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6" r:id="rId3"/>
    <p:sldId id="280" r:id="rId5"/>
    <p:sldId id="279" r:id="rId6"/>
    <p:sldId id="291" r:id="rId7"/>
    <p:sldId id="292" r:id="rId8"/>
    <p:sldId id="288" r:id="rId9"/>
    <p:sldId id="293" r:id="rId10"/>
    <p:sldId id="294" r:id="rId11"/>
    <p:sldId id="295" r:id="rId12"/>
    <p:sldId id="296" r:id="rId13"/>
    <p:sldId id="297" r:id="rId14"/>
    <p:sldId id="298" r:id="rId15"/>
    <p:sldId id="289" r:id="rId16"/>
    <p:sldId id="301" r:id="rId17"/>
    <p:sldId id="302" r:id="rId18"/>
    <p:sldId id="290" r:id="rId19"/>
    <p:sldId id="303" r:id="rId20"/>
    <p:sldId id="305" r:id="rId21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3" autoAdjust="0"/>
    <p:restoredTop sz="94660"/>
  </p:normalViewPr>
  <p:slideViewPr>
    <p:cSldViewPr snapToGrid="0">
      <p:cViewPr>
        <p:scale>
          <a:sx n="100" d="100"/>
          <a:sy n="100" d="100"/>
        </p:scale>
        <p:origin x="4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gs" Target="tags/tag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>
                  <a:alpha val="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>
                  <a:alpha val="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241887" y="3146773"/>
            <a:ext cx="7387772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经典综艺体简" panose="02010609000101010101" pitchFamily="49" charset="-122"/>
              </a:rPr>
              <a:t>誠宏冷凍股份</a:t>
            </a:r>
            <a:endParaRPr lang="en-US" altLang="zh-TW" sz="5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经典综艺体简" panose="02010609000101010101" pitchFamily="49" charset="-122"/>
            </a:endParaRPr>
          </a:p>
          <a:p>
            <a:pPr algn="ctr"/>
            <a:r>
              <a:rPr lang="zh-TW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经典综艺体简" panose="02010609000101010101" pitchFamily="49" charset="-122"/>
              </a:rPr>
              <a:t>有限公司</a:t>
            </a:r>
            <a:endParaRPr lang="zh-CN" altLang="en-US" sz="5400" b="1" dirty="0">
              <a:solidFill>
                <a:schemeClr val="accent1"/>
              </a:solidFill>
              <a:latin typeface="+mn-ea"/>
              <a:cs typeface="经典综艺体简" panose="0201060900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681876" y="1991225"/>
            <a:ext cx="250779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72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20</a:t>
            </a:r>
            <a:r>
              <a:rPr lang="en-US" altLang="zh-TW" sz="72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23</a:t>
            </a:r>
            <a:endParaRPr lang="zh-CN" altLang="en-US" sz="72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pic>
        <p:nvPicPr>
          <p:cNvPr id="3" name="圖片 2" descr="相片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2" b="-5066"/>
          <a:stretch>
            <a:fillRect/>
          </a:stretch>
        </p:blipFill>
        <p:spPr bwMode="auto">
          <a:xfrm>
            <a:off x="371177" y="1295400"/>
            <a:ext cx="5201089" cy="5562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组合 27"/>
          <p:cNvGrpSpPr/>
          <p:nvPr/>
        </p:nvGrpSpPr>
        <p:grpSpPr>
          <a:xfrm>
            <a:off x="2163778" y="1158843"/>
            <a:ext cx="6826313" cy="4508626"/>
            <a:chOff x="2163778" y="1158843"/>
            <a:chExt cx="6826313" cy="4508626"/>
          </a:xfrm>
        </p:grpSpPr>
        <p:sp>
          <p:nvSpPr>
            <p:cNvPr id="26" name="任意多边形 25"/>
            <p:cNvSpPr/>
            <p:nvPr/>
          </p:nvSpPr>
          <p:spPr>
            <a:xfrm>
              <a:off x="2163778" y="1158843"/>
              <a:ext cx="6826313" cy="4508626"/>
            </a:xfrm>
            <a:custGeom>
              <a:avLst/>
              <a:gdLst>
                <a:gd name="connsiteX0" fmla="*/ 6762786 w 6826313"/>
                <a:gd name="connsiteY0" fmla="*/ 1876457 h 4508626"/>
                <a:gd name="connsiteX1" fmla="*/ 6826313 w 6826313"/>
                <a:gd name="connsiteY1" fmla="*/ 1876457 h 4508626"/>
                <a:gd name="connsiteX2" fmla="*/ 6826313 w 6826313"/>
                <a:gd name="connsiteY2" fmla="*/ 2139756 h 4508626"/>
                <a:gd name="connsiteX3" fmla="*/ 6762786 w 6826313"/>
                <a:gd name="connsiteY3" fmla="*/ 2139756 h 4508626"/>
                <a:gd name="connsiteX4" fmla="*/ 0 w 6826313"/>
                <a:gd name="connsiteY4" fmla="*/ 0 h 4508626"/>
                <a:gd name="connsiteX5" fmla="*/ 6826313 w 6826313"/>
                <a:gd name="connsiteY5" fmla="*/ 0 h 4508626"/>
                <a:gd name="connsiteX6" fmla="*/ 6826313 w 6826313"/>
                <a:gd name="connsiteY6" fmla="*/ 959382 h 4508626"/>
                <a:gd name="connsiteX7" fmla="*/ 6762786 w 6826313"/>
                <a:gd name="connsiteY7" fmla="*/ 959382 h 4508626"/>
                <a:gd name="connsiteX8" fmla="*/ 6762786 w 6826313"/>
                <a:gd name="connsiteY8" fmla="*/ 63527 h 4508626"/>
                <a:gd name="connsiteX9" fmla="*/ 63527 w 6826313"/>
                <a:gd name="connsiteY9" fmla="*/ 63527 h 4508626"/>
                <a:gd name="connsiteX10" fmla="*/ 63527 w 6826313"/>
                <a:gd name="connsiteY10" fmla="*/ 4445099 h 4508626"/>
                <a:gd name="connsiteX11" fmla="*/ 6762786 w 6826313"/>
                <a:gd name="connsiteY11" fmla="*/ 4445099 h 4508626"/>
                <a:gd name="connsiteX12" fmla="*/ 6762786 w 6826313"/>
                <a:gd name="connsiteY12" fmla="*/ 3756057 h 4508626"/>
                <a:gd name="connsiteX13" fmla="*/ 6826313 w 6826313"/>
                <a:gd name="connsiteY13" fmla="*/ 3756057 h 4508626"/>
                <a:gd name="connsiteX14" fmla="*/ 6826313 w 6826313"/>
                <a:gd name="connsiteY14" fmla="*/ 4508626 h 4508626"/>
                <a:gd name="connsiteX15" fmla="*/ 0 w 6826313"/>
                <a:gd name="connsiteY15" fmla="*/ 4508626 h 450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826313" h="4508626">
                  <a:moveTo>
                    <a:pt x="6762786" y="1876457"/>
                  </a:moveTo>
                  <a:lnTo>
                    <a:pt x="6826313" y="1876457"/>
                  </a:lnTo>
                  <a:lnTo>
                    <a:pt x="6826313" y="2139756"/>
                  </a:lnTo>
                  <a:lnTo>
                    <a:pt x="6762786" y="2139756"/>
                  </a:lnTo>
                  <a:close/>
                  <a:moveTo>
                    <a:pt x="0" y="0"/>
                  </a:moveTo>
                  <a:lnTo>
                    <a:pt x="6826313" y="0"/>
                  </a:lnTo>
                  <a:lnTo>
                    <a:pt x="6826313" y="959382"/>
                  </a:lnTo>
                  <a:lnTo>
                    <a:pt x="6762786" y="959382"/>
                  </a:lnTo>
                  <a:lnTo>
                    <a:pt x="6762786" y="63527"/>
                  </a:lnTo>
                  <a:lnTo>
                    <a:pt x="63527" y="63527"/>
                  </a:lnTo>
                  <a:lnTo>
                    <a:pt x="63527" y="4445099"/>
                  </a:lnTo>
                  <a:lnTo>
                    <a:pt x="6762786" y="4445099"/>
                  </a:lnTo>
                  <a:lnTo>
                    <a:pt x="6762786" y="3756057"/>
                  </a:lnTo>
                  <a:lnTo>
                    <a:pt x="6826313" y="3756057"/>
                  </a:lnTo>
                  <a:lnTo>
                    <a:pt x="6826313" y="4508626"/>
                  </a:lnTo>
                  <a:lnTo>
                    <a:pt x="0" y="450862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163778" y="1161675"/>
              <a:ext cx="2484422" cy="5175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163778" y="1184243"/>
              <a:ext cx="24844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Century Gothic" panose="020B0502020202020204" pitchFamily="34" charset="0"/>
                  <a:cs typeface="经典综艺体简" panose="02010609000101010101" pitchFamily="49" charset="-122"/>
                </a:rPr>
                <a:t>2023-</a:t>
              </a:r>
              <a:r>
                <a:rPr lang="zh-TW" altLang="en-US" sz="2400" dirty="0">
                  <a:solidFill>
                    <a:schemeClr val="bg1"/>
                  </a:solidFill>
                  <a:latin typeface="Century Gothic" panose="020B0502020202020204" pitchFamily="34" charset="0"/>
                  <a:cs typeface="经典综艺体简" panose="02010609000101010101" pitchFamily="49" charset="-122"/>
                </a:rPr>
                <a:t>實習分享</a:t>
              </a:r>
              <a:endParaRPr lang="zh-CN" alt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endParaRPr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5716382" y="5667469"/>
            <a:ext cx="3395662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CAA108029</a:t>
            </a:r>
            <a:r>
              <a:rPr lang="zh-TW" altLang="en-US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國貿四甲 張娟瑜</a:t>
            </a:r>
            <a:endParaRPr lang="zh-TW" altLang="en-US" sz="16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  <a:p>
            <a:pPr algn="ctr"/>
            <a:r>
              <a:rPr lang="zh-TW" altLang="zh-CN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指導老師</a:t>
            </a:r>
            <a:r>
              <a:rPr lang="en-US" altLang="zh-TW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  </a:t>
            </a:r>
            <a:r>
              <a:rPr lang="zh-TW" altLang="en-US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謝中興</a:t>
            </a:r>
            <a:r>
              <a:rPr lang="en-US" altLang="zh-TW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 </a:t>
            </a:r>
            <a:r>
              <a:rPr lang="zh-TW" altLang="en-US" sz="16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老師</a:t>
            </a:r>
            <a:endParaRPr lang="zh-TW" altLang="en-US" sz="16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4"/>
            <a:ext cx="12192000" cy="186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r>
                <a:rPr lang="en-US" altLang="zh-TW" dirty="0"/>
                <a:t>(</a:t>
              </a:r>
              <a:r>
                <a:rPr lang="zh-TW" altLang="en-US" dirty="0"/>
                <a:t>中期</a:t>
              </a:r>
              <a:r>
                <a:rPr lang="en-US" altLang="zh-TW" dirty="0"/>
                <a:t>)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200158" y="1495202"/>
            <a:ext cx="10949105" cy="1738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製作給客戶確認的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INVOICE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及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PACKING LIST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9380" y="2465918"/>
            <a:ext cx="5175040" cy="37677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461" y="2430920"/>
            <a:ext cx="5209635" cy="3995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4"/>
            <a:ext cx="12192000" cy="854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r>
                <a:rPr lang="en-US" altLang="zh-TW" dirty="0"/>
                <a:t>(</a:t>
              </a:r>
              <a:r>
                <a:rPr lang="zh-TW" altLang="en-US" dirty="0"/>
                <a:t>中期</a:t>
              </a:r>
              <a:r>
                <a:rPr lang="en-US" altLang="zh-TW" dirty="0"/>
                <a:t>)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200158" y="1495202"/>
            <a:ext cx="10949105" cy="13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整理報單資料及登記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690260" y="2446661"/>
            <a:ext cx="6570907" cy="3938899"/>
            <a:chOff x="3442158" y="2277691"/>
            <a:chExt cx="5395910" cy="3023344"/>
          </a:xfrm>
        </p:grpSpPr>
        <p:grpSp>
          <p:nvGrpSpPr>
            <p:cNvPr id="4" name="Group 2"/>
            <p:cNvGrpSpPr>
              <a:grpSpLocks noChangeAspect="1"/>
            </p:cNvGrpSpPr>
            <p:nvPr/>
          </p:nvGrpSpPr>
          <p:grpSpPr bwMode="auto">
            <a:xfrm rot="5400000">
              <a:off x="4628441" y="1091408"/>
              <a:ext cx="3023344" cy="5395910"/>
              <a:chOff x="2689" y="825"/>
              <a:chExt cx="2311" cy="3300"/>
            </a:xfrm>
          </p:grpSpPr>
          <p:sp>
            <p:nvSpPr>
              <p:cNvPr id="15" name="Freeform: Shape 7"/>
              <p:cNvSpPr/>
              <p:nvPr/>
            </p:nvSpPr>
            <p:spPr bwMode="auto">
              <a:xfrm>
                <a:off x="4311" y="1179"/>
                <a:ext cx="462" cy="2068"/>
              </a:xfrm>
              <a:custGeom>
                <a:avLst/>
                <a:gdLst>
                  <a:gd name="T0" fmla="*/ 0 w 462"/>
                  <a:gd name="T1" fmla="*/ 0 h 2068"/>
                  <a:gd name="T2" fmla="*/ 0 w 462"/>
                  <a:gd name="T3" fmla="*/ 2068 h 2068"/>
                  <a:gd name="T4" fmla="*/ 462 w 462"/>
                  <a:gd name="T5" fmla="*/ 1702 h 2068"/>
                  <a:gd name="T6" fmla="*/ 462 w 462"/>
                  <a:gd name="T7" fmla="*/ 0 h 2068"/>
                  <a:gd name="T8" fmla="*/ 0 w 462"/>
                  <a:gd name="T9" fmla="*/ 0 h 2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2" h="2068">
                    <a:moveTo>
                      <a:pt x="0" y="0"/>
                    </a:moveTo>
                    <a:lnTo>
                      <a:pt x="0" y="2068"/>
                    </a:lnTo>
                    <a:lnTo>
                      <a:pt x="462" y="1702"/>
                    </a:lnTo>
                    <a:lnTo>
                      <a:pt x="46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" name="Freeform: Shape 8"/>
              <p:cNvSpPr/>
              <p:nvPr/>
            </p:nvSpPr>
            <p:spPr bwMode="auto">
              <a:xfrm>
                <a:off x="4311" y="1179"/>
                <a:ext cx="462" cy="2068"/>
              </a:xfrm>
              <a:custGeom>
                <a:avLst/>
                <a:gdLst>
                  <a:gd name="T0" fmla="*/ 0 w 462"/>
                  <a:gd name="T1" fmla="*/ 0 h 2068"/>
                  <a:gd name="T2" fmla="*/ 0 w 462"/>
                  <a:gd name="T3" fmla="*/ 2068 h 2068"/>
                  <a:gd name="T4" fmla="*/ 462 w 462"/>
                  <a:gd name="T5" fmla="*/ 1702 h 2068"/>
                  <a:gd name="T6" fmla="*/ 462 w 462"/>
                  <a:gd name="T7" fmla="*/ 0 h 2068"/>
                  <a:gd name="T8" fmla="*/ 0 w 462"/>
                  <a:gd name="T9" fmla="*/ 0 h 2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2" h="2068">
                    <a:moveTo>
                      <a:pt x="0" y="0"/>
                    </a:moveTo>
                    <a:lnTo>
                      <a:pt x="0" y="2068"/>
                    </a:lnTo>
                    <a:lnTo>
                      <a:pt x="462" y="1702"/>
                    </a:lnTo>
                    <a:lnTo>
                      <a:pt x="462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" name="Freeform: Shape 9"/>
              <p:cNvSpPr/>
              <p:nvPr/>
            </p:nvSpPr>
            <p:spPr bwMode="auto">
              <a:xfrm>
                <a:off x="4084" y="825"/>
                <a:ext cx="916" cy="395"/>
              </a:xfrm>
              <a:custGeom>
                <a:avLst/>
                <a:gdLst>
                  <a:gd name="T0" fmla="*/ 458 w 916"/>
                  <a:gd name="T1" fmla="*/ 0 h 395"/>
                  <a:gd name="T2" fmla="*/ 916 w 916"/>
                  <a:gd name="T3" fmla="*/ 395 h 395"/>
                  <a:gd name="T4" fmla="*/ 458 w 916"/>
                  <a:gd name="T5" fmla="*/ 395 h 395"/>
                  <a:gd name="T6" fmla="*/ 0 w 916"/>
                  <a:gd name="T7" fmla="*/ 395 h 395"/>
                  <a:gd name="T8" fmla="*/ 458 w 916"/>
                  <a:gd name="T9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6" h="395">
                    <a:moveTo>
                      <a:pt x="458" y="0"/>
                    </a:moveTo>
                    <a:lnTo>
                      <a:pt x="916" y="395"/>
                    </a:lnTo>
                    <a:lnTo>
                      <a:pt x="458" y="395"/>
                    </a:lnTo>
                    <a:lnTo>
                      <a:pt x="0" y="395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" name="Freeform: Shape 10"/>
              <p:cNvSpPr/>
              <p:nvPr/>
            </p:nvSpPr>
            <p:spPr bwMode="auto">
              <a:xfrm>
                <a:off x="4084" y="825"/>
                <a:ext cx="916" cy="395"/>
              </a:xfrm>
              <a:custGeom>
                <a:avLst/>
                <a:gdLst>
                  <a:gd name="T0" fmla="*/ 458 w 916"/>
                  <a:gd name="T1" fmla="*/ 0 h 395"/>
                  <a:gd name="T2" fmla="*/ 916 w 916"/>
                  <a:gd name="T3" fmla="*/ 395 h 395"/>
                  <a:gd name="T4" fmla="*/ 458 w 916"/>
                  <a:gd name="T5" fmla="*/ 395 h 395"/>
                  <a:gd name="T6" fmla="*/ 0 w 916"/>
                  <a:gd name="T7" fmla="*/ 395 h 395"/>
                  <a:gd name="T8" fmla="*/ 458 w 916"/>
                  <a:gd name="T9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6" h="395">
                    <a:moveTo>
                      <a:pt x="458" y="0"/>
                    </a:moveTo>
                    <a:lnTo>
                      <a:pt x="916" y="395"/>
                    </a:lnTo>
                    <a:lnTo>
                      <a:pt x="458" y="395"/>
                    </a:lnTo>
                    <a:lnTo>
                      <a:pt x="0" y="395"/>
                    </a:lnTo>
                    <a:lnTo>
                      <a:pt x="4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" name="Freeform: Shape 11"/>
              <p:cNvSpPr/>
              <p:nvPr/>
            </p:nvSpPr>
            <p:spPr bwMode="auto">
              <a:xfrm>
                <a:off x="4084" y="825"/>
                <a:ext cx="458" cy="395"/>
              </a:xfrm>
              <a:custGeom>
                <a:avLst/>
                <a:gdLst>
                  <a:gd name="T0" fmla="*/ 458 w 458"/>
                  <a:gd name="T1" fmla="*/ 0 h 395"/>
                  <a:gd name="T2" fmla="*/ 0 w 458"/>
                  <a:gd name="T3" fmla="*/ 395 h 395"/>
                  <a:gd name="T4" fmla="*/ 227 w 458"/>
                  <a:gd name="T5" fmla="*/ 395 h 395"/>
                  <a:gd name="T6" fmla="*/ 0 w 458"/>
                  <a:gd name="T7" fmla="*/ 395 h 395"/>
                  <a:gd name="T8" fmla="*/ 210 w 458"/>
                  <a:gd name="T9" fmla="*/ 214 h 395"/>
                  <a:gd name="T10" fmla="*/ 458 w 458"/>
                  <a:gd name="T11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8" h="395">
                    <a:moveTo>
                      <a:pt x="458" y="0"/>
                    </a:moveTo>
                    <a:lnTo>
                      <a:pt x="0" y="395"/>
                    </a:lnTo>
                    <a:lnTo>
                      <a:pt x="227" y="395"/>
                    </a:lnTo>
                    <a:lnTo>
                      <a:pt x="0" y="395"/>
                    </a:lnTo>
                    <a:lnTo>
                      <a:pt x="210" y="214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" name="Freeform: Shape 12"/>
              <p:cNvSpPr/>
              <p:nvPr/>
            </p:nvSpPr>
            <p:spPr bwMode="auto">
              <a:xfrm>
                <a:off x="4084" y="825"/>
                <a:ext cx="458" cy="395"/>
              </a:xfrm>
              <a:custGeom>
                <a:avLst/>
                <a:gdLst>
                  <a:gd name="T0" fmla="*/ 458 w 458"/>
                  <a:gd name="T1" fmla="*/ 0 h 395"/>
                  <a:gd name="T2" fmla="*/ 0 w 458"/>
                  <a:gd name="T3" fmla="*/ 395 h 395"/>
                  <a:gd name="T4" fmla="*/ 227 w 458"/>
                  <a:gd name="T5" fmla="*/ 395 h 395"/>
                  <a:gd name="T6" fmla="*/ 0 w 458"/>
                  <a:gd name="T7" fmla="*/ 395 h 395"/>
                  <a:gd name="T8" fmla="*/ 210 w 458"/>
                  <a:gd name="T9" fmla="*/ 214 h 395"/>
                  <a:gd name="T10" fmla="*/ 458 w 458"/>
                  <a:gd name="T11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8" h="395">
                    <a:moveTo>
                      <a:pt x="458" y="0"/>
                    </a:moveTo>
                    <a:lnTo>
                      <a:pt x="0" y="395"/>
                    </a:lnTo>
                    <a:lnTo>
                      <a:pt x="227" y="395"/>
                    </a:lnTo>
                    <a:lnTo>
                      <a:pt x="0" y="395"/>
                    </a:lnTo>
                    <a:lnTo>
                      <a:pt x="210" y="214"/>
                    </a:lnTo>
                    <a:lnTo>
                      <a:pt x="4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" name="Freeform: Shape 13"/>
              <p:cNvSpPr/>
              <p:nvPr/>
            </p:nvSpPr>
            <p:spPr bwMode="auto">
              <a:xfrm>
                <a:off x="4542" y="825"/>
                <a:ext cx="458" cy="395"/>
              </a:xfrm>
              <a:custGeom>
                <a:avLst/>
                <a:gdLst>
                  <a:gd name="T0" fmla="*/ 0 w 458"/>
                  <a:gd name="T1" fmla="*/ 0 h 395"/>
                  <a:gd name="T2" fmla="*/ 0 w 458"/>
                  <a:gd name="T3" fmla="*/ 0 h 395"/>
                  <a:gd name="T4" fmla="*/ 458 w 458"/>
                  <a:gd name="T5" fmla="*/ 395 h 395"/>
                  <a:gd name="T6" fmla="*/ 458 w 458"/>
                  <a:gd name="T7" fmla="*/ 395 h 395"/>
                  <a:gd name="T8" fmla="*/ 0 w 458"/>
                  <a:gd name="T9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8" h="395">
                    <a:moveTo>
                      <a:pt x="0" y="0"/>
                    </a:moveTo>
                    <a:lnTo>
                      <a:pt x="0" y="0"/>
                    </a:lnTo>
                    <a:lnTo>
                      <a:pt x="458" y="395"/>
                    </a:lnTo>
                    <a:lnTo>
                      <a:pt x="458" y="3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" name="Freeform: Shape 14"/>
              <p:cNvSpPr/>
              <p:nvPr/>
            </p:nvSpPr>
            <p:spPr bwMode="auto">
              <a:xfrm>
                <a:off x="4542" y="825"/>
                <a:ext cx="458" cy="395"/>
              </a:xfrm>
              <a:custGeom>
                <a:avLst/>
                <a:gdLst>
                  <a:gd name="T0" fmla="*/ 0 w 458"/>
                  <a:gd name="T1" fmla="*/ 0 h 395"/>
                  <a:gd name="T2" fmla="*/ 0 w 458"/>
                  <a:gd name="T3" fmla="*/ 0 h 395"/>
                  <a:gd name="T4" fmla="*/ 458 w 458"/>
                  <a:gd name="T5" fmla="*/ 395 h 395"/>
                  <a:gd name="T6" fmla="*/ 458 w 458"/>
                  <a:gd name="T7" fmla="*/ 395 h 395"/>
                  <a:gd name="T8" fmla="*/ 0 w 458"/>
                  <a:gd name="T9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8" h="395">
                    <a:moveTo>
                      <a:pt x="0" y="0"/>
                    </a:moveTo>
                    <a:lnTo>
                      <a:pt x="0" y="0"/>
                    </a:lnTo>
                    <a:lnTo>
                      <a:pt x="458" y="395"/>
                    </a:lnTo>
                    <a:lnTo>
                      <a:pt x="458" y="39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" name="Freeform: Shape 15"/>
              <p:cNvSpPr/>
              <p:nvPr/>
            </p:nvSpPr>
            <p:spPr bwMode="auto">
              <a:xfrm>
                <a:off x="4311" y="1220"/>
                <a:ext cx="462" cy="2027"/>
              </a:xfrm>
              <a:custGeom>
                <a:avLst/>
                <a:gdLst>
                  <a:gd name="T0" fmla="*/ 462 w 462"/>
                  <a:gd name="T1" fmla="*/ 0 h 2027"/>
                  <a:gd name="T2" fmla="*/ 231 w 462"/>
                  <a:gd name="T3" fmla="*/ 0 h 2027"/>
                  <a:gd name="T4" fmla="*/ 0 w 462"/>
                  <a:gd name="T5" fmla="*/ 0 h 2027"/>
                  <a:gd name="T6" fmla="*/ 0 w 462"/>
                  <a:gd name="T7" fmla="*/ 2027 h 2027"/>
                  <a:gd name="T8" fmla="*/ 462 w 462"/>
                  <a:gd name="T9" fmla="*/ 1661 h 2027"/>
                  <a:gd name="T10" fmla="*/ 462 w 462"/>
                  <a:gd name="T11" fmla="*/ 0 h 2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2" h="2027">
                    <a:moveTo>
                      <a:pt x="462" y="0"/>
                    </a:moveTo>
                    <a:lnTo>
                      <a:pt x="231" y="0"/>
                    </a:lnTo>
                    <a:lnTo>
                      <a:pt x="0" y="0"/>
                    </a:lnTo>
                    <a:lnTo>
                      <a:pt x="0" y="2027"/>
                    </a:lnTo>
                    <a:lnTo>
                      <a:pt x="462" y="1661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" name="Freeform: Shape 16"/>
              <p:cNvSpPr/>
              <p:nvPr/>
            </p:nvSpPr>
            <p:spPr bwMode="auto">
              <a:xfrm>
                <a:off x="4311" y="1220"/>
                <a:ext cx="462" cy="2027"/>
              </a:xfrm>
              <a:custGeom>
                <a:avLst/>
                <a:gdLst>
                  <a:gd name="T0" fmla="*/ 462 w 462"/>
                  <a:gd name="T1" fmla="*/ 0 h 2027"/>
                  <a:gd name="T2" fmla="*/ 231 w 462"/>
                  <a:gd name="T3" fmla="*/ 0 h 2027"/>
                  <a:gd name="T4" fmla="*/ 0 w 462"/>
                  <a:gd name="T5" fmla="*/ 0 h 2027"/>
                  <a:gd name="T6" fmla="*/ 0 w 462"/>
                  <a:gd name="T7" fmla="*/ 2027 h 2027"/>
                  <a:gd name="T8" fmla="*/ 462 w 462"/>
                  <a:gd name="T9" fmla="*/ 1661 h 2027"/>
                  <a:gd name="T10" fmla="*/ 462 w 462"/>
                  <a:gd name="T11" fmla="*/ 0 h 2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2" h="2027">
                    <a:moveTo>
                      <a:pt x="462" y="0"/>
                    </a:moveTo>
                    <a:lnTo>
                      <a:pt x="231" y="0"/>
                    </a:lnTo>
                    <a:lnTo>
                      <a:pt x="0" y="0"/>
                    </a:lnTo>
                    <a:lnTo>
                      <a:pt x="0" y="2027"/>
                    </a:lnTo>
                    <a:lnTo>
                      <a:pt x="462" y="1661"/>
                    </a:lnTo>
                    <a:lnTo>
                      <a:pt x="46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" name="Freeform: Shape 17"/>
              <p:cNvSpPr/>
              <p:nvPr/>
            </p:nvSpPr>
            <p:spPr bwMode="auto">
              <a:xfrm>
                <a:off x="4084" y="825"/>
                <a:ext cx="916" cy="395"/>
              </a:xfrm>
              <a:custGeom>
                <a:avLst/>
                <a:gdLst>
                  <a:gd name="T0" fmla="*/ 458 w 916"/>
                  <a:gd name="T1" fmla="*/ 0 h 395"/>
                  <a:gd name="T2" fmla="*/ 458 w 916"/>
                  <a:gd name="T3" fmla="*/ 0 h 395"/>
                  <a:gd name="T4" fmla="*/ 210 w 916"/>
                  <a:gd name="T5" fmla="*/ 214 h 395"/>
                  <a:gd name="T6" fmla="*/ 0 w 916"/>
                  <a:gd name="T7" fmla="*/ 395 h 395"/>
                  <a:gd name="T8" fmla="*/ 227 w 916"/>
                  <a:gd name="T9" fmla="*/ 395 h 395"/>
                  <a:gd name="T10" fmla="*/ 458 w 916"/>
                  <a:gd name="T11" fmla="*/ 395 h 395"/>
                  <a:gd name="T12" fmla="*/ 689 w 916"/>
                  <a:gd name="T13" fmla="*/ 395 h 395"/>
                  <a:gd name="T14" fmla="*/ 916 w 916"/>
                  <a:gd name="T15" fmla="*/ 395 h 395"/>
                  <a:gd name="T16" fmla="*/ 458 w 916"/>
                  <a:gd name="T17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6" h="395">
                    <a:moveTo>
                      <a:pt x="458" y="0"/>
                    </a:moveTo>
                    <a:lnTo>
                      <a:pt x="458" y="0"/>
                    </a:lnTo>
                    <a:lnTo>
                      <a:pt x="210" y="214"/>
                    </a:lnTo>
                    <a:lnTo>
                      <a:pt x="0" y="395"/>
                    </a:lnTo>
                    <a:lnTo>
                      <a:pt x="227" y="395"/>
                    </a:lnTo>
                    <a:lnTo>
                      <a:pt x="458" y="395"/>
                    </a:lnTo>
                    <a:lnTo>
                      <a:pt x="689" y="395"/>
                    </a:lnTo>
                    <a:lnTo>
                      <a:pt x="916" y="395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" name="Freeform: Shape 18"/>
              <p:cNvSpPr/>
              <p:nvPr/>
            </p:nvSpPr>
            <p:spPr bwMode="auto">
              <a:xfrm>
                <a:off x="4084" y="825"/>
                <a:ext cx="916" cy="395"/>
              </a:xfrm>
              <a:custGeom>
                <a:avLst/>
                <a:gdLst>
                  <a:gd name="T0" fmla="*/ 458 w 916"/>
                  <a:gd name="T1" fmla="*/ 0 h 395"/>
                  <a:gd name="T2" fmla="*/ 458 w 916"/>
                  <a:gd name="T3" fmla="*/ 0 h 395"/>
                  <a:gd name="T4" fmla="*/ 210 w 916"/>
                  <a:gd name="T5" fmla="*/ 214 h 395"/>
                  <a:gd name="T6" fmla="*/ 0 w 916"/>
                  <a:gd name="T7" fmla="*/ 395 h 395"/>
                  <a:gd name="T8" fmla="*/ 227 w 916"/>
                  <a:gd name="T9" fmla="*/ 395 h 395"/>
                  <a:gd name="T10" fmla="*/ 458 w 916"/>
                  <a:gd name="T11" fmla="*/ 395 h 395"/>
                  <a:gd name="T12" fmla="*/ 689 w 916"/>
                  <a:gd name="T13" fmla="*/ 395 h 395"/>
                  <a:gd name="T14" fmla="*/ 916 w 916"/>
                  <a:gd name="T15" fmla="*/ 395 h 395"/>
                  <a:gd name="T16" fmla="*/ 458 w 916"/>
                  <a:gd name="T17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6" h="395">
                    <a:moveTo>
                      <a:pt x="458" y="0"/>
                    </a:moveTo>
                    <a:lnTo>
                      <a:pt x="458" y="0"/>
                    </a:lnTo>
                    <a:lnTo>
                      <a:pt x="210" y="214"/>
                    </a:lnTo>
                    <a:lnTo>
                      <a:pt x="0" y="395"/>
                    </a:lnTo>
                    <a:lnTo>
                      <a:pt x="227" y="395"/>
                    </a:lnTo>
                    <a:lnTo>
                      <a:pt x="458" y="395"/>
                    </a:lnTo>
                    <a:lnTo>
                      <a:pt x="689" y="395"/>
                    </a:lnTo>
                    <a:lnTo>
                      <a:pt x="916" y="395"/>
                    </a:lnTo>
                    <a:lnTo>
                      <a:pt x="4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7" name="Freeform: Shape 19"/>
              <p:cNvSpPr/>
              <p:nvPr/>
            </p:nvSpPr>
            <p:spPr bwMode="auto">
              <a:xfrm>
                <a:off x="3844" y="1950"/>
                <a:ext cx="467" cy="1532"/>
              </a:xfrm>
              <a:custGeom>
                <a:avLst/>
                <a:gdLst>
                  <a:gd name="T0" fmla="*/ 0 w 467"/>
                  <a:gd name="T1" fmla="*/ 1532 h 1532"/>
                  <a:gd name="T2" fmla="*/ 0 w 467"/>
                  <a:gd name="T3" fmla="*/ 0 h 1532"/>
                  <a:gd name="T4" fmla="*/ 467 w 467"/>
                  <a:gd name="T5" fmla="*/ 366 h 1532"/>
                  <a:gd name="T6" fmla="*/ 467 w 467"/>
                  <a:gd name="T7" fmla="*/ 1532 h 1532"/>
                  <a:gd name="T8" fmla="*/ 0 w 467"/>
                  <a:gd name="T9" fmla="*/ 1532 h 1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7" h="1532">
                    <a:moveTo>
                      <a:pt x="0" y="1532"/>
                    </a:moveTo>
                    <a:lnTo>
                      <a:pt x="0" y="0"/>
                    </a:lnTo>
                    <a:lnTo>
                      <a:pt x="467" y="366"/>
                    </a:lnTo>
                    <a:lnTo>
                      <a:pt x="467" y="1532"/>
                    </a:lnTo>
                    <a:lnTo>
                      <a:pt x="0" y="1532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8" name="Freeform: Shape 20"/>
              <p:cNvSpPr/>
              <p:nvPr/>
            </p:nvSpPr>
            <p:spPr bwMode="auto">
              <a:xfrm>
                <a:off x="3844" y="1950"/>
                <a:ext cx="467" cy="1532"/>
              </a:xfrm>
              <a:custGeom>
                <a:avLst/>
                <a:gdLst>
                  <a:gd name="T0" fmla="*/ 0 w 467"/>
                  <a:gd name="T1" fmla="*/ 1532 h 1532"/>
                  <a:gd name="T2" fmla="*/ 0 w 467"/>
                  <a:gd name="T3" fmla="*/ 0 h 1532"/>
                  <a:gd name="T4" fmla="*/ 467 w 467"/>
                  <a:gd name="T5" fmla="*/ 366 h 1532"/>
                  <a:gd name="T6" fmla="*/ 467 w 467"/>
                  <a:gd name="T7" fmla="*/ 1532 h 1532"/>
                  <a:gd name="T8" fmla="*/ 0 w 467"/>
                  <a:gd name="T9" fmla="*/ 1532 h 1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7" h="1532">
                    <a:moveTo>
                      <a:pt x="0" y="1532"/>
                    </a:moveTo>
                    <a:lnTo>
                      <a:pt x="0" y="0"/>
                    </a:lnTo>
                    <a:lnTo>
                      <a:pt x="467" y="366"/>
                    </a:lnTo>
                    <a:lnTo>
                      <a:pt x="467" y="1532"/>
                    </a:lnTo>
                    <a:lnTo>
                      <a:pt x="0" y="15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9" name="Freeform: Shape 21"/>
              <p:cNvSpPr/>
              <p:nvPr/>
            </p:nvSpPr>
            <p:spPr bwMode="auto">
              <a:xfrm>
                <a:off x="3617" y="3441"/>
                <a:ext cx="917" cy="396"/>
              </a:xfrm>
              <a:custGeom>
                <a:avLst/>
                <a:gdLst>
                  <a:gd name="T0" fmla="*/ 458 w 917"/>
                  <a:gd name="T1" fmla="*/ 396 h 396"/>
                  <a:gd name="T2" fmla="*/ 917 w 917"/>
                  <a:gd name="T3" fmla="*/ 0 h 396"/>
                  <a:gd name="T4" fmla="*/ 458 w 917"/>
                  <a:gd name="T5" fmla="*/ 0 h 396"/>
                  <a:gd name="T6" fmla="*/ 0 w 917"/>
                  <a:gd name="T7" fmla="*/ 0 h 396"/>
                  <a:gd name="T8" fmla="*/ 458 w 917"/>
                  <a:gd name="T9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7" h="396">
                    <a:moveTo>
                      <a:pt x="458" y="396"/>
                    </a:moveTo>
                    <a:lnTo>
                      <a:pt x="917" y="0"/>
                    </a:lnTo>
                    <a:lnTo>
                      <a:pt x="458" y="0"/>
                    </a:lnTo>
                    <a:lnTo>
                      <a:pt x="0" y="0"/>
                    </a:lnTo>
                    <a:lnTo>
                      <a:pt x="458" y="3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0" name="Freeform: Shape 22"/>
              <p:cNvSpPr/>
              <p:nvPr/>
            </p:nvSpPr>
            <p:spPr bwMode="auto">
              <a:xfrm>
                <a:off x="3617" y="3441"/>
                <a:ext cx="917" cy="396"/>
              </a:xfrm>
              <a:custGeom>
                <a:avLst/>
                <a:gdLst>
                  <a:gd name="T0" fmla="*/ 458 w 917"/>
                  <a:gd name="T1" fmla="*/ 396 h 396"/>
                  <a:gd name="T2" fmla="*/ 917 w 917"/>
                  <a:gd name="T3" fmla="*/ 0 h 396"/>
                  <a:gd name="T4" fmla="*/ 458 w 917"/>
                  <a:gd name="T5" fmla="*/ 0 h 396"/>
                  <a:gd name="T6" fmla="*/ 0 w 917"/>
                  <a:gd name="T7" fmla="*/ 0 h 396"/>
                  <a:gd name="T8" fmla="*/ 458 w 917"/>
                  <a:gd name="T9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7" h="396">
                    <a:moveTo>
                      <a:pt x="458" y="396"/>
                    </a:moveTo>
                    <a:lnTo>
                      <a:pt x="917" y="0"/>
                    </a:lnTo>
                    <a:lnTo>
                      <a:pt x="458" y="0"/>
                    </a:lnTo>
                    <a:lnTo>
                      <a:pt x="0" y="0"/>
                    </a:lnTo>
                    <a:lnTo>
                      <a:pt x="458" y="3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1" name="Freeform: Shape 23"/>
              <p:cNvSpPr/>
              <p:nvPr/>
            </p:nvSpPr>
            <p:spPr bwMode="auto">
              <a:xfrm>
                <a:off x="3617" y="3441"/>
                <a:ext cx="917" cy="396"/>
              </a:xfrm>
              <a:custGeom>
                <a:avLst/>
                <a:gdLst>
                  <a:gd name="T0" fmla="*/ 917 w 917"/>
                  <a:gd name="T1" fmla="*/ 0 h 396"/>
                  <a:gd name="T2" fmla="*/ 917 w 917"/>
                  <a:gd name="T3" fmla="*/ 0 h 396"/>
                  <a:gd name="T4" fmla="*/ 458 w 917"/>
                  <a:gd name="T5" fmla="*/ 396 h 396"/>
                  <a:gd name="T6" fmla="*/ 0 w 917"/>
                  <a:gd name="T7" fmla="*/ 0 h 396"/>
                  <a:gd name="T8" fmla="*/ 0 w 917"/>
                  <a:gd name="T9" fmla="*/ 0 h 396"/>
                  <a:gd name="T10" fmla="*/ 458 w 917"/>
                  <a:gd name="T11" fmla="*/ 396 h 396"/>
                  <a:gd name="T12" fmla="*/ 917 w 917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7" h="396">
                    <a:moveTo>
                      <a:pt x="917" y="0"/>
                    </a:moveTo>
                    <a:lnTo>
                      <a:pt x="917" y="0"/>
                    </a:lnTo>
                    <a:lnTo>
                      <a:pt x="458" y="39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58" y="396"/>
                    </a:lnTo>
                    <a:lnTo>
                      <a:pt x="917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2" name="Freeform: Shape 24"/>
              <p:cNvSpPr/>
              <p:nvPr/>
            </p:nvSpPr>
            <p:spPr bwMode="auto">
              <a:xfrm>
                <a:off x="3617" y="3441"/>
                <a:ext cx="917" cy="396"/>
              </a:xfrm>
              <a:custGeom>
                <a:avLst/>
                <a:gdLst>
                  <a:gd name="T0" fmla="*/ 917 w 917"/>
                  <a:gd name="T1" fmla="*/ 0 h 396"/>
                  <a:gd name="T2" fmla="*/ 917 w 917"/>
                  <a:gd name="T3" fmla="*/ 0 h 396"/>
                  <a:gd name="T4" fmla="*/ 458 w 917"/>
                  <a:gd name="T5" fmla="*/ 396 h 396"/>
                  <a:gd name="T6" fmla="*/ 0 w 917"/>
                  <a:gd name="T7" fmla="*/ 0 h 396"/>
                  <a:gd name="T8" fmla="*/ 0 w 917"/>
                  <a:gd name="T9" fmla="*/ 0 h 396"/>
                  <a:gd name="T10" fmla="*/ 458 w 917"/>
                  <a:gd name="T11" fmla="*/ 396 h 396"/>
                  <a:gd name="T12" fmla="*/ 917 w 917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7" h="396">
                    <a:moveTo>
                      <a:pt x="917" y="0"/>
                    </a:moveTo>
                    <a:lnTo>
                      <a:pt x="917" y="0"/>
                    </a:lnTo>
                    <a:lnTo>
                      <a:pt x="458" y="39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58" y="396"/>
                    </a:lnTo>
                    <a:lnTo>
                      <a:pt x="91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3" name="Freeform: Shape 25"/>
              <p:cNvSpPr/>
              <p:nvPr/>
            </p:nvSpPr>
            <p:spPr bwMode="auto">
              <a:xfrm>
                <a:off x="3617" y="1950"/>
                <a:ext cx="917" cy="1491"/>
              </a:xfrm>
              <a:custGeom>
                <a:avLst/>
                <a:gdLst>
                  <a:gd name="T0" fmla="*/ 227 w 917"/>
                  <a:gd name="T1" fmla="*/ 1491 h 1491"/>
                  <a:gd name="T2" fmla="*/ 0 w 917"/>
                  <a:gd name="T3" fmla="*/ 1491 h 1491"/>
                  <a:gd name="T4" fmla="*/ 227 w 917"/>
                  <a:gd name="T5" fmla="*/ 1491 h 1491"/>
                  <a:gd name="T6" fmla="*/ 227 w 917"/>
                  <a:gd name="T7" fmla="*/ 1491 h 1491"/>
                  <a:gd name="T8" fmla="*/ 227 w 917"/>
                  <a:gd name="T9" fmla="*/ 0 h 1491"/>
                  <a:gd name="T10" fmla="*/ 227 w 917"/>
                  <a:gd name="T11" fmla="*/ 0 h 1491"/>
                  <a:gd name="T12" fmla="*/ 694 w 917"/>
                  <a:gd name="T13" fmla="*/ 366 h 1491"/>
                  <a:gd name="T14" fmla="*/ 694 w 917"/>
                  <a:gd name="T15" fmla="*/ 1491 h 1491"/>
                  <a:gd name="T16" fmla="*/ 917 w 917"/>
                  <a:gd name="T17" fmla="*/ 1491 h 1491"/>
                  <a:gd name="T18" fmla="*/ 917 w 917"/>
                  <a:gd name="T19" fmla="*/ 1491 h 1491"/>
                  <a:gd name="T20" fmla="*/ 694 w 917"/>
                  <a:gd name="T21" fmla="*/ 1491 h 1491"/>
                  <a:gd name="T22" fmla="*/ 694 w 917"/>
                  <a:gd name="T23" fmla="*/ 366 h 1491"/>
                  <a:gd name="T24" fmla="*/ 227 w 917"/>
                  <a:gd name="T25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17" h="1491">
                    <a:moveTo>
                      <a:pt x="227" y="1491"/>
                    </a:moveTo>
                    <a:lnTo>
                      <a:pt x="0" y="1491"/>
                    </a:lnTo>
                    <a:lnTo>
                      <a:pt x="227" y="1491"/>
                    </a:lnTo>
                    <a:lnTo>
                      <a:pt x="227" y="1491"/>
                    </a:lnTo>
                    <a:close/>
                    <a:moveTo>
                      <a:pt x="227" y="0"/>
                    </a:moveTo>
                    <a:lnTo>
                      <a:pt x="227" y="0"/>
                    </a:lnTo>
                    <a:lnTo>
                      <a:pt x="694" y="366"/>
                    </a:lnTo>
                    <a:lnTo>
                      <a:pt x="694" y="1491"/>
                    </a:lnTo>
                    <a:lnTo>
                      <a:pt x="917" y="1491"/>
                    </a:lnTo>
                    <a:lnTo>
                      <a:pt x="917" y="1491"/>
                    </a:lnTo>
                    <a:lnTo>
                      <a:pt x="694" y="1491"/>
                    </a:lnTo>
                    <a:lnTo>
                      <a:pt x="694" y="366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4" name="Freeform: Shape 26"/>
              <p:cNvSpPr/>
              <p:nvPr/>
            </p:nvSpPr>
            <p:spPr bwMode="auto">
              <a:xfrm>
                <a:off x="3617" y="1950"/>
                <a:ext cx="917" cy="1491"/>
              </a:xfrm>
              <a:custGeom>
                <a:avLst/>
                <a:gdLst>
                  <a:gd name="T0" fmla="*/ 227 w 917"/>
                  <a:gd name="T1" fmla="*/ 1491 h 1491"/>
                  <a:gd name="T2" fmla="*/ 0 w 917"/>
                  <a:gd name="T3" fmla="*/ 1491 h 1491"/>
                  <a:gd name="T4" fmla="*/ 227 w 917"/>
                  <a:gd name="T5" fmla="*/ 1491 h 1491"/>
                  <a:gd name="T6" fmla="*/ 227 w 917"/>
                  <a:gd name="T7" fmla="*/ 1491 h 1491"/>
                  <a:gd name="T8" fmla="*/ 227 w 917"/>
                  <a:gd name="T9" fmla="*/ 0 h 1491"/>
                  <a:gd name="T10" fmla="*/ 227 w 917"/>
                  <a:gd name="T11" fmla="*/ 0 h 1491"/>
                  <a:gd name="T12" fmla="*/ 694 w 917"/>
                  <a:gd name="T13" fmla="*/ 366 h 1491"/>
                  <a:gd name="T14" fmla="*/ 694 w 917"/>
                  <a:gd name="T15" fmla="*/ 1491 h 1491"/>
                  <a:gd name="T16" fmla="*/ 917 w 917"/>
                  <a:gd name="T17" fmla="*/ 1491 h 1491"/>
                  <a:gd name="T18" fmla="*/ 917 w 917"/>
                  <a:gd name="T19" fmla="*/ 1491 h 1491"/>
                  <a:gd name="T20" fmla="*/ 694 w 917"/>
                  <a:gd name="T21" fmla="*/ 1491 h 1491"/>
                  <a:gd name="T22" fmla="*/ 694 w 917"/>
                  <a:gd name="T23" fmla="*/ 366 h 1491"/>
                  <a:gd name="T24" fmla="*/ 227 w 917"/>
                  <a:gd name="T25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17" h="1491">
                    <a:moveTo>
                      <a:pt x="227" y="1491"/>
                    </a:moveTo>
                    <a:lnTo>
                      <a:pt x="0" y="1491"/>
                    </a:lnTo>
                    <a:lnTo>
                      <a:pt x="227" y="1491"/>
                    </a:lnTo>
                    <a:lnTo>
                      <a:pt x="227" y="1491"/>
                    </a:lnTo>
                    <a:moveTo>
                      <a:pt x="227" y="0"/>
                    </a:moveTo>
                    <a:lnTo>
                      <a:pt x="227" y="0"/>
                    </a:lnTo>
                    <a:lnTo>
                      <a:pt x="694" y="366"/>
                    </a:lnTo>
                    <a:lnTo>
                      <a:pt x="694" y="1491"/>
                    </a:lnTo>
                    <a:lnTo>
                      <a:pt x="917" y="1491"/>
                    </a:lnTo>
                    <a:lnTo>
                      <a:pt x="917" y="1491"/>
                    </a:lnTo>
                    <a:lnTo>
                      <a:pt x="694" y="1491"/>
                    </a:lnTo>
                    <a:lnTo>
                      <a:pt x="694" y="366"/>
                    </a:lnTo>
                    <a:lnTo>
                      <a:pt x="2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5" name="Freeform: Shape 27"/>
              <p:cNvSpPr/>
              <p:nvPr/>
            </p:nvSpPr>
            <p:spPr bwMode="auto">
              <a:xfrm>
                <a:off x="3844" y="1950"/>
                <a:ext cx="467" cy="1491"/>
              </a:xfrm>
              <a:custGeom>
                <a:avLst/>
                <a:gdLst>
                  <a:gd name="T0" fmla="*/ 0 w 467"/>
                  <a:gd name="T1" fmla="*/ 0 h 1491"/>
                  <a:gd name="T2" fmla="*/ 0 w 467"/>
                  <a:gd name="T3" fmla="*/ 1491 h 1491"/>
                  <a:gd name="T4" fmla="*/ 0 w 467"/>
                  <a:gd name="T5" fmla="*/ 1491 h 1491"/>
                  <a:gd name="T6" fmla="*/ 231 w 467"/>
                  <a:gd name="T7" fmla="*/ 1491 h 1491"/>
                  <a:gd name="T8" fmla="*/ 467 w 467"/>
                  <a:gd name="T9" fmla="*/ 1491 h 1491"/>
                  <a:gd name="T10" fmla="*/ 467 w 467"/>
                  <a:gd name="T11" fmla="*/ 366 h 1491"/>
                  <a:gd name="T12" fmla="*/ 0 w 467"/>
                  <a:gd name="T13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7" h="1491">
                    <a:moveTo>
                      <a:pt x="0" y="0"/>
                    </a:moveTo>
                    <a:lnTo>
                      <a:pt x="0" y="1491"/>
                    </a:lnTo>
                    <a:lnTo>
                      <a:pt x="0" y="1491"/>
                    </a:lnTo>
                    <a:lnTo>
                      <a:pt x="231" y="1491"/>
                    </a:lnTo>
                    <a:lnTo>
                      <a:pt x="467" y="1491"/>
                    </a:lnTo>
                    <a:lnTo>
                      <a:pt x="467" y="3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6" name="Freeform: Shape 28"/>
              <p:cNvSpPr/>
              <p:nvPr/>
            </p:nvSpPr>
            <p:spPr bwMode="auto">
              <a:xfrm>
                <a:off x="3844" y="1950"/>
                <a:ext cx="467" cy="1491"/>
              </a:xfrm>
              <a:custGeom>
                <a:avLst/>
                <a:gdLst>
                  <a:gd name="T0" fmla="*/ 0 w 467"/>
                  <a:gd name="T1" fmla="*/ 0 h 1491"/>
                  <a:gd name="T2" fmla="*/ 0 w 467"/>
                  <a:gd name="T3" fmla="*/ 1491 h 1491"/>
                  <a:gd name="T4" fmla="*/ 0 w 467"/>
                  <a:gd name="T5" fmla="*/ 1491 h 1491"/>
                  <a:gd name="T6" fmla="*/ 231 w 467"/>
                  <a:gd name="T7" fmla="*/ 1491 h 1491"/>
                  <a:gd name="T8" fmla="*/ 467 w 467"/>
                  <a:gd name="T9" fmla="*/ 1491 h 1491"/>
                  <a:gd name="T10" fmla="*/ 467 w 467"/>
                  <a:gd name="T11" fmla="*/ 366 h 1491"/>
                  <a:gd name="T12" fmla="*/ 0 w 467"/>
                  <a:gd name="T13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7" h="1491">
                    <a:moveTo>
                      <a:pt x="0" y="0"/>
                    </a:moveTo>
                    <a:lnTo>
                      <a:pt x="0" y="1491"/>
                    </a:lnTo>
                    <a:lnTo>
                      <a:pt x="0" y="1491"/>
                    </a:lnTo>
                    <a:lnTo>
                      <a:pt x="231" y="1491"/>
                    </a:lnTo>
                    <a:lnTo>
                      <a:pt x="467" y="1491"/>
                    </a:lnTo>
                    <a:lnTo>
                      <a:pt x="467" y="36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7" name="Freeform: Shape 29"/>
              <p:cNvSpPr/>
              <p:nvPr/>
            </p:nvSpPr>
            <p:spPr bwMode="auto">
              <a:xfrm>
                <a:off x="3617" y="3441"/>
                <a:ext cx="917" cy="396"/>
              </a:xfrm>
              <a:custGeom>
                <a:avLst/>
                <a:gdLst>
                  <a:gd name="T0" fmla="*/ 917 w 917"/>
                  <a:gd name="T1" fmla="*/ 0 h 396"/>
                  <a:gd name="T2" fmla="*/ 694 w 917"/>
                  <a:gd name="T3" fmla="*/ 0 h 396"/>
                  <a:gd name="T4" fmla="*/ 458 w 917"/>
                  <a:gd name="T5" fmla="*/ 0 h 396"/>
                  <a:gd name="T6" fmla="*/ 227 w 917"/>
                  <a:gd name="T7" fmla="*/ 0 h 396"/>
                  <a:gd name="T8" fmla="*/ 0 w 917"/>
                  <a:gd name="T9" fmla="*/ 0 h 396"/>
                  <a:gd name="T10" fmla="*/ 458 w 917"/>
                  <a:gd name="T11" fmla="*/ 396 h 396"/>
                  <a:gd name="T12" fmla="*/ 917 w 917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7" h="396">
                    <a:moveTo>
                      <a:pt x="917" y="0"/>
                    </a:moveTo>
                    <a:lnTo>
                      <a:pt x="694" y="0"/>
                    </a:lnTo>
                    <a:lnTo>
                      <a:pt x="458" y="0"/>
                    </a:lnTo>
                    <a:lnTo>
                      <a:pt x="227" y="0"/>
                    </a:lnTo>
                    <a:lnTo>
                      <a:pt x="0" y="0"/>
                    </a:lnTo>
                    <a:lnTo>
                      <a:pt x="458" y="396"/>
                    </a:lnTo>
                    <a:lnTo>
                      <a:pt x="91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8" name="Freeform: Shape 30"/>
              <p:cNvSpPr/>
              <p:nvPr/>
            </p:nvSpPr>
            <p:spPr bwMode="auto">
              <a:xfrm>
                <a:off x="3378" y="1426"/>
                <a:ext cx="466" cy="1591"/>
              </a:xfrm>
              <a:custGeom>
                <a:avLst/>
                <a:gdLst>
                  <a:gd name="T0" fmla="*/ 466 w 466"/>
                  <a:gd name="T1" fmla="*/ 0 h 1591"/>
                  <a:gd name="T2" fmla="*/ 466 w 466"/>
                  <a:gd name="T3" fmla="*/ 1591 h 1591"/>
                  <a:gd name="T4" fmla="*/ 0 w 466"/>
                  <a:gd name="T5" fmla="*/ 1224 h 1591"/>
                  <a:gd name="T6" fmla="*/ 0 w 466"/>
                  <a:gd name="T7" fmla="*/ 0 h 1591"/>
                  <a:gd name="T8" fmla="*/ 466 w 466"/>
                  <a:gd name="T9" fmla="*/ 0 h 1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591">
                    <a:moveTo>
                      <a:pt x="466" y="0"/>
                    </a:moveTo>
                    <a:lnTo>
                      <a:pt x="466" y="1591"/>
                    </a:lnTo>
                    <a:lnTo>
                      <a:pt x="0" y="1224"/>
                    </a:lnTo>
                    <a:lnTo>
                      <a:pt x="0" y="0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9" name="Freeform: Shape 31"/>
              <p:cNvSpPr/>
              <p:nvPr/>
            </p:nvSpPr>
            <p:spPr bwMode="auto">
              <a:xfrm>
                <a:off x="3378" y="1426"/>
                <a:ext cx="466" cy="1591"/>
              </a:xfrm>
              <a:custGeom>
                <a:avLst/>
                <a:gdLst>
                  <a:gd name="T0" fmla="*/ 466 w 466"/>
                  <a:gd name="T1" fmla="*/ 0 h 1591"/>
                  <a:gd name="T2" fmla="*/ 466 w 466"/>
                  <a:gd name="T3" fmla="*/ 1591 h 1591"/>
                  <a:gd name="T4" fmla="*/ 0 w 466"/>
                  <a:gd name="T5" fmla="*/ 1224 h 1591"/>
                  <a:gd name="T6" fmla="*/ 0 w 466"/>
                  <a:gd name="T7" fmla="*/ 0 h 1591"/>
                  <a:gd name="T8" fmla="*/ 466 w 466"/>
                  <a:gd name="T9" fmla="*/ 0 h 1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591">
                    <a:moveTo>
                      <a:pt x="466" y="0"/>
                    </a:moveTo>
                    <a:lnTo>
                      <a:pt x="466" y="1591"/>
                    </a:lnTo>
                    <a:lnTo>
                      <a:pt x="0" y="1224"/>
                    </a:lnTo>
                    <a:lnTo>
                      <a:pt x="0" y="0"/>
                    </a:lnTo>
                    <a:lnTo>
                      <a:pt x="46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0" name="Freeform: Shape 32"/>
              <p:cNvSpPr/>
              <p:nvPr/>
            </p:nvSpPr>
            <p:spPr bwMode="auto">
              <a:xfrm>
                <a:off x="3151" y="1072"/>
                <a:ext cx="920" cy="396"/>
              </a:xfrm>
              <a:custGeom>
                <a:avLst/>
                <a:gdLst>
                  <a:gd name="T0" fmla="*/ 462 w 920"/>
                  <a:gd name="T1" fmla="*/ 0 h 396"/>
                  <a:gd name="T2" fmla="*/ 0 w 920"/>
                  <a:gd name="T3" fmla="*/ 396 h 396"/>
                  <a:gd name="T4" fmla="*/ 462 w 920"/>
                  <a:gd name="T5" fmla="*/ 396 h 396"/>
                  <a:gd name="T6" fmla="*/ 920 w 920"/>
                  <a:gd name="T7" fmla="*/ 396 h 396"/>
                  <a:gd name="T8" fmla="*/ 462 w 920"/>
                  <a:gd name="T9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0" h="396">
                    <a:moveTo>
                      <a:pt x="462" y="0"/>
                    </a:moveTo>
                    <a:lnTo>
                      <a:pt x="0" y="396"/>
                    </a:lnTo>
                    <a:lnTo>
                      <a:pt x="462" y="396"/>
                    </a:lnTo>
                    <a:lnTo>
                      <a:pt x="920" y="396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1" name="Freeform: Shape 33"/>
              <p:cNvSpPr/>
              <p:nvPr/>
            </p:nvSpPr>
            <p:spPr bwMode="auto">
              <a:xfrm>
                <a:off x="3151" y="1072"/>
                <a:ext cx="920" cy="396"/>
              </a:xfrm>
              <a:custGeom>
                <a:avLst/>
                <a:gdLst>
                  <a:gd name="T0" fmla="*/ 462 w 920"/>
                  <a:gd name="T1" fmla="*/ 0 h 396"/>
                  <a:gd name="T2" fmla="*/ 0 w 920"/>
                  <a:gd name="T3" fmla="*/ 396 h 396"/>
                  <a:gd name="T4" fmla="*/ 462 w 920"/>
                  <a:gd name="T5" fmla="*/ 396 h 396"/>
                  <a:gd name="T6" fmla="*/ 920 w 920"/>
                  <a:gd name="T7" fmla="*/ 396 h 396"/>
                  <a:gd name="T8" fmla="*/ 462 w 920"/>
                  <a:gd name="T9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0" h="396">
                    <a:moveTo>
                      <a:pt x="462" y="0"/>
                    </a:moveTo>
                    <a:lnTo>
                      <a:pt x="0" y="396"/>
                    </a:lnTo>
                    <a:lnTo>
                      <a:pt x="462" y="396"/>
                    </a:lnTo>
                    <a:lnTo>
                      <a:pt x="920" y="396"/>
                    </a:lnTo>
                    <a:lnTo>
                      <a:pt x="46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2" name="Freeform: Shape 34"/>
              <p:cNvSpPr/>
              <p:nvPr/>
            </p:nvSpPr>
            <p:spPr bwMode="auto">
              <a:xfrm>
                <a:off x="3378" y="1468"/>
                <a:ext cx="466" cy="1549"/>
              </a:xfrm>
              <a:custGeom>
                <a:avLst/>
                <a:gdLst>
                  <a:gd name="T0" fmla="*/ 466 w 466"/>
                  <a:gd name="T1" fmla="*/ 0 h 1549"/>
                  <a:gd name="T2" fmla="*/ 235 w 466"/>
                  <a:gd name="T3" fmla="*/ 0 h 1549"/>
                  <a:gd name="T4" fmla="*/ 0 w 466"/>
                  <a:gd name="T5" fmla="*/ 0 h 1549"/>
                  <a:gd name="T6" fmla="*/ 0 w 466"/>
                  <a:gd name="T7" fmla="*/ 539 h 1549"/>
                  <a:gd name="T8" fmla="*/ 0 w 466"/>
                  <a:gd name="T9" fmla="*/ 539 h 1549"/>
                  <a:gd name="T10" fmla="*/ 0 w 466"/>
                  <a:gd name="T11" fmla="*/ 1182 h 1549"/>
                  <a:gd name="T12" fmla="*/ 466 w 466"/>
                  <a:gd name="T13" fmla="*/ 1549 h 1549"/>
                  <a:gd name="T14" fmla="*/ 466 w 466"/>
                  <a:gd name="T15" fmla="*/ 0 h 1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6" h="1549">
                    <a:moveTo>
                      <a:pt x="466" y="0"/>
                    </a:moveTo>
                    <a:lnTo>
                      <a:pt x="235" y="0"/>
                    </a:lnTo>
                    <a:lnTo>
                      <a:pt x="0" y="0"/>
                    </a:lnTo>
                    <a:lnTo>
                      <a:pt x="0" y="539"/>
                    </a:lnTo>
                    <a:lnTo>
                      <a:pt x="0" y="539"/>
                    </a:lnTo>
                    <a:lnTo>
                      <a:pt x="0" y="1182"/>
                    </a:lnTo>
                    <a:lnTo>
                      <a:pt x="466" y="1549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3" name="Freeform: Shape 35"/>
              <p:cNvSpPr/>
              <p:nvPr/>
            </p:nvSpPr>
            <p:spPr bwMode="auto">
              <a:xfrm>
                <a:off x="3378" y="1468"/>
                <a:ext cx="466" cy="1549"/>
              </a:xfrm>
              <a:custGeom>
                <a:avLst/>
                <a:gdLst>
                  <a:gd name="T0" fmla="*/ 466 w 466"/>
                  <a:gd name="T1" fmla="*/ 0 h 1549"/>
                  <a:gd name="T2" fmla="*/ 235 w 466"/>
                  <a:gd name="T3" fmla="*/ 0 h 1549"/>
                  <a:gd name="T4" fmla="*/ 0 w 466"/>
                  <a:gd name="T5" fmla="*/ 0 h 1549"/>
                  <a:gd name="T6" fmla="*/ 0 w 466"/>
                  <a:gd name="T7" fmla="*/ 539 h 1549"/>
                  <a:gd name="T8" fmla="*/ 0 w 466"/>
                  <a:gd name="T9" fmla="*/ 539 h 1549"/>
                  <a:gd name="T10" fmla="*/ 0 w 466"/>
                  <a:gd name="T11" fmla="*/ 1182 h 1549"/>
                  <a:gd name="T12" fmla="*/ 466 w 466"/>
                  <a:gd name="T13" fmla="*/ 1549 h 1549"/>
                  <a:gd name="T14" fmla="*/ 466 w 466"/>
                  <a:gd name="T15" fmla="*/ 0 h 1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6" h="1549">
                    <a:moveTo>
                      <a:pt x="466" y="0"/>
                    </a:moveTo>
                    <a:lnTo>
                      <a:pt x="235" y="0"/>
                    </a:lnTo>
                    <a:lnTo>
                      <a:pt x="0" y="0"/>
                    </a:lnTo>
                    <a:lnTo>
                      <a:pt x="0" y="539"/>
                    </a:lnTo>
                    <a:lnTo>
                      <a:pt x="0" y="539"/>
                    </a:lnTo>
                    <a:lnTo>
                      <a:pt x="0" y="1182"/>
                    </a:lnTo>
                    <a:lnTo>
                      <a:pt x="466" y="1549"/>
                    </a:lnTo>
                    <a:lnTo>
                      <a:pt x="46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4" name="Freeform: Shape 36"/>
              <p:cNvSpPr/>
              <p:nvPr/>
            </p:nvSpPr>
            <p:spPr bwMode="auto">
              <a:xfrm>
                <a:off x="3151" y="1072"/>
                <a:ext cx="920" cy="396"/>
              </a:xfrm>
              <a:custGeom>
                <a:avLst/>
                <a:gdLst>
                  <a:gd name="T0" fmla="*/ 462 w 920"/>
                  <a:gd name="T1" fmla="*/ 0 h 396"/>
                  <a:gd name="T2" fmla="*/ 0 w 920"/>
                  <a:gd name="T3" fmla="*/ 396 h 396"/>
                  <a:gd name="T4" fmla="*/ 227 w 920"/>
                  <a:gd name="T5" fmla="*/ 396 h 396"/>
                  <a:gd name="T6" fmla="*/ 462 w 920"/>
                  <a:gd name="T7" fmla="*/ 396 h 396"/>
                  <a:gd name="T8" fmla="*/ 693 w 920"/>
                  <a:gd name="T9" fmla="*/ 396 h 396"/>
                  <a:gd name="T10" fmla="*/ 920 w 920"/>
                  <a:gd name="T11" fmla="*/ 396 h 396"/>
                  <a:gd name="T12" fmla="*/ 462 w 920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0" h="396">
                    <a:moveTo>
                      <a:pt x="462" y="0"/>
                    </a:moveTo>
                    <a:lnTo>
                      <a:pt x="0" y="396"/>
                    </a:lnTo>
                    <a:lnTo>
                      <a:pt x="227" y="396"/>
                    </a:lnTo>
                    <a:lnTo>
                      <a:pt x="462" y="396"/>
                    </a:lnTo>
                    <a:lnTo>
                      <a:pt x="693" y="396"/>
                    </a:lnTo>
                    <a:lnTo>
                      <a:pt x="920" y="396"/>
                    </a:lnTo>
                    <a:lnTo>
                      <a:pt x="46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5" name="Freeform: Shape 37"/>
              <p:cNvSpPr/>
              <p:nvPr/>
            </p:nvSpPr>
            <p:spPr bwMode="auto">
              <a:xfrm>
                <a:off x="2916" y="2007"/>
                <a:ext cx="462" cy="1768"/>
              </a:xfrm>
              <a:custGeom>
                <a:avLst/>
                <a:gdLst>
                  <a:gd name="T0" fmla="*/ 462 w 462"/>
                  <a:gd name="T1" fmla="*/ 1768 h 1768"/>
                  <a:gd name="T2" fmla="*/ 462 w 462"/>
                  <a:gd name="T3" fmla="*/ 0 h 1768"/>
                  <a:gd name="T4" fmla="*/ 0 w 462"/>
                  <a:gd name="T5" fmla="*/ 367 h 1768"/>
                  <a:gd name="T6" fmla="*/ 0 w 462"/>
                  <a:gd name="T7" fmla="*/ 1768 h 1768"/>
                  <a:gd name="T8" fmla="*/ 462 w 462"/>
                  <a:gd name="T9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2" h="1768">
                    <a:moveTo>
                      <a:pt x="462" y="1768"/>
                    </a:moveTo>
                    <a:lnTo>
                      <a:pt x="462" y="0"/>
                    </a:lnTo>
                    <a:lnTo>
                      <a:pt x="0" y="367"/>
                    </a:lnTo>
                    <a:lnTo>
                      <a:pt x="0" y="1768"/>
                    </a:lnTo>
                    <a:lnTo>
                      <a:pt x="462" y="1768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6" name="Freeform: Shape 38"/>
              <p:cNvSpPr/>
              <p:nvPr/>
            </p:nvSpPr>
            <p:spPr bwMode="auto">
              <a:xfrm>
                <a:off x="2916" y="2007"/>
                <a:ext cx="462" cy="1768"/>
              </a:xfrm>
              <a:custGeom>
                <a:avLst/>
                <a:gdLst>
                  <a:gd name="T0" fmla="*/ 462 w 462"/>
                  <a:gd name="T1" fmla="*/ 1768 h 1768"/>
                  <a:gd name="T2" fmla="*/ 462 w 462"/>
                  <a:gd name="T3" fmla="*/ 0 h 1768"/>
                  <a:gd name="T4" fmla="*/ 0 w 462"/>
                  <a:gd name="T5" fmla="*/ 367 h 1768"/>
                  <a:gd name="T6" fmla="*/ 0 w 462"/>
                  <a:gd name="T7" fmla="*/ 1768 h 1768"/>
                  <a:gd name="T8" fmla="*/ 462 w 462"/>
                  <a:gd name="T9" fmla="*/ 1768 h 1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2" h="1768">
                    <a:moveTo>
                      <a:pt x="462" y="1768"/>
                    </a:moveTo>
                    <a:lnTo>
                      <a:pt x="462" y="0"/>
                    </a:lnTo>
                    <a:lnTo>
                      <a:pt x="0" y="367"/>
                    </a:lnTo>
                    <a:lnTo>
                      <a:pt x="0" y="1768"/>
                    </a:lnTo>
                    <a:lnTo>
                      <a:pt x="462" y="176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7" name="Freeform: Shape 39"/>
              <p:cNvSpPr/>
              <p:nvPr/>
            </p:nvSpPr>
            <p:spPr bwMode="auto">
              <a:xfrm>
                <a:off x="2689" y="3729"/>
                <a:ext cx="916" cy="396"/>
              </a:xfrm>
              <a:custGeom>
                <a:avLst/>
                <a:gdLst>
                  <a:gd name="T0" fmla="*/ 458 w 916"/>
                  <a:gd name="T1" fmla="*/ 396 h 396"/>
                  <a:gd name="T2" fmla="*/ 0 w 916"/>
                  <a:gd name="T3" fmla="*/ 0 h 396"/>
                  <a:gd name="T4" fmla="*/ 458 w 916"/>
                  <a:gd name="T5" fmla="*/ 0 h 396"/>
                  <a:gd name="T6" fmla="*/ 916 w 916"/>
                  <a:gd name="T7" fmla="*/ 0 h 396"/>
                  <a:gd name="T8" fmla="*/ 458 w 916"/>
                  <a:gd name="T9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6" h="396">
                    <a:moveTo>
                      <a:pt x="458" y="396"/>
                    </a:moveTo>
                    <a:lnTo>
                      <a:pt x="0" y="0"/>
                    </a:lnTo>
                    <a:lnTo>
                      <a:pt x="458" y="0"/>
                    </a:lnTo>
                    <a:lnTo>
                      <a:pt x="916" y="0"/>
                    </a:lnTo>
                    <a:lnTo>
                      <a:pt x="458" y="396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8" name="Freeform: Shape 40"/>
              <p:cNvSpPr/>
              <p:nvPr/>
            </p:nvSpPr>
            <p:spPr bwMode="auto">
              <a:xfrm>
                <a:off x="2689" y="3729"/>
                <a:ext cx="916" cy="396"/>
              </a:xfrm>
              <a:custGeom>
                <a:avLst/>
                <a:gdLst>
                  <a:gd name="T0" fmla="*/ 458 w 916"/>
                  <a:gd name="T1" fmla="*/ 396 h 396"/>
                  <a:gd name="T2" fmla="*/ 0 w 916"/>
                  <a:gd name="T3" fmla="*/ 0 h 396"/>
                  <a:gd name="T4" fmla="*/ 458 w 916"/>
                  <a:gd name="T5" fmla="*/ 0 h 396"/>
                  <a:gd name="T6" fmla="*/ 916 w 916"/>
                  <a:gd name="T7" fmla="*/ 0 h 396"/>
                  <a:gd name="T8" fmla="*/ 458 w 916"/>
                  <a:gd name="T9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6" h="396">
                    <a:moveTo>
                      <a:pt x="458" y="396"/>
                    </a:moveTo>
                    <a:lnTo>
                      <a:pt x="0" y="0"/>
                    </a:lnTo>
                    <a:lnTo>
                      <a:pt x="458" y="0"/>
                    </a:lnTo>
                    <a:lnTo>
                      <a:pt x="916" y="0"/>
                    </a:lnTo>
                    <a:lnTo>
                      <a:pt x="458" y="3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9" name="Freeform: Shape 41"/>
              <p:cNvSpPr/>
              <p:nvPr/>
            </p:nvSpPr>
            <p:spPr bwMode="auto">
              <a:xfrm>
                <a:off x="3147" y="3729"/>
                <a:ext cx="458" cy="396"/>
              </a:xfrm>
              <a:custGeom>
                <a:avLst/>
                <a:gdLst>
                  <a:gd name="T0" fmla="*/ 458 w 458"/>
                  <a:gd name="T1" fmla="*/ 0 h 396"/>
                  <a:gd name="T2" fmla="*/ 0 w 458"/>
                  <a:gd name="T3" fmla="*/ 396 h 396"/>
                  <a:gd name="T4" fmla="*/ 396 w 458"/>
                  <a:gd name="T5" fmla="*/ 58 h 396"/>
                  <a:gd name="T6" fmla="*/ 458 w 458"/>
                  <a:gd name="T7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8" h="396">
                    <a:moveTo>
                      <a:pt x="458" y="0"/>
                    </a:moveTo>
                    <a:lnTo>
                      <a:pt x="0" y="396"/>
                    </a:lnTo>
                    <a:lnTo>
                      <a:pt x="396" y="58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rgbClr val="A6A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0" name="Freeform: Shape 42"/>
              <p:cNvSpPr/>
              <p:nvPr/>
            </p:nvSpPr>
            <p:spPr bwMode="auto">
              <a:xfrm>
                <a:off x="3147" y="3729"/>
                <a:ext cx="458" cy="396"/>
              </a:xfrm>
              <a:custGeom>
                <a:avLst/>
                <a:gdLst>
                  <a:gd name="T0" fmla="*/ 458 w 458"/>
                  <a:gd name="T1" fmla="*/ 0 h 396"/>
                  <a:gd name="T2" fmla="*/ 0 w 458"/>
                  <a:gd name="T3" fmla="*/ 396 h 396"/>
                  <a:gd name="T4" fmla="*/ 396 w 458"/>
                  <a:gd name="T5" fmla="*/ 58 h 396"/>
                  <a:gd name="T6" fmla="*/ 458 w 458"/>
                  <a:gd name="T7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8" h="396">
                    <a:moveTo>
                      <a:pt x="458" y="0"/>
                    </a:moveTo>
                    <a:lnTo>
                      <a:pt x="0" y="396"/>
                    </a:lnTo>
                    <a:lnTo>
                      <a:pt x="396" y="58"/>
                    </a:lnTo>
                    <a:lnTo>
                      <a:pt x="4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1" name="Freeform: Shape 43"/>
              <p:cNvSpPr/>
              <p:nvPr/>
            </p:nvSpPr>
            <p:spPr bwMode="auto">
              <a:xfrm>
                <a:off x="2916" y="2007"/>
                <a:ext cx="462" cy="1722"/>
              </a:xfrm>
              <a:custGeom>
                <a:avLst/>
                <a:gdLst>
                  <a:gd name="T0" fmla="*/ 462 w 462"/>
                  <a:gd name="T1" fmla="*/ 0 h 1722"/>
                  <a:gd name="T2" fmla="*/ 0 w 462"/>
                  <a:gd name="T3" fmla="*/ 367 h 1722"/>
                  <a:gd name="T4" fmla="*/ 0 w 462"/>
                  <a:gd name="T5" fmla="*/ 1722 h 1722"/>
                  <a:gd name="T6" fmla="*/ 231 w 462"/>
                  <a:gd name="T7" fmla="*/ 1722 h 1722"/>
                  <a:gd name="T8" fmla="*/ 462 w 462"/>
                  <a:gd name="T9" fmla="*/ 1722 h 1722"/>
                  <a:gd name="T10" fmla="*/ 462 w 462"/>
                  <a:gd name="T11" fmla="*/ 0 h 1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2" h="1722">
                    <a:moveTo>
                      <a:pt x="462" y="0"/>
                    </a:moveTo>
                    <a:lnTo>
                      <a:pt x="0" y="367"/>
                    </a:lnTo>
                    <a:lnTo>
                      <a:pt x="0" y="1722"/>
                    </a:lnTo>
                    <a:lnTo>
                      <a:pt x="231" y="1722"/>
                    </a:lnTo>
                    <a:lnTo>
                      <a:pt x="462" y="1722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2" name="Freeform: Shape 44"/>
              <p:cNvSpPr/>
              <p:nvPr/>
            </p:nvSpPr>
            <p:spPr bwMode="auto">
              <a:xfrm>
                <a:off x="2916" y="2007"/>
                <a:ext cx="462" cy="1722"/>
              </a:xfrm>
              <a:custGeom>
                <a:avLst/>
                <a:gdLst>
                  <a:gd name="T0" fmla="*/ 462 w 462"/>
                  <a:gd name="T1" fmla="*/ 0 h 1722"/>
                  <a:gd name="T2" fmla="*/ 0 w 462"/>
                  <a:gd name="T3" fmla="*/ 367 h 1722"/>
                  <a:gd name="T4" fmla="*/ 0 w 462"/>
                  <a:gd name="T5" fmla="*/ 1722 h 1722"/>
                  <a:gd name="T6" fmla="*/ 231 w 462"/>
                  <a:gd name="T7" fmla="*/ 1722 h 1722"/>
                  <a:gd name="T8" fmla="*/ 462 w 462"/>
                  <a:gd name="T9" fmla="*/ 1722 h 1722"/>
                  <a:gd name="T10" fmla="*/ 462 w 462"/>
                  <a:gd name="T11" fmla="*/ 0 h 1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2" h="1722">
                    <a:moveTo>
                      <a:pt x="462" y="0"/>
                    </a:moveTo>
                    <a:lnTo>
                      <a:pt x="0" y="367"/>
                    </a:lnTo>
                    <a:lnTo>
                      <a:pt x="0" y="1722"/>
                    </a:lnTo>
                    <a:lnTo>
                      <a:pt x="231" y="1722"/>
                    </a:lnTo>
                    <a:lnTo>
                      <a:pt x="462" y="1722"/>
                    </a:lnTo>
                    <a:lnTo>
                      <a:pt x="46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3" name="Freeform: Shape 45"/>
              <p:cNvSpPr/>
              <p:nvPr/>
            </p:nvSpPr>
            <p:spPr bwMode="auto">
              <a:xfrm>
                <a:off x="2689" y="3729"/>
                <a:ext cx="916" cy="396"/>
              </a:xfrm>
              <a:custGeom>
                <a:avLst/>
                <a:gdLst>
                  <a:gd name="T0" fmla="*/ 916 w 916"/>
                  <a:gd name="T1" fmla="*/ 0 h 396"/>
                  <a:gd name="T2" fmla="*/ 689 w 916"/>
                  <a:gd name="T3" fmla="*/ 0 h 396"/>
                  <a:gd name="T4" fmla="*/ 458 w 916"/>
                  <a:gd name="T5" fmla="*/ 0 h 396"/>
                  <a:gd name="T6" fmla="*/ 227 w 916"/>
                  <a:gd name="T7" fmla="*/ 0 h 396"/>
                  <a:gd name="T8" fmla="*/ 0 w 916"/>
                  <a:gd name="T9" fmla="*/ 0 h 396"/>
                  <a:gd name="T10" fmla="*/ 458 w 916"/>
                  <a:gd name="T11" fmla="*/ 396 h 396"/>
                  <a:gd name="T12" fmla="*/ 916 w 916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6" h="396">
                    <a:moveTo>
                      <a:pt x="916" y="0"/>
                    </a:moveTo>
                    <a:lnTo>
                      <a:pt x="689" y="0"/>
                    </a:lnTo>
                    <a:lnTo>
                      <a:pt x="458" y="0"/>
                    </a:lnTo>
                    <a:lnTo>
                      <a:pt x="227" y="0"/>
                    </a:lnTo>
                    <a:lnTo>
                      <a:pt x="0" y="0"/>
                    </a:lnTo>
                    <a:lnTo>
                      <a:pt x="458" y="396"/>
                    </a:lnTo>
                    <a:lnTo>
                      <a:pt x="9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4" name="Freeform: Shape 46"/>
              <p:cNvSpPr/>
              <p:nvPr/>
            </p:nvSpPr>
            <p:spPr bwMode="auto">
              <a:xfrm>
                <a:off x="2689" y="3729"/>
                <a:ext cx="916" cy="396"/>
              </a:xfrm>
              <a:custGeom>
                <a:avLst/>
                <a:gdLst>
                  <a:gd name="T0" fmla="*/ 916 w 916"/>
                  <a:gd name="T1" fmla="*/ 0 h 396"/>
                  <a:gd name="T2" fmla="*/ 689 w 916"/>
                  <a:gd name="T3" fmla="*/ 0 h 396"/>
                  <a:gd name="T4" fmla="*/ 458 w 916"/>
                  <a:gd name="T5" fmla="*/ 0 h 396"/>
                  <a:gd name="T6" fmla="*/ 227 w 916"/>
                  <a:gd name="T7" fmla="*/ 0 h 396"/>
                  <a:gd name="T8" fmla="*/ 0 w 916"/>
                  <a:gd name="T9" fmla="*/ 0 h 396"/>
                  <a:gd name="T10" fmla="*/ 458 w 916"/>
                  <a:gd name="T11" fmla="*/ 396 h 396"/>
                  <a:gd name="T12" fmla="*/ 916 w 916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6" h="396">
                    <a:moveTo>
                      <a:pt x="916" y="0"/>
                    </a:moveTo>
                    <a:lnTo>
                      <a:pt x="689" y="0"/>
                    </a:lnTo>
                    <a:lnTo>
                      <a:pt x="458" y="0"/>
                    </a:lnTo>
                    <a:lnTo>
                      <a:pt x="227" y="0"/>
                    </a:lnTo>
                    <a:lnTo>
                      <a:pt x="0" y="0"/>
                    </a:lnTo>
                    <a:lnTo>
                      <a:pt x="458" y="396"/>
                    </a:lnTo>
                    <a:lnTo>
                      <a:pt x="91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sp>
          <p:nvSpPr>
            <p:cNvPr id="5" name="矩形 4"/>
            <p:cNvSpPr/>
            <p:nvPr/>
          </p:nvSpPr>
          <p:spPr>
            <a:xfrm>
              <a:off x="3724548" y="2643647"/>
              <a:ext cx="2241974" cy="43454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bg1"/>
                  </a:solidFill>
                </a:rPr>
                <a:t>確認發票金額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037512" y="3866055"/>
              <a:ext cx="2241974" cy="43454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bg1"/>
                  </a:solidFill>
                </a:rPr>
                <a:t>整理後送件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5153228" y="3284935"/>
              <a:ext cx="3629398" cy="38172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bg1"/>
                  </a:solidFill>
                </a:rPr>
                <a:t>整理</a:t>
              </a:r>
              <a:r>
                <a:rPr lang="zh-TW" altLang="en-US" sz="2300" b="1" dirty="0">
                  <a:solidFill>
                    <a:schemeClr val="bg1"/>
                  </a:solidFill>
                </a:rPr>
                <a:t>發票</a:t>
              </a:r>
              <a:r>
                <a:rPr lang="zh-TW" altLang="en-US" sz="2400" b="1" dirty="0">
                  <a:solidFill>
                    <a:schemeClr val="bg1"/>
                  </a:solidFill>
                </a:rPr>
                <a:t>和收集</a:t>
              </a:r>
              <a:r>
                <a:rPr lang="en-US" altLang="zh-TW" sz="2400" b="1" dirty="0">
                  <a:solidFill>
                    <a:schemeClr val="bg1"/>
                  </a:solidFill>
                </a:rPr>
                <a:t>INV&amp;PK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509244" y="4443487"/>
              <a:ext cx="2241974" cy="43454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bg1"/>
                  </a:solidFill>
                </a:rPr>
                <a:t>文件確認後登記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文字方塊 55"/>
          <p:cNvSpPr txBox="1"/>
          <p:nvPr/>
        </p:nvSpPr>
        <p:spPr>
          <a:xfrm>
            <a:off x="441025" y="2979711"/>
            <a:ext cx="314891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報關行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8118919" y="3786282"/>
            <a:ext cx="314891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國貿部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441025" y="4559032"/>
            <a:ext cx="314891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各公司會計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8269148" y="5351237"/>
            <a:ext cx="314891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國貿部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5"/>
            <a:ext cx="12192000" cy="838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r>
                <a:rPr lang="en-US" altLang="zh-TW" dirty="0"/>
                <a:t>(</a:t>
              </a:r>
              <a:r>
                <a:rPr lang="zh-TW" altLang="en-US" dirty="0"/>
                <a:t>後期</a:t>
              </a:r>
              <a:r>
                <a:rPr lang="en-US" altLang="zh-TW" dirty="0"/>
                <a:t>)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200158" y="1495202"/>
            <a:ext cx="10949105" cy="1738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協助公司部門整理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FDA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稽核文件</a:t>
            </a:r>
            <a:endParaRPr lang="zh-TW" altLang="en-US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8305" y="2952984"/>
            <a:ext cx="2866749" cy="25461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806" y="3075499"/>
            <a:ext cx="3035559" cy="24824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l="5164" t="2886" r="2761"/>
          <a:stretch>
            <a:fillRect/>
          </a:stretch>
        </p:blipFill>
        <p:spPr>
          <a:xfrm>
            <a:off x="213805" y="2432694"/>
            <a:ext cx="5221061" cy="3768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74713" y="0"/>
            <a:ext cx="177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圖片 7" descr="相片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2" b="-5066"/>
          <a:stretch>
            <a:fillRect/>
          </a:stretch>
        </p:blipFill>
        <p:spPr bwMode="auto">
          <a:xfrm>
            <a:off x="1473199" y="1263197"/>
            <a:ext cx="3649663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任意多边形 8"/>
          <p:cNvSpPr/>
          <p:nvPr/>
        </p:nvSpPr>
        <p:spPr>
          <a:xfrm>
            <a:off x="1382713" y="1149350"/>
            <a:ext cx="4521200" cy="4559300"/>
          </a:xfrm>
          <a:custGeom>
            <a:avLst/>
            <a:gdLst>
              <a:gd name="connsiteX0" fmla="*/ 0 w 4521200"/>
              <a:gd name="connsiteY0" fmla="*/ 0 h 4559300"/>
              <a:gd name="connsiteX1" fmla="*/ 4521200 w 4521200"/>
              <a:gd name="connsiteY1" fmla="*/ 0 h 4559300"/>
              <a:gd name="connsiteX2" fmla="*/ 4521200 w 4521200"/>
              <a:gd name="connsiteY2" fmla="*/ 549775 h 4559300"/>
              <a:gd name="connsiteX3" fmla="*/ 4447233 w 4521200"/>
              <a:gd name="connsiteY3" fmla="*/ 549775 h 4559300"/>
              <a:gd name="connsiteX4" fmla="*/ 4447233 w 4521200"/>
              <a:gd name="connsiteY4" fmla="*/ 73967 h 4559300"/>
              <a:gd name="connsiteX5" fmla="*/ 73967 w 4521200"/>
              <a:gd name="connsiteY5" fmla="*/ 73967 h 4559300"/>
              <a:gd name="connsiteX6" fmla="*/ 73967 w 4521200"/>
              <a:gd name="connsiteY6" fmla="*/ 4485333 h 4559300"/>
              <a:gd name="connsiteX7" fmla="*/ 4447233 w 4521200"/>
              <a:gd name="connsiteY7" fmla="*/ 4485333 h 4559300"/>
              <a:gd name="connsiteX8" fmla="*/ 4447233 w 4521200"/>
              <a:gd name="connsiteY8" fmla="*/ 1380772 h 4559300"/>
              <a:gd name="connsiteX9" fmla="*/ 4521200 w 4521200"/>
              <a:gd name="connsiteY9" fmla="*/ 1380772 h 4559300"/>
              <a:gd name="connsiteX10" fmla="*/ 4521200 w 4521200"/>
              <a:gd name="connsiteY10" fmla="*/ 4559300 h 4559300"/>
              <a:gd name="connsiteX11" fmla="*/ 0 w 4521200"/>
              <a:gd name="connsiteY11" fmla="*/ 4559300 h 455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21200" h="4559300">
                <a:moveTo>
                  <a:pt x="0" y="0"/>
                </a:moveTo>
                <a:lnTo>
                  <a:pt x="4521200" y="0"/>
                </a:lnTo>
                <a:lnTo>
                  <a:pt x="4521200" y="549775"/>
                </a:lnTo>
                <a:lnTo>
                  <a:pt x="4447233" y="549775"/>
                </a:lnTo>
                <a:lnTo>
                  <a:pt x="4447233" y="73967"/>
                </a:lnTo>
                <a:lnTo>
                  <a:pt x="73967" y="73967"/>
                </a:lnTo>
                <a:lnTo>
                  <a:pt x="73967" y="4485333"/>
                </a:lnTo>
                <a:lnTo>
                  <a:pt x="4447233" y="4485333"/>
                </a:lnTo>
                <a:lnTo>
                  <a:pt x="4447233" y="1380772"/>
                </a:lnTo>
                <a:lnTo>
                  <a:pt x="4521200" y="1380772"/>
                </a:lnTo>
                <a:lnTo>
                  <a:pt x="4521200" y="4559300"/>
                </a:lnTo>
                <a:lnTo>
                  <a:pt x="0" y="45593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99216" y="1699125"/>
            <a:ext cx="25077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PART 0</a:t>
            </a:r>
            <a:r>
              <a:rPr lang="en-US" altLang="zh-TW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3</a:t>
            </a:r>
            <a:endParaRPr lang="zh-CN" altLang="en-US" sz="48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95651" y="2881342"/>
            <a:ext cx="426916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TW" altLang="en-US" sz="4400" dirty="0"/>
              <a:t>工作環境及福利</a:t>
            </a:r>
            <a:endParaRPr lang="zh-CN" alt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3549929"/>
            <a:ext cx="6096000" cy="33080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6096000" y="0"/>
            <a:ext cx="6096000" cy="35499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92945" y="6182185"/>
            <a:ext cx="3252814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01 . 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員工餐廳及下午茶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36913" y="356732"/>
            <a:ext cx="5980749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. 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員工座位區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组合 21"/>
          <p:cNvGrpSpPr/>
          <p:nvPr/>
        </p:nvGrpSpPr>
        <p:grpSpPr>
          <a:xfrm>
            <a:off x="192945" y="68216"/>
            <a:ext cx="2755079" cy="1324924"/>
            <a:chOff x="441025" y="218860"/>
            <a:chExt cx="4096730" cy="1014413"/>
          </a:xfrm>
        </p:grpSpPr>
        <p:sp>
          <p:nvSpPr>
            <p:cNvPr id="5" name="文本框 24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公司環境</a:t>
              </a:r>
              <a:endParaRPr lang="zh-CN" altLang="en-US" dirty="0"/>
            </a:p>
          </p:txBody>
        </p:sp>
        <p:sp>
          <p:nvSpPr>
            <p:cNvPr id="6" name="任意多边形 23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8" name="圖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985583" y="3774299"/>
            <a:ext cx="2926040" cy="219365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" y="3790395"/>
            <a:ext cx="2755079" cy="2066309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6211251" y="6182184"/>
            <a:ext cx="5919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Century Gothic" panose="020B0502020202020204" pitchFamily="34" charset="0"/>
              </a:rPr>
              <a:t>0</a:t>
            </a:r>
            <a:r>
              <a:rPr lang="en-US" altLang="zh-TW" sz="2400" b="1" dirty="0">
                <a:latin typeface="Century Gothic" panose="020B0502020202020204" pitchFamily="34" charset="0"/>
              </a:rPr>
              <a:t>3</a:t>
            </a:r>
            <a:r>
              <a:rPr lang="en-US" altLang="zh-CN" sz="2400" b="1" dirty="0">
                <a:latin typeface="Century Gothic" panose="020B0502020202020204" pitchFamily="34" charset="0"/>
              </a:rPr>
              <a:t> . </a:t>
            </a:r>
            <a:r>
              <a:rPr lang="zh-TW" altLang="en-US" sz="2400" b="1" dirty="0">
                <a:latin typeface="Century Gothic" panose="020B0502020202020204" pitchFamily="34" charset="0"/>
              </a:rPr>
              <a:t>會議室</a:t>
            </a:r>
            <a:endParaRPr lang="zh-CN" altLang="en-US" sz="2400" b="1" dirty="0">
              <a:latin typeface="Century Gothic" panose="020B0502020202020204" pitchFamily="34" charset="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251" y="3820875"/>
            <a:ext cx="2870331" cy="215274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417" y="3852346"/>
            <a:ext cx="2820816" cy="211561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251" y="1129079"/>
            <a:ext cx="2899013" cy="217238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3770" y="1159277"/>
            <a:ext cx="2896516" cy="2172387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1323" y="1148286"/>
            <a:ext cx="2911171" cy="21833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ï$ľíḑe"/>
          <p:cNvSpPr/>
          <p:nvPr/>
        </p:nvSpPr>
        <p:spPr>
          <a:xfrm>
            <a:off x="1823837" y="4580668"/>
            <a:ext cx="692747" cy="69274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27" name="i$ľiḑè"/>
          <p:cNvSpPr/>
          <p:nvPr/>
        </p:nvSpPr>
        <p:spPr bwMode="auto">
          <a:xfrm>
            <a:off x="2042952" y="4805677"/>
            <a:ext cx="254516" cy="242728"/>
          </a:xfrm>
          <a:custGeom>
            <a:avLst/>
            <a:gdLst>
              <a:gd name="connsiteX0" fmla="*/ 315778 w 607639"/>
              <a:gd name="connsiteY0" fmla="*/ 173080 h 579502"/>
              <a:gd name="connsiteX1" fmla="*/ 315778 w 607639"/>
              <a:gd name="connsiteY1" fmla="*/ 266058 h 579502"/>
              <a:gd name="connsiteX2" fmla="*/ 303493 w 607639"/>
              <a:gd name="connsiteY2" fmla="*/ 278325 h 579502"/>
              <a:gd name="connsiteX3" fmla="*/ 210375 w 607639"/>
              <a:gd name="connsiteY3" fmla="*/ 278325 h 579502"/>
              <a:gd name="connsiteX4" fmla="*/ 303493 w 607639"/>
              <a:gd name="connsiteY4" fmla="*/ 359925 h 579502"/>
              <a:gd name="connsiteX5" fmla="*/ 397500 w 607639"/>
              <a:gd name="connsiteY5" fmla="*/ 266058 h 579502"/>
              <a:gd name="connsiteX6" fmla="*/ 315778 w 607639"/>
              <a:gd name="connsiteY6" fmla="*/ 173080 h 579502"/>
              <a:gd name="connsiteX7" fmla="*/ 249814 w 607639"/>
              <a:gd name="connsiteY7" fmla="*/ 160816 h 579502"/>
              <a:gd name="connsiteX8" fmla="*/ 198110 w 607639"/>
              <a:gd name="connsiteY8" fmla="*/ 212449 h 579502"/>
              <a:gd name="connsiteX9" fmla="*/ 249814 w 607639"/>
              <a:gd name="connsiteY9" fmla="*/ 212449 h 579502"/>
              <a:gd name="connsiteX10" fmla="*/ 303493 w 607639"/>
              <a:gd name="connsiteY10" fmla="*/ 147835 h 579502"/>
              <a:gd name="connsiteX11" fmla="*/ 421981 w 607639"/>
              <a:gd name="connsiteY11" fmla="*/ 266058 h 579502"/>
              <a:gd name="connsiteX12" fmla="*/ 303493 w 607639"/>
              <a:gd name="connsiteY12" fmla="*/ 384370 h 579502"/>
              <a:gd name="connsiteX13" fmla="*/ 185093 w 607639"/>
              <a:gd name="connsiteY13" fmla="*/ 266058 h 579502"/>
              <a:gd name="connsiteX14" fmla="*/ 197289 w 607639"/>
              <a:gd name="connsiteY14" fmla="*/ 253880 h 579502"/>
              <a:gd name="connsiteX15" fmla="*/ 291297 w 607639"/>
              <a:gd name="connsiteY15" fmla="*/ 253880 h 579502"/>
              <a:gd name="connsiteX16" fmla="*/ 291297 w 607639"/>
              <a:gd name="connsiteY16" fmla="*/ 160013 h 579502"/>
              <a:gd name="connsiteX17" fmla="*/ 303493 w 607639"/>
              <a:gd name="connsiteY17" fmla="*/ 147835 h 579502"/>
              <a:gd name="connsiteX18" fmla="*/ 262095 w 607639"/>
              <a:gd name="connsiteY18" fmla="*/ 135133 h 579502"/>
              <a:gd name="connsiteX19" fmla="*/ 274287 w 607639"/>
              <a:gd name="connsiteY19" fmla="*/ 147397 h 579502"/>
              <a:gd name="connsiteX20" fmla="*/ 274287 w 607639"/>
              <a:gd name="connsiteY20" fmla="*/ 224713 h 579502"/>
              <a:gd name="connsiteX21" fmla="*/ 262095 w 607639"/>
              <a:gd name="connsiteY21" fmla="*/ 236888 h 579502"/>
              <a:gd name="connsiteX22" fmla="*/ 184672 w 607639"/>
              <a:gd name="connsiteY22" fmla="*/ 236888 h 579502"/>
              <a:gd name="connsiteX23" fmla="*/ 172391 w 607639"/>
              <a:gd name="connsiteY23" fmla="*/ 224713 h 579502"/>
              <a:gd name="connsiteX24" fmla="*/ 262095 w 607639"/>
              <a:gd name="connsiteY24" fmla="*/ 135133 h 579502"/>
              <a:gd name="connsiteX25" fmla="*/ 58120 w 607639"/>
              <a:gd name="connsiteY25" fmla="*/ 108514 h 579502"/>
              <a:gd name="connsiteX26" fmla="*/ 58120 w 607639"/>
              <a:gd name="connsiteY26" fmla="*/ 413970 h 579502"/>
              <a:gd name="connsiteX27" fmla="*/ 549430 w 607639"/>
              <a:gd name="connsiteY27" fmla="*/ 413970 h 579502"/>
              <a:gd name="connsiteX28" fmla="*/ 549430 w 607639"/>
              <a:gd name="connsiteY28" fmla="*/ 108514 h 579502"/>
              <a:gd name="connsiteX29" fmla="*/ 27236 w 607639"/>
              <a:gd name="connsiteY29" fmla="*/ 56079 h 579502"/>
              <a:gd name="connsiteX30" fmla="*/ 27236 w 607639"/>
              <a:gd name="connsiteY30" fmla="*/ 81319 h 579502"/>
              <a:gd name="connsiteX31" fmla="*/ 580403 w 607639"/>
              <a:gd name="connsiteY31" fmla="*/ 81319 h 579502"/>
              <a:gd name="connsiteX32" fmla="*/ 580403 w 607639"/>
              <a:gd name="connsiteY32" fmla="*/ 56079 h 579502"/>
              <a:gd name="connsiteX33" fmla="*/ 303775 w 607639"/>
              <a:gd name="connsiteY33" fmla="*/ 0 h 579502"/>
              <a:gd name="connsiteX34" fmla="*/ 317393 w 607639"/>
              <a:gd name="connsiteY34" fmla="*/ 13597 h 579502"/>
              <a:gd name="connsiteX35" fmla="*/ 317393 w 607639"/>
              <a:gd name="connsiteY35" fmla="*/ 28884 h 579502"/>
              <a:gd name="connsiteX36" fmla="*/ 580403 w 607639"/>
              <a:gd name="connsiteY36" fmla="*/ 28884 h 579502"/>
              <a:gd name="connsiteX37" fmla="*/ 607639 w 607639"/>
              <a:gd name="connsiteY37" fmla="*/ 56079 h 579502"/>
              <a:gd name="connsiteX38" fmla="*/ 607639 w 607639"/>
              <a:gd name="connsiteY38" fmla="*/ 81319 h 579502"/>
              <a:gd name="connsiteX39" fmla="*/ 580403 w 607639"/>
              <a:gd name="connsiteY39" fmla="*/ 108514 h 579502"/>
              <a:gd name="connsiteX40" fmla="*/ 576665 w 607639"/>
              <a:gd name="connsiteY40" fmla="*/ 108514 h 579502"/>
              <a:gd name="connsiteX41" fmla="*/ 576665 w 607639"/>
              <a:gd name="connsiteY41" fmla="*/ 413970 h 579502"/>
              <a:gd name="connsiteX42" fmla="*/ 549430 w 607639"/>
              <a:gd name="connsiteY42" fmla="*/ 441165 h 579502"/>
              <a:gd name="connsiteX43" fmla="*/ 317393 w 607639"/>
              <a:gd name="connsiteY43" fmla="*/ 441165 h 579502"/>
              <a:gd name="connsiteX44" fmla="*/ 317393 w 607639"/>
              <a:gd name="connsiteY44" fmla="*/ 481069 h 579502"/>
              <a:gd name="connsiteX45" fmla="*/ 418236 w 607639"/>
              <a:gd name="connsiteY45" fmla="*/ 554923 h 579502"/>
              <a:gd name="connsiteX46" fmla="*/ 421173 w 607639"/>
              <a:gd name="connsiteY46" fmla="*/ 573942 h 579502"/>
              <a:gd name="connsiteX47" fmla="*/ 410225 w 607639"/>
              <a:gd name="connsiteY47" fmla="*/ 579452 h 579502"/>
              <a:gd name="connsiteX48" fmla="*/ 402215 w 607639"/>
              <a:gd name="connsiteY48" fmla="*/ 576874 h 579502"/>
              <a:gd name="connsiteX49" fmla="*/ 317393 w 607639"/>
              <a:gd name="connsiteY49" fmla="*/ 514752 h 579502"/>
              <a:gd name="connsiteX50" fmla="*/ 317393 w 607639"/>
              <a:gd name="connsiteY50" fmla="*/ 565854 h 579502"/>
              <a:gd name="connsiteX51" fmla="*/ 303775 w 607639"/>
              <a:gd name="connsiteY51" fmla="*/ 579452 h 579502"/>
              <a:gd name="connsiteX52" fmla="*/ 290157 w 607639"/>
              <a:gd name="connsiteY52" fmla="*/ 565854 h 579502"/>
              <a:gd name="connsiteX53" fmla="*/ 290157 w 607639"/>
              <a:gd name="connsiteY53" fmla="*/ 514752 h 579502"/>
              <a:gd name="connsiteX54" fmla="*/ 205424 w 607639"/>
              <a:gd name="connsiteY54" fmla="*/ 576874 h 579502"/>
              <a:gd name="connsiteX55" fmla="*/ 186377 w 607639"/>
              <a:gd name="connsiteY55" fmla="*/ 573942 h 579502"/>
              <a:gd name="connsiteX56" fmla="*/ 189314 w 607639"/>
              <a:gd name="connsiteY56" fmla="*/ 554923 h 579502"/>
              <a:gd name="connsiteX57" fmla="*/ 290157 w 607639"/>
              <a:gd name="connsiteY57" fmla="*/ 481069 h 579502"/>
              <a:gd name="connsiteX58" fmla="*/ 290157 w 607639"/>
              <a:gd name="connsiteY58" fmla="*/ 441165 h 579502"/>
              <a:gd name="connsiteX59" fmla="*/ 58120 w 607639"/>
              <a:gd name="connsiteY59" fmla="*/ 441165 h 579502"/>
              <a:gd name="connsiteX60" fmla="*/ 30885 w 607639"/>
              <a:gd name="connsiteY60" fmla="*/ 413970 h 579502"/>
              <a:gd name="connsiteX61" fmla="*/ 30885 w 607639"/>
              <a:gd name="connsiteY61" fmla="*/ 108514 h 579502"/>
              <a:gd name="connsiteX62" fmla="*/ 27236 w 607639"/>
              <a:gd name="connsiteY62" fmla="*/ 108514 h 579502"/>
              <a:gd name="connsiteX63" fmla="*/ 0 w 607639"/>
              <a:gd name="connsiteY63" fmla="*/ 81319 h 579502"/>
              <a:gd name="connsiteX64" fmla="*/ 0 w 607639"/>
              <a:gd name="connsiteY64" fmla="*/ 56079 h 579502"/>
              <a:gd name="connsiteX65" fmla="*/ 27236 w 607639"/>
              <a:gd name="connsiteY65" fmla="*/ 28884 h 579502"/>
              <a:gd name="connsiteX66" fmla="*/ 290157 w 607639"/>
              <a:gd name="connsiteY66" fmla="*/ 28884 h 579502"/>
              <a:gd name="connsiteX67" fmla="*/ 290157 w 607639"/>
              <a:gd name="connsiteY67" fmla="*/ 13597 h 579502"/>
              <a:gd name="connsiteX68" fmla="*/ 303775 w 607639"/>
              <a:gd name="connsiteY68" fmla="*/ 0 h 579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07639" h="579502">
                <a:moveTo>
                  <a:pt x="315778" y="173080"/>
                </a:moveTo>
                <a:lnTo>
                  <a:pt x="315778" y="266058"/>
                </a:lnTo>
                <a:cubicBezTo>
                  <a:pt x="315778" y="272814"/>
                  <a:pt x="310258" y="278325"/>
                  <a:pt x="303493" y="278325"/>
                </a:cubicBezTo>
                <a:lnTo>
                  <a:pt x="210375" y="278325"/>
                </a:lnTo>
                <a:cubicBezTo>
                  <a:pt x="216429" y="324281"/>
                  <a:pt x="255866" y="359925"/>
                  <a:pt x="303493" y="359925"/>
                </a:cubicBezTo>
                <a:cubicBezTo>
                  <a:pt x="355303" y="359925"/>
                  <a:pt x="397500" y="317792"/>
                  <a:pt x="397500" y="266058"/>
                </a:cubicBezTo>
                <a:cubicBezTo>
                  <a:pt x="397500" y="218502"/>
                  <a:pt x="361802" y="179124"/>
                  <a:pt x="315778" y="173080"/>
                </a:cubicBezTo>
                <a:close/>
                <a:moveTo>
                  <a:pt x="249814" y="160816"/>
                </a:moveTo>
                <a:cubicBezTo>
                  <a:pt x="223740" y="165793"/>
                  <a:pt x="203093" y="186410"/>
                  <a:pt x="198110" y="212449"/>
                </a:cubicBezTo>
                <a:lnTo>
                  <a:pt x="249814" y="212449"/>
                </a:lnTo>
                <a:close/>
                <a:moveTo>
                  <a:pt x="303493" y="147835"/>
                </a:moveTo>
                <a:cubicBezTo>
                  <a:pt x="368835" y="147835"/>
                  <a:pt x="421981" y="200902"/>
                  <a:pt x="421981" y="266058"/>
                </a:cubicBezTo>
                <a:cubicBezTo>
                  <a:pt x="421981" y="331303"/>
                  <a:pt x="368835" y="384370"/>
                  <a:pt x="303493" y="384370"/>
                </a:cubicBezTo>
                <a:cubicBezTo>
                  <a:pt x="238239" y="384370"/>
                  <a:pt x="185093" y="331303"/>
                  <a:pt x="185093" y="266058"/>
                </a:cubicBezTo>
                <a:cubicBezTo>
                  <a:pt x="185093" y="259303"/>
                  <a:pt x="190523" y="253880"/>
                  <a:pt x="197289" y="253880"/>
                </a:cubicBezTo>
                <a:lnTo>
                  <a:pt x="291297" y="253880"/>
                </a:lnTo>
                <a:lnTo>
                  <a:pt x="291297" y="160013"/>
                </a:lnTo>
                <a:cubicBezTo>
                  <a:pt x="291297" y="153257"/>
                  <a:pt x="296727" y="147835"/>
                  <a:pt x="303493" y="147835"/>
                </a:cubicBezTo>
                <a:close/>
                <a:moveTo>
                  <a:pt x="262095" y="135133"/>
                </a:moveTo>
                <a:cubicBezTo>
                  <a:pt x="268859" y="135133"/>
                  <a:pt x="274287" y="140643"/>
                  <a:pt x="274287" y="147397"/>
                </a:cubicBezTo>
                <a:lnTo>
                  <a:pt x="274287" y="224713"/>
                </a:lnTo>
                <a:cubicBezTo>
                  <a:pt x="274287" y="231467"/>
                  <a:pt x="268859" y="236888"/>
                  <a:pt x="262095" y="236888"/>
                </a:cubicBezTo>
                <a:lnTo>
                  <a:pt x="184672" y="236888"/>
                </a:lnTo>
                <a:cubicBezTo>
                  <a:pt x="177909" y="236888"/>
                  <a:pt x="172391" y="231467"/>
                  <a:pt x="172391" y="224713"/>
                </a:cubicBezTo>
                <a:cubicBezTo>
                  <a:pt x="172391" y="175302"/>
                  <a:pt x="212616" y="135133"/>
                  <a:pt x="262095" y="135133"/>
                </a:cubicBezTo>
                <a:close/>
                <a:moveTo>
                  <a:pt x="58120" y="108514"/>
                </a:moveTo>
                <a:lnTo>
                  <a:pt x="58120" y="413970"/>
                </a:lnTo>
                <a:lnTo>
                  <a:pt x="549430" y="413970"/>
                </a:lnTo>
                <a:lnTo>
                  <a:pt x="549430" y="108514"/>
                </a:lnTo>
                <a:close/>
                <a:moveTo>
                  <a:pt x="27236" y="56079"/>
                </a:moveTo>
                <a:lnTo>
                  <a:pt x="27236" y="81319"/>
                </a:lnTo>
                <a:lnTo>
                  <a:pt x="580403" y="81319"/>
                </a:lnTo>
                <a:lnTo>
                  <a:pt x="580403" y="56079"/>
                </a:lnTo>
                <a:close/>
                <a:moveTo>
                  <a:pt x="303775" y="0"/>
                </a:moveTo>
                <a:cubicBezTo>
                  <a:pt x="311341" y="0"/>
                  <a:pt x="317393" y="6132"/>
                  <a:pt x="317393" y="13597"/>
                </a:cubicBezTo>
                <a:lnTo>
                  <a:pt x="317393" y="28884"/>
                </a:lnTo>
                <a:lnTo>
                  <a:pt x="580403" y="28884"/>
                </a:lnTo>
                <a:cubicBezTo>
                  <a:pt x="595356" y="28884"/>
                  <a:pt x="607639" y="41148"/>
                  <a:pt x="607639" y="56079"/>
                </a:cubicBezTo>
                <a:lnTo>
                  <a:pt x="607639" y="81319"/>
                </a:lnTo>
                <a:cubicBezTo>
                  <a:pt x="607639" y="96338"/>
                  <a:pt x="595356" y="108514"/>
                  <a:pt x="580403" y="108514"/>
                </a:cubicBezTo>
                <a:lnTo>
                  <a:pt x="576665" y="108514"/>
                </a:lnTo>
                <a:lnTo>
                  <a:pt x="576665" y="413970"/>
                </a:lnTo>
                <a:cubicBezTo>
                  <a:pt x="576665" y="428990"/>
                  <a:pt x="564472" y="441165"/>
                  <a:pt x="549430" y="441165"/>
                </a:cubicBezTo>
                <a:lnTo>
                  <a:pt x="317393" y="441165"/>
                </a:lnTo>
                <a:lnTo>
                  <a:pt x="317393" y="481069"/>
                </a:lnTo>
                <a:lnTo>
                  <a:pt x="418236" y="554923"/>
                </a:lnTo>
                <a:cubicBezTo>
                  <a:pt x="424377" y="559366"/>
                  <a:pt x="425623" y="567898"/>
                  <a:pt x="421173" y="573942"/>
                </a:cubicBezTo>
                <a:cubicBezTo>
                  <a:pt x="418503" y="577585"/>
                  <a:pt x="414409" y="579452"/>
                  <a:pt x="410225" y="579452"/>
                </a:cubicBezTo>
                <a:cubicBezTo>
                  <a:pt x="407466" y="579452"/>
                  <a:pt x="404618" y="578652"/>
                  <a:pt x="402215" y="576874"/>
                </a:cubicBezTo>
                <a:lnTo>
                  <a:pt x="317393" y="514752"/>
                </a:lnTo>
                <a:lnTo>
                  <a:pt x="317393" y="565854"/>
                </a:lnTo>
                <a:cubicBezTo>
                  <a:pt x="317393" y="573408"/>
                  <a:pt x="311341" y="579452"/>
                  <a:pt x="303775" y="579452"/>
                </a:cubicBezTo>
                <a:cubicBezTo>
                  <a:pt x="296299" y="579452"/>
                  <a:pt x="290157" y="573408"/>
                  <a:pt x="290157" y="565854"/>
                </a:cubicBezTo>
                <a:lnTo>
                  <a:pt x="290157" y="514752"/>
                </a:lnTo>
                <a:lnTo>
                  <a:pt x="205424" y="576874"/>
                </a:lnTo>
                <a:cubicBezTo>
                  <a:pt x="199372" y="581318"/>
                  <a:pt x="190827" y="579985"/>
                  <a:pt x="186377" y="573942"/>
                </a:cubicBezTo>
                <a:cubicBezTo>
                  <a:pt x="181927" y="567898"/>
                  <a:pt x="183262" y="559366"/>
                  <a:pt x="189314" y="554923"/>
                </a:cubicBezTo>
                <a:lnTo>
                  <a:pt x="290157" y="481069"/>
                </a:lnTo>
                <a:lnTo>
                  <a:pt x="290157" y="441165"/>
                </a:lnTo>
                <a:lnTo>
                  <a:pt x="58120" y="441165"/>
                </a:lnTo>
                <a:cubicBezTo>
                  <a:pt x="43167" y="441165"/>
                  <a:pt x="30885" y="428990"/>
                  <a:pt x="30885" y="413970"/>
                </a:cubicBezTo>
                <a:lnTo>
                  <a:pt x="30885" y="108514"/>
                </a:lnTo>
                <a:lnTo>
                  <a:pt x="27236" y="108514"/>
                </a:lnTo>
                <a:cubicBezTo>
                  <a:pt x="12194" y="108514"/>
                  <a:pt x="0" y="96338"/>
                  <a:pt x="0" y="81319"/>
                </a:cubicBezTo>
                <a:lnTo>
                  <a:pt x="0" y="56079"/>
                </a:lnTo>
                <a:cubicBezTo>
                  <a:pt x="0" y="41148"/>
                  <a:pt x="12194" y="28884"/>
                  <a:pt x="27236" y="28884"/>
                </a:cubicBezTo>
                <a:lnTo>
                  <a:pt x="290157" y="28884"/>
                </a:lnTo>
                <a:lnTo>
                  <a:pt x="290157" y="13597"/>
                </a:lnTo>
                <a:cubicBezTo>
                  <a:pt x="290157" y="6132"/>
                  <a:pt x="296299" y="0"/>
                  <a:pt x="3037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sp>
        <p:nvSpPr>
          <p:cNvPr id="21" name="iṡḻîḋe"/>
          <p:cNvSpPr/>
          <p:nvPr/>
        </p:nvSpPr>
        <p:spPr>
          <a:xfrm>
            <a:off x="4410550" y="4580668"/>
            <a:ext cx="692747" cy="69274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34" name="îśľíḓè"/>
          <p:cNvSpPr/>
          <p:nvPr/>
        </p:nvSpPr>
        <p:spPr bwMode="auto">
          <a:xfrm>
            <a:off x="4629665" y="4811222"/>
            <a:ext cx="254516" cy="231637"/>
          </a:xfrm>
          <a:custGeom>
            <a:avLst/>
            <a:gdLst>
              <a:gd name="T0" fmla="*/ 472622 w 604011"/>
              <a:gd name="T1" fmla="*/ 472622 w 604011"/>
              <a:gd name="T2" fmla="*/ 472622 w 604011"/>
              <a:gd name="T3" fmla="*/ 472622 w 604011"/>
              <a:gd name="T4" fmla="*/ 472622 w 604011"/>
              <a:gd name="T5" fmla="*/ 472622 w 604011"/>
              <a:gd name="T6" fmla="*/ 472622 w 604011"/>
              <a:gd name="T7" fmla="*/ 472622 w 604011"/>
              <a:gd name="T8" fmla="*/ 472622 w 604011"/>
              <a:gd name="T9" fmla="*/ 472622 w 604011"/>
              <a:gd name="T10" fmla="*/ 472622 w 604011"/>
              <a:gd name="T11" fmla="*/ 472622 w 604011"/>
              <a:gd name="T12" fmla="*/ 472622 w 604011"/>
              <a:gd name="T13" fmla="*/ 472622 w 604011"/>
              <a:gd name="T14" fmla="*/ 472622 w 604011"/>
              <a:gd name="T15" fmla="*/ 472622 w 604011"/>
              <a:gd name="T16" fmla="*/ 472622 w 604011"/>
              <a:gd name="T17" fmla="*/ 472622 w 604011"/>
              <a:gd name="T18" fmla="*/ 472622 w 604011"/>
              <a:gd name="T19" fmla="*/ 472622 w 604011"/>
              <a:gd name="T20" fmla="*/ 472622 w 604011"/>
              <a:gd name="T21" fmla="*/ 472622 w 604011"/>
              <a:gd name="T22" fmla="*/ 472622 w 604011"/>
              <a:gd name="T23" fmla="*/ 472622 w 604011"/>
              <a:gd name="T24" fmla="*/ 472622 w 604011"/>
              <a:gd name="T25" fmla="*/ 472622 w 604011"/>
              <a:gd name="T26" fmla="*/ 472622 w 604011"/>
              <a:gd name="T27" fmla="*/ 472622 w 604011"/>
              <a:gd name="T28" fmla="*/ 472622 w 604011"/>
              <a:gd name="T29" fmla="*/ 472622 w 604011"/>
              <a:gd name="T30" fmla="*/ 472622 w 604011"/>
              <a:gd name="T31" fmla="*/ 472622 w 604011"/>
              <a:gd name="T32" fmla="*/ 472622 w 604011"/>
              <a:gd name="T33" fmla="*/ 472622 w 604011"/>
              <a:gd name="T34" fmla="*/ 472622 w 604011"/>
              <a:gd name="T35" fmla="*/ 472622 w 604011"/>
              <a:gd name="T36" fmla="*/ 472622 w 604011"/>
              <a:gd name="T37" fmla="*/ 472622 w 604011"/>
              <a:gd name="T38" fmla="*/ 472622 w 604011"/>
              <a:gd name="T39" fmla="*/ 472622 w 604011"/>
              <a:gd name="T40" fmla="*/ 472622 w 604011"/>
              <a:gd name="T41" fmla="*/ 472622 w 604011"/>
              <a:gd name="T42" fmla="*/ 472622 w 604011"/>
              <a:gd name="T43" fmla="*/ 472622 w 604011"/>
              <a:gd name="T44" fmla="*/ 472622 w 604011"/>
              <a:gd name="T45" fmla="*/ 472622 w 604011"/>
              <a:gd name="T46" fmla="*/ 472622 w 604011"/>
              <a:gd name="T47" fmla="*/ 472622 w 604011"/>
              <a:gd name="T48" fmla="*/ 472622 w 604011"/>
              <a:gd name="T49" fmla="*/ 472622 w 604011"/>
              <a:gd name="T50" fmla="*/ 472622 w 604011"/>
              <a:gd name="T51" fmla="*/ 472622 w 604011"/>
              <a:gd name="T52" fmla="*/ 472622 w 604011"/>
              <a:gd name="T53" fmla="*/ 472622 w 604011"/>
              <a:gd name="T54" fmla="*/ 472622 w 604011"/>
              <a:gd name="T55" fmla="*/ 472622 w 604011"/>
              <a:gd name="T56" fmla="*/ 472622 w 604011"/>
              <a:gd name="T57" fmla="*/ 472622 w 604011"/>
              <a:gd name="T58" fmla="*/ 472622 w 604011"/>
              <a:gd name="T59" fmla="*/ 472622 w 604011"/>
              <a:gd name="T60" fmla="*/ 472622 w 604011"/>
              <a:gd name="T61" fmla="*/ 472622 w 604011"/>
              <a:gd name="T62" fmla="*/ 472622 w 604011"/>
              <a:gd name="T63" fmla="*/ 472622 w 604011"/>
              <a:gd name="T64" fmla="*/ 472622 w 604011"/>
              <a:gd name="T65" fmla="*/ 472622 w 604011"/>
              <a:gd name="T66" fmla="*/ 472622 w 604011"/>
              <a:gd name="T67" fmla="*/ 472622 w 604011"/>
              <a:gd name="T68" fmla="*/ 472622 w 604011"/>
              <a:gd name="T69" fmla="*/ 472622 w 604011"/>
              <a:gd name="T70" fmla="*/ 472622 w 604011"/>
              <a:gd name="T71" fmla="*/ 472622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20" h="1750">
                <a:moveTo>
                  <a:pt x="1536" y="0"/>
                </a:moveTo>
                <a:cubicBezTo>
                  <a:pt x="1332" y="0"/>
                  <a:pt x="1165" y="161"/>
                  <a:pt x="1154" y="363"/>
                </a:cubicBezTo>
                <a:lnTo>
                  <a:pt x="766" y="363"/>
                </a:lnTo>
                <a:cubicBezTo>
                  <a:pt x="755" y="161"/>
                  <a:pt x="588" y="0"/>
                  <a:pt x="384" y="0"/>
                </a:cubicBezTo>
                <a:cubicBezTo>
                  <a:pt x="172" y="0"/>
                  <a:pt x="0" y="173"/>
                  <a:pt x="0" y="384"/>
                </a:cubicBezTo>
                <a:cubicBezTo>
                  <a:pt x="0" y="596"/>
                  <a:pt x="172" y="768"/>
                  <a:pt x="384" y="768"/>
                </a:cubicBezTo>
                <a:cubicBezTo>
                  <a:pt x="447" y="768"/>
                  <a:pt x="506" y="751"/>
                  <a:pt x="559" y="724"/>
                </a:cubicBezTo>
                <a:lnTo>
                  <a:pt x="748" y="1046"/>
                </a:lnTo>
                <a:cubicBezTo>
                  <a:pt x="644" y="1115"/>
                  <a:pt x="576" y="1232"/>
                  <a:pt x="576" y="1366"/>
                </a:cubicBezTo>
                <a:cubicBezTo>
                  <a:pt x="576" y="1577"/>
                  <a:pt x="748" y="1750"/>
                  <a:pt x="960" y="1750"/>
                </a:cubicBezTo>
                <a:cubicBezTo>
                  <a:pt x="1172" y="1750"/>
                  <a:pt x="1344" y="1577"/>
                  <a:pt x="1344" y="1366"/>
                </a:cubicBezTo>
                <a:cubicBezTo>
                  <a:pt x="1344" y="1233"/>
                  <a:pt x="1276" y="1115"/>
                  <a:pt x="1173" y="1046"/>
                </a:cubicBezTo>
                <a:lnTo>
                  <a:pt x="1362" y="724"/>
                </a:lnTo>
                <a:cubicBezTo>
                  <a:pt x="1414" y="752"/>
                  <a:pt x="1473" y="768"/>
                  <a:pt x="1536" y="768"/>
                </a:cubicBezTo>
                <a:cubicBezTo>
                  <a:pt x="1748" y="768"/>
                  <a:pt x="1920" y="596"/>
                  <a:pt x="1920" y="384"/>
                </a:cubicBezTo>
                <a:cubicBezTo>
                  <a:pt x="1920" y="173"/>
                  <a:pt x="1748" y="0"/>
                  <a:pt x="1536" y="0"/>
                </a:cubicBezTo>
                <a:close/>
                <a:moveTo>
                  <a:pt x="307" y="623"/>
                </a:moveTo>
                <a:cubicBezTo>
                  <a:pt x="307" y="623"/>
                  <a:pt x="358" y="597"/>
                  <a:pt x="337" y="548"/>
                </a:cubicBezTo>
                <a:cubicBezTo>
                  <a:pt x="327" y="550"/>
                  <a:pt x="301" y="555"/>
                  <a:pt x="280" y="557"/>
                </a:cubicBezTo>
                <a:cubicBezTo>
                  <a:pt x="259" y="560"/>
                  <a:pt x="241" y="548"/>
                  <a:pt x="237" y="537"/>
                </a:cubicBezTo>
                <a:cubicBezTo>
                  <a:pt x="233" y="527"/>
                  <a:pt x="244" y="508"/>
                  <a:pt x="240" y="502"/>
                </a:cubicBezTo>
                <a:cubicBezTo>
                  <a:pt x="235" y="496"/>
                  <a:pt x="219" y="479"/>
                  <a:pt x="225" y="464"/>
                </a:cubicBezTo>
                <a:cubicBezTo>
                  <a:pt x="230" y="449"/>
                  <a:pt x="228" y="442"/>
                  <a:pt x="228" y="442"/>
                </a:cubicBezTo>
                <a:cubicBezTo>
                  <a:pt x="228" y="442"/>
                  <a:pt x="197" y="436"/>
                  <a:pt x="195" y="425"/>
                </a:cubicBezTo>
                <a:cubicBezTo>
                  <a:pt x="192" y="414"/>
                  <a:pt x="236" y="346"/>
                  <a:pt x="236" y="346"/>
                </a:cubicBezTo>
                <a:cubicBezTo>
                  <a:pt x="236" y="346"/>
                  <a:pt x="227" y="330"/>
                  <a:pt x="224" y="321"/>
                </a:cubicBezTo>
                <a:cubicBezTo>
                  <a:pt x="222" y="312"/>
                  <a:pt x="224" y="265"/>
                  <a:pt x="253" y="211"/>
                </a:cubicBezTo>
                <a:cubicBezTo>
                  <a:pt x="281" y="157"/>
                  <a:pt x="347" y="138"/>
                  <a:pt x="434" y="149"/>
                </a:cubicBezTo>
                <a:cubicBezTo>
                  <a:pt x="521" y="160"/>
                  <a:pt x="573" y="248"/>
                  <a:pt x="573" y="301"/>
                </a:cubicBezTo>
                <a:cubicBezTo>
                  <a:pt x="573" y="406"/>
                  <a:pt x="499" y="455"/>
                  <a:pt x="498" y="493"/>
                </a:cubicBezTo>
                <a:cubicBezTo>
                  <a:pt x="496" y="561"/>
                  <a:pt x="573" y="623"/>
                  <a:pt x="573" y="623"/>
                </a:cubicBezTo>
                <a:lnTo>
                  <a:pt x="307" y="623"/>
                </a:lnTo>
                <a:close/>
                <a:moveTo>
                  <a:pt x="883" y="1604"/>
                </a:moveTo>
                <a:cubicBezTo>
                  <a:pt x="883" y="1604"/>
                  <a:pt x="934" y="1579"/>
                  <a:pt x="913" y="1529"/>
                </a:cubicBezTo>
                <a:cubicBezTo>
                  <a:pt x="904" y="1531"/>
                  <a:pt x="877" y="1536"/>
                  <a:pt x="856" y="1539"/>
                </a:cubicBezTo>
                <a:cubicBezTo>
                  <a:pt x="835" y="1541"/>
                  <a:pt x="817" y="1529"/>
                  <a:pt x="813" y="1518"/>
                </a:cubicBezTo>
                <a:cubicBezTo>
                  <a:pt x="809" y="1508"/>
                  <a:pt x="820" y="1489"/>
                  <a:pt x="816" y="1483"/>
                </a:cubicBezTo>
                <a:cubicBezTo>
                  <a:pt x="811" y="1477"/>
                  <a:pt x="795" y="1460"/>
                  <a:pt x="801" y="1445"/>
                </a:cubicBezTo>
                <a:cubicBezTo>
                  <a:pt x="806" y="1430"/>
                  <a:pt x="804" y="1423"/>
                  <a:pt x="804" y="1423"/>
                </a:cubicBezTo>
                <a:cubicBezTo>
                  <a:pt x="804" y="1423"/>
                  <a:pt x="773" y="1417"/>
                  <a:pt x="771" y="1406"/>
                </a:cubicBezTo>
                <a:cubicBezTo>
                  <a:pt x="768" y="1395"/>
                  <a:pt x="812" y="1327"/>
                  <a:pt x="812" y="1327"/>
                </a:cubicBezTo>
                <a:cubicBezTo>
                  <a:pt x="812" y="1327"/>
                  <a:pt x="803" y="1311"/>
                  <a:pt x="800" y="1302"/>
                </a:cubicBezTo>
                <a:cubicBezTo>
                  <a:pt x="798" y="1293"/>
                  <a:pt x="800" y="1246"/>
                  <a:pt x="829" y="1192"/>
                </a:cubicBezTo>
                <a:cubicBezTo>
                  <a:pt x="857" y="1139"/>
                  <a:pt x="923" y="1119"/>
                  <a:pt x="1010" y="1130"/>
                </a:cubicBezTo>
                <a:cubicBezTo>
                  <a:pt x="1097" y="1141"/>
                  <a:pt x="1149" y="1229"/>
                  <a:pt x="1149" y="1282"/>
                </a:cubicBezTo>
                <a:cubicBezTo>
                  <a:pt x="1149" y="1388"/>
                  <a:pt x="1075" y="1436"/>
                  <a:pt x="1074" y="1474"/>
                </a:cubicBezTo>
                <a:cubicBezTo>
                  <a:pt x="1072" y="1542"/>
                  <a:pt x="1149" y="1604"/>
                  <a:pt x="1149" y="1604"/>
                </a:cubicBezTo>
                <a:lnTo>
                  <a:pt x="883" y="1604"/>
                </a:lnTo>
                <a:close/>
                <a:moveTo>
                  <a:pt x="1135" y="1026"/>
                </a:moveTo>
                <a:cubicBezTo>
                  <a:pt x="1082" y="999"/>
                  <a:pt x="1023" y="982"/>
                  <a:pt x="960" y="982"/>
                </a:cubicBezTo>
                <a:cubicBezTo>
                  <a:pt x="897" y="982"/>
                  <a:pt x="838" y="998"/>
                  <a:pt x="785" y="1026"/>
                </a:cubicBezTo>
                <a:lnTo>
                  <a:pt x="596" y="704"/>
                </a:lnTo>
                <a:cubicBezTo>
                  <a:pt x="694" y="639"/>
                  <a:pt x="759" y="530"/>
                  <a:pt x="766" y="406"/>
                </a:cubicBezTo>
                <a:lnTo>
                  <a:pt x="1154" y="406"/>
                </a:lnTo>
                <a:cubicBezTo>
                  <a:pt x="1161" y="530"/>
                  <a:pt x="1226" y="639"/>
                  <a:pt x="1324" y="704"/>
                </a:cubicBezTo>
                <a:lnTo>
                  <a:pt x="1135" y="1026"/>
                </a:lnTo>
                <a:close/>
                <a:moveTo>
                  <a:pt x="1459" y="623"/>
                </a:moveTo>
                <a:cubicBezTo>
                  <a:pt x="1459" y="623"/>
                  <a:pt x="1510" y="597"/>
                  <a:pt x="1489" y="548"/>
                </a:cubicBezTo>
                <a:cubicBezTo>
                  <a:pt x="1479" y="550"/>
                  <a:pt x="1453" y="555"/>
                  <a:pt x="1432" y="557"/>
                </a:cubicBezTo>
                <a:cubicBezTo>
                  <a:pt x="1411" y="560"/>
                  <a:pt x="1393" y="548"/>
                  <a:pt x="1389" y="537"/>
                </a:cubicBezTo>
                <a:cubicBezTo>
                  <a:pt x="1385" y="527"/>
                  <a:pt x="1396" y="508"/>
                  <a:pt x="1392" y="502"/>
                </a:cubicBezTo>
                <a:cubicBezTo>
                  <a:pt x="1387" y="496"/>
                  <a:pt x="1371" y="479"/>
                  <a:pt x="1377" y="464"/>
                </a:cubicBezTo>
                <a:cubicBezTo>
                  <a:pt x="1382" y="449"/>
                  <a:pt x="1380" y="442"/>
                  <a:pt x="1380" y="442"/>
                </a:cubicBezTo>
                <a:cubicBezTo>
                  <a:pt x="1380" y="442"/>
                  <a:pt x="1350" y="436"/>
                  <a:pt x="1347" y="425"/>
                </a:cubicBezTo>
                <a:cubicBezTo>
                  <a:pt x="1344" y="414"/>
                  <a:pt x="1388" y="346"/>
                  <a:pt x="1388" y="346"/>
                </a:cubicBezTo>
                <a:cubicBezTo>
                  <a:pt x="1388" y="346"/>
                  <a:pt x="1379" y="330"/>
                  <a:pt x="1376" y="321"/>
                </a:cubicBezTo>
                <a:cubicBezTo>
                  <a:pt x="1374" y="312"/>
                  <a:pt x="1376" y="265"/>
                  <a:pt x="1405" y="211"/>
                </a:cubicBezTo>
                <a:cubicBezTo>
                  <a:pt x="1433" y="157"/>
                  <a:pt x="1499" y="138"/>
                  <a:pt x="1586" y="149"/>
                </a:cubicBezTo>
                <a:cubicBezTo>
                  <a:pt x="1673" y="160"/>
                  <a:pt x="1725" y="248"/>
                  <a:pt x="1725" y="301"/>
                </a:cubicBezTo>
                <a:cubicBezTo>
                  <a:pt x="1725" y="406"/>
                  <a:pt x="1651" y="455"/>
                  <a:pt x="1650" y="493"/>
                </a:cubicBezTo>
                <a:cubicBezTo>
                  <a:pt x="1648" y="561"/>
                  <a:pt x="1725" y="623"/>
                  <a:pt x="1725" y="623"/>
                </a:cubicBezTo>
                <a:lnTo>
                  <a:pt x="1459" y="6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6" name="ïşļïḓè"/>
          <p:cNvSpPr/>
          <p:nvPr/>
        </p:nvSpPr>
        <p:spPr>
          <a:xfrm>
            <a:off x="6997263" y="4580668"/>
            <a:ext cx="692747" cy="69274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35" name="isḻïḋè"/>
          <p:cNvSpPr/>
          <p:nvPr/>
        </p:nvSpPr>
        <p:spPr bwMode="auto">
          <a:xfrm>
            <a:off x="7216380" y="4799977"/>
            <a:ext cx="254513" cy="254129"/>
          </a:xfrm>
          <a:custGeom>
            <a:avLst/>
            <a:gdLst>
              <a:gd name="connsiteX0" fmla="*/ 506334 w 607638"/>
              <a:gd name="connsiteY0" fmla="*/ 455027 h 606722"/>
              <a:gd name="connsiteX1" fmla="*/ 506334 w 607638"/>
              <a:gd name="connsiteY1" fmla="*/ 505592 h 606722"/>
              <a:gd name="connsiteX2" fmla="*/ 531616 w 607638"/>
              <a:gd name="connsiteY2" fmla="*/ 505592 h 606722"/>
              <a:gd name="connsiteX3" fmla="*/ 556986 w 607638"/>
              <a:gd name="connsiteY3" fmla="*/ 480265 h 606722"/>
              <a:gd name="connsiteX4" fmla="*/ 531616 w 607638"/>
              <a:gd name="connsiteY4" fmla="*/ 455027 h 606722"/>
              <a:gd name="connsiteX5" fmla="*/ 430401 w 607638"/>
              <a:gd name="connsiteY5" fmla="*/ 353896 h 606722"/>
              <a:gd name="connsiteX6" fmla="*/ 405031 w 607638"/>
              <a:gd name="connsiteY6" fmla="*/ 379223 h 606722"/>
              <a:gd name="connsiteX7" fmla="*/ 430401 w 607638"/>
              <a:gd name="connsiteY7" fmla="*/ 404461 h 606722"/>
              <a:gd name="connsiteX8" fmla="*/ 455683 w 607638"/>
              <a:gd name="connsiteY8" fmla="*/ 404461 h 606722"/>
              <a:gd name="connsiteX9" fmla="*/ 455683 w 607638"/>
              <a:gd name="connsiteY9" fmla="*/ 353896 h 606722"/>
              <a:gd name="connsiteX10" fmla="*/ 480964 w 607638"/>
              <a:gd name="connsiteY10" fmla="*/ 252766 h 606722"/>
              <a:gd name="connsiteX11" fmla="*/ 506334 w 607638"/>
              <a:gd name="connsiteY11" fmla="*/ 278093 h 606722"/>
              <a:gd name="connsiteX12" fmla="*/ 506334 w 607638"/>
              <a:gd name="connsiteY12" fmla="*/ 303331 h 606722"/>
              <a:gd name="connsiteX13" fmla="*/ 556986 w 607638"/>
              <a:gd name="connsiteY13" fmla="*/ 303331 h 606722"/>
              <a:gd name="connsiteX14" fmla="*/ 582268 w 607638"/>
              <a:gd name="connsiteY14" fmla="*/ 328658 h 606722"/>
              <a:gd name="connsiteX15" fmla="*/ 556986 w 607638"/>
              <a:gd name="connsiteY15" fmla="*/ 353896 h 606722"/>
              <a:gd name="connsiteX16" fmla="*/ 506334 w 607638"/>
              <a:gd name="connsiteY16" fmla="*/ 353896 h 606722"/>
              <a:gd name="connsiteX17" fmla="*/ 506334 w 607638"/>
              <a:gd name="connsiteY17" fmla="*/ 404461 h 606722"/>
              <a:gd name="connsiteX18" fmla="*/ 531616 w 607638"/>
              <a:gd name="connsiteY18" fmla="*/ 404461 h 606722"/>
              <a:gd name="connsiteX19" fmla="*/ 607638 w 607638"/>
              <a:gd name="connsiteY19" fmla="*/ 480265 h 606722"/>
              <a:gd name="connsiteX20" fmla="*/ 531616 w 607638"/>
              <a:gd name="connsiteY20" fmla="*/ 556157 h 606722"/>
              <a:gd name="connsiteX21" fmla="*/ 506334 w 607638"/>
              <a:gd name="connsiteY21" fmla="*/ 556157 h 606722"/>
              <a:gd name="connsiteX22" fmla="*/ 506334 w 607638"/>
              <a:gd name="connsiteY22" fmla="*/ 581395 h 606722"/>
              <a:gd name="connsiteX23" fmla="*/ 480964 w 607638"/>
              <a:gd name="connsiteY23" fmla="*/ 606722 h 606722"/>
              <a:gd name="connsiteX24" fmla="*/ 455683 w 607638"/>
              <a:gd name="connsiteY24" fmla="*/ 581395 h 606722"/>
              <a:gd name="connsiteX25" fmla="*/ 455683 w 607638"/>
              <a:gd name="connsiteY25" fmla="*/ 556157 h 606722"/>
              <a:gd name="connsiteX26" fmla="*/ 405031 w 607638"/>
              <a:gd name="connsiteY26" fmla="*/ 556157 h 606722"/>
              <a:gd name="connsiteX27" fmla="*/ 379749 w 607638"/>
              <a:gd name="connsiteY27" fmla="*/ 530830 h 606722"/>
              <a:gd name="connsiteX28" fmla="*/ 405031 w 607638"/>
              <a:gd name="connsiteY28" fmla="*/ 505592 h 606722"/>
              <a:gd name="connsiteX29" fmla="*/ 455683 w 607638"/>
              <a:gd name="connsiteY29" fmla="*/ 505592 h 606722"/>
              <a:gd name="connsiteX30" fmla="*/ 455683 w 607638"/>
              <a:gd name="connsiteY30" fmla="*/ 455027 h 606722"/>
              <a:gd name="connsiteX31" fmla="*/ 430401 w 607638"/>
              <a:gd name="connsiteY31" fmla="*/ 455027 h 606722"/>
              <a:gd name="connsiteX32" fmla="*/ 354379 w 607638"/>
              <a:gd name="connsiteY32" fmla="*/ 379223 h 606722"/>
              <a:gd name="connsiteX33" fmla="*/ 430401 w 607638"/>
              <a:gd name="connsiteY33" fmla="*/ 303331 h 606722"/>
              <a:gd name="connsiteX34" fmla="*/ 455683 w 607638"/>
              <a:gd name="connsiteY34" fmla="*/ 303331 h 606722"/>
              <a:gd name="connsiteX35" fmla="*/ 455683 w 607638"/>
              <a:gd name="connsiteY35" fmla="*/ 278093 h 606722"/>
              <a:gd name="connsiteX36" fmla="*/ 480964 w 607638"/>
              <a:gd name="connsiteY36" fmla="*/ 252766 h 606722"/>
              <a:gd name="connsiteX37" fmla="*/ 303759 w 607638"/>
              <a:gd name="connsiteY37" fmla="*/ 151716 h 606722"/>
              <a:gd name="connsiteX38" fmla="*/ 329117 w 607638"/>
              <a:gd name="connsiteY38" fmla="*/ 176950 h 606722"/>
              <a:gd name="connsiteX39" fmla="*/ 329117 w 607638"/>
              <a:gd name="connsiteY39" fmla="*/ 303301 h 606722"/>
              <a:gd name="connsiteX40" fmla="*/ 303759 w 607638"/>
              <a:gd name="connsiteY40" fmla="*/ 328624 h 606722"/>
              <a:gd name="connsiteX41" fmla="*/ 227862 w 607638"/>
              <a:gd name="connsiteY41" fmla="*/ 328624 h 606722"/>
              <a:gd name="connsiteX42" fmla="*/ 202593 w 607638"/>
              <a:gd name="connsiteY42" fmla="*/ 303301 h 606722"/>
              <a:gd name="connsiteX43" fmla="*/ 227862 w 607638"/>
              <a:gd name="connsiteY43" fmla="*/ 278066 h 606722"/>
              <a:gd name="connsiteX44" fmla="*/ 278490 w 607638"/>
              <a:gd name="connsiteY44" fmla="*/ 278066 h 606722"/>
              <a:gd name="connsiteX45" fmla="*/ 278490 w 607638"/>
              <a:gd name="connsiteY45" fmla="*/ 176950 h 606722"/>
              <a:gd name="connsiteX46" fmla="*/ 303759 w 607638"/>
              <a:gd name="connsiteY46" fmla="*/ 151716 h 606722"/>
              <a:gd name="connsiteX47" fmla="*/ 303762 w 607638"/>
              <a:gd name="connsiteY47" fmla="*/ 0 h 606722"/>
              <a:gd name="connsiteX48" fmla="*/ 606634 w 607638"/>
              <a:gd name="connsiteY48" fmla="*/ 220667 h 606722"/>
              <a:gd name="connsiteX49" fmla="*/ 589190 w 607638"/>
              <a:gd name="connsiteY49" fmla="*/ 251860 h 606722"/>
              <a:gd name="connsiteX50" fmla="*/ 557950 w 607638"/>
              <a:gd name="connsiteY50" fmla="*/ 234353 h 606722"/>
              <a:gd name="connsiteX51" fmla="*/ 303762 w 607638"/>
              <a:gd name="connsiteY51" fmla="*/ 50568 h 606722"/>
              <a:gd name="connsiteX52" fmla="*/ 50642 w 607638"/>
              <a:gd name="connsiteY52" fmla="*/ 303317 h 606722"/>
              <a:gd name="connsiteX53" fmla="*/ 303762 w 607638"/>
              <a:gd name="connsiteY53" fmla="*/ 556154 h 606722"/>
              <a:gd name="connsiteX54" fmla="*/ 329127 w 607638"/>
              <a:gd name="connsiteY54" fmla="*/ 581394 h 606722"/>
              <a:gd name="connsiteX55" fmla="*/ 303762 w 607638"/>
              <a:gd name="connsiteY55" fmla="*/ 606722 h 606722"/>
              <a:gd name="connsiteX56" fmla="*/ 0 w 607638"/>
              <a:gd name="connsiteY56" fmla="*/ 303317 h 606722"/>
              <a:gd name="connsiteX57" fmla="*/ 303762 w 607638"/>
              <a:gd name="connsiteY57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7638" h="606722">
                <a:moveTo>
                  <a:pt x="506334" y="455027"/>
                </a:moveTo>
                <a:lnTo>
                  <a:pt x="506334" y="505592"/>
                </a:lnTo>
                <a:lnTo>
                  <a:pt x="531616" y="505592"/>
                </a:lnTo>
                <a:cubicBezTo>
                  <a:pt x="545592" y="505592"/>
                  <a:pt x="556986" y="494217"/>
                  <a:pt x="556986" y="480265"/>
                </a:cubicBezTo>
                <a:cubicBezTo>
                  <a:pt x="556986" y="466401"/>
                  <a:pt x="545592" y="455027"/>
                  <a:pt x="531616" y="455027"/>
                </a:cubicBezTo>
                <a:close/>
                <a:moveTo>
                  <a:pt x="430401" y="353896"/>
                </a:moveTo>
                <a:cubicBezTo>
                  <a:pt x="416425" y="353896"/>
                  <a:pt x="405031" y="365271"/>
                  <a:pt x="405031" y="379223"/>
                </a:cubicBezTo>
                <a:cubicBezTo>
                  <a:pt x="405031" y="393087"/>
                  <a:pt x="416425" y="404461"/>
                  <a:pt x="430401" y="404461"/>
                </a:cubicBezTo>
                <a:lnTo>
                  <a:pt x="455683" y="404461"/>
                </a:lnTo>
                <a:lnTo>
                  <a:pt x="455683" y="353896"/>
                </a:lnTo>
                <a:close/>
                <a:moveTo>
                  <a:pt x="480964" y="252766"/>
                </a:moveTo>
                <a:cubicBezTo>
                  <a:pt x="495029" y="252766"/>
                  <a:pt x="506334" y="264141"/>
                  <a:pt x="506334" y="278093"/>
                </a:cubicBezTo>
                <a:lnTo>
                  <a:pt x="506334" y="303331"/>
                </a:lnTo>
                <a:lnTo>
                  <a:pt x="556986" y="303331"/>
                </a:lnTo>
                <a:cubicBezTo>
                  <a:pt x="570962" y="303331"/>
                  <a:pt x="582268" y="314706"/>
                  <a:pt x="582268" y="328658"/>
                </a:cubicBezTo>
                <a:cubicBezTo>
                  <a:pt x="582268" y="342610"/>
                  <a:pt x="570962" y="353896"/>
                  <a:pt x="556986" y="353896"/>
                </a:cubicBezTo>
                <a:lnTo>
                  <a:pt x="506334" y="353896"/>
                </a:lnTo>
                <a:lnTo>
                  <a:pt x="506334" y="404461"/>
                </a:lnTo>
                <a:lnTo>
                  <a:pt x="531616" y="404461"/>
                </a:lnTo>
                <a:cubicBezTo>
                  <a:pt x="573544" y="404461"/>
                  <a:pt x="607638" y="438497"/>
                  <a:pt x="607638" y="480265"/>
                </a:cubicBezTo>
                <a:cubicBezTo>
                  <a:pt x="607638" y="522121"/>
                  <a:pt x="573544" y="556157"/>
                  <a:pt x="531616" y="556157"/>
                </a:cubicBezTo>
                <a:lnTo>
                  <a:pt x="506334" y="556157"/>
                </a:lnTo>
                <a:lnTo>
                  <a:pt x="506334" y="581395"/>
                </a:lnTo>
                <a:cubicBezTo>
                  <a:pt x="506334" y="595347"/>
                  <a:pt x="495029" y="606722"/>
                  <a:pt x="480964" y="606722"/>
                </a:cubicBezTo>
                <a:cubicBezTo>
                  <a:pt x="466988" y="606722"/>
                  <a:pt x="455683" y="595347"/>
                  <a:pt x="455683" y="581395"/>
                </a:cubicBezTo>
                <a:lnTo>
                  <a:pt x="455683" y="556157"/>
                </a:lnTo>
                <a:lnTo>
                  <a:pt x="405031" y="556157"/>
                </a:lnTo>
                <a:cubicBezTo>
                  <a:pt x="391055" y="556157"/>
                  <a:pt x="379749" y="544782"/>
                  <a:pt x="379749" y="530830"/>
                </a:cubicBezTo>
                <a:cubicBezTo>
                  <a:pt x="379749" y="516878"/>
                  <a:pt x="391055" y="505592"/>
                  <a:pt x="405031" y="505592"/>
                </a:cubicBezTo>
                <a:lnTo>
                  <a:pt x="455683" y="505592"/>
                </a:lnTo>
                <a:lnTo>
                  <a:pt x="455683" y="455027"/>
                </a:lnTo>
                <a:lnTo>
                  <a:pt x="430401" y="455027"/>
                </a:lnTo>
                <a:cubicBezTo>
                  <a:pt x="388473" y="455027"/>
                  <a:pt x="354379" y="420991"/>
                  <a:pt x="354379" y="379223"/>
                </a:cubicBezTo>
                <a:cubicBezTo>
                  <a:pt x="354379" y="337367"/>
                  <a:pt x="388473" y="303331"/>
                  <a:pt x="430401" y="303331"/>
                </a:cubicBezTo>
                <a:lnTo>
                  <a:pt x="455683" y="303331"/>
                </a:lnTo>
                <a:lnTo>
                  <a:pt x="455683" y="278093"/>
                </a:lnTo>
                <a:cubicBezTo>
                  <a:pt x="455683" y="264141"/>
                  <a:pt x="466988" y="252766"/>
                  <a:pt x="480964" y="252766"/>
                </a:cubicBezTo>
                <a:close/>
                <a:moveTo>
                  <a:pt x="303759" y="151716"/>
                </a:moveTo>
                <a:cubicBezTo>
                  <a:pt x="317817" y="151716"/>
                  <a:pt x="329117" y="163000"/>
                  <a:pt x="329117" y="176950"/>
                </a:cubicBezTo>
                <a:lnTo>
                  <a:pt x="329117" y="303301"/>
                </a:lnTo>
                <a:cubicBezTo>
                  <a:pt x="329117" y="317251"/>
                  <a:pt x="317817" y="328624"/>
                  <a:pt x="303759" y="328624"/>
                </a:cubicBezTo>
                <a:lnTo>
                  <a:pt x="227862" y="328624"/>
                </a:lnTo>
                <a:cubicBezTo>
                  <a:pt x="213893" y="328624"/>
                  <a:pt x="202593" y="317251"/>
                  <a:pt x="202593" y="303301"/>
                </a:cubicBezTo>
                <a:cubicBezTo>
                  <a:pt x="202593" y="289351"/>
                  <a:pt x="213893" y="278066"/>
                  <a:pt x="227862" y="278066"/>
                </a:cubicBezTo>
                <a:lnTo>
                  <a:pt x="278490" y="278066"/>
                </a:lnTo>
                <a:lnTo>
                  <a:pt x="278490" y="176950"/>
                </a:lnTo>
                <a:cubicBezTo>
                  <a:pt x="278490" y="163000"/>
                  <a:pt x="289790" y="151716"/>
                  <a:pt x="303759" y="151716"/>
                </a:cubicBezTo>
                <a:close/>
                <a:moveTo>
                  <a:pt x="303762" y="0"/>
                </a:moveTo>
                <a:cubicBezTo>
                  <a:pt x="443049" y="0"/>
                  <a:pt x="570410" y="92781"/>
                  <a:pt x="606634" y="220667"/>
                </a:cubicBezTo>
                <a:cubicBezTo>
                  <a:pt x="610461" y="234086"/>
                  <a:pt x="602629" y="248039"/>
                  <a:pt x="589190" y="251860"/>
                </a:cubicBezTo>
                <a:cubicBezTo>
                  <a:pt x="575839" y="255504"/>
                  <a:pt x="561688" y="247861"/>
                  <a:pt x="557950" y="234353"/>
                </a:cubicBezTo>
                <a:cubicBezTo>
                  <a:pt x="527779" y="127885"/>
                  <a:pt x="420888" y="50568"/>
                  <a:pt x="303762" y="50568"/>
                </a:cubicBezTo>
                <a:cubicBezTo>
                  <a:pt x="164208" y="50568"/>
                  <a:pt x="50642" y="163967"/>
                  <a:pt x="50642" y="303317"/>
                </a:cubicBezTo>
                <a:cubicBezTo>
                  <a:pt x="50642" y="442755"/>
                  <a:pt x="164208" y="556154"/>
                  <a:pt x="303762" y="556154"/>
                </a:cubicBezTo>
                <a:cubicBezTo>
                  <a:pt x="317824" y="556154"/>
                  <a:pt x="329127" y="567441"/>
                  <a:pt x="329127" y="581394"/>
                </a:cubicBezTo>
                <a:cubicBezTo>
                  <a:pt x="329127" y="595347"/>
                  <a:pt x="317824" y="606722"/>
                  <a:pt x="303762" y="606722"/>
                </a:cubicBezTo>
                <a:cubicBezTo>
                  <a:pt x="136261" y="606722"/>
                  <a:pt x="0" y="470661"/>
                  <a:pt x="0" y="303317"/>
                </a:cubicBezTo>
                <a:cubicBezTo>
                  <a:pt x="0" y="136061"/>
                  <a:pt x="136261" y="0"/>
                  <a:pt x="3037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1" name="îṥļíḋê"/>
          <p:cNvSpPr/>
          <p:nvPr/>
        </p:nvSpPr>
        <p:spPr>
          <a:xfrm>
            <a:off x="9583975" y="4580668"/>
            <a:ext cx="692747" cy="69274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12" name="î$liḓè"/>
          <p:cNvSpPr/>
          <p:nvPr/>
        </p:nvSpPr>
        <p:spPr bwMode="auto">
          <a:xfrm>
            <a:off x="9803091" y="4799996"/>
            <a:ext cx="254515" cy="254091"/>
          </a:xfrm>
          <a:custGeom>
            <a:avLst/>
            <a:gdLst>
              <a:gd name="T0" fmla="*/ 485 w 485"/>
              <a:gd name="T1" fmla="*/ 230 h 485"/>
              <a:gd name="T2" fmla="*/ 430 w 485"/>
              <a:gd name="T3" fmla="*/ 175 h 485"/>
              <a:gd name="T4" fmla="*/ 406 w 485"/>
              <a:gd name="T5" fmla="*/ 175 h 485"/>
              <a:gd name="T6" fmla="*/ 462 w 485"/>
              <a:gd name="T7" fmla="*/ 119 h 485"/>
              <a:gd name="T8" fmla="*/ 405 w 485"/>
              <a:gd name="T9" fmla="*/ 62 h 485"/>
              <a:gd name="T10" fmla="*/ 327 w 485"/>
              <a:gd name="T11" fmla="*/ 62 h 485"/>
              <a:gd name="T12" fmla="*/ 310 w 485"/>
              <a:gd name="T13" fmla="*/ 79 h 485"/>
              <a:gd name="T14" fmla="*/ 310 w 485"/>
              <a:gd name="T15" fmla="*/ 0 h 485"/>
              <a:gd name="T16" fmla="*/ 230 w 485"/>
              <a:gd name="T17" fmla="*/ 0 h 485"/>
              <a:gd name="T18" fmla="*/ 175 w 485"/>
              <a:gd name="T19" fmla="*/ 55 h 485"/>
              <a:gd name="T20" fmla="*/ 175 w 485"/>
              <a:gd name="T21" fmla="*/ 79 h 485"/>
              <a:gd name="T22" fmla="*/ 119 w 485"/>
              <a:gd name="T23" fmla="*/ 23 h 485"/>
              <a:gd name="T24" fmla="*/ 62 w 485"/>
              <a:gd name="T25" fmla="*/ 80 h 485"/>
              <a:gd name="T26" fmla="*/ 62 w 485"/>
              <a:gd name="T27" fmla="*/ 158 h 485"/>
              <a:gd name="T28" fmla="*/ 79 w 485"/>
              <a:gd name="T29" fmla="*/ 175 h 485"/>
              <a:gd name="T30" fmla="*/ 0 w 485"/>
              <a:gd name="T31" fmla="*/ 175 h 485"/>
              <a:gd name="T32" fmla="*/ 0 w 485"/>
              <a:gd name="T33" fmla="*/ 255 h 485"/>
              <a:gd name="T34" fmla="*/ 55 w 485"/>
              <a:gd name="T35" fmla="*/ 310 h 485"/>
              <a:gd name="T36" fmla="*/ 79 w 485"/>
              <a:gd name="T37" fmla="*/ 310 h 485"/>
              <a:gd name="T38" fmla="*/ 23 w 485"/>
              <a:gd name="T39" fmla="*/ 366 h 485"/>
              <a:gd name="T40" fmla="*/ 80 w 485"/>
              <a:gd name="T41" fmla="*/ 423 h 485"/>
              <a:gd name="T42" fmla="*/ 158 w 485"/>
              <a:gd name="T43" fmla="*/ 423 h 485"/>
              <a:gd name="T44" fmla="*/ 175 w 485"/>
              <a:gd name="T45" fmla="*/ 406 h 485"/>
              <a:gd name="T46" fmla="*/ 175 w 485"/>
              <a:gd name="T47" fmla="*/ 485 h 485"/>
              <a:gd name="T48" fmla="*/ 255 w 485"/>
              <a:gd name="T49" fmla="*/ 485 h 485"/>
              <a:gd name="T50" fmla="*/ 310 w 485"/>
              <a:gd name="T51" fmla="*/ 430 h 485"/>
              <a:gd name="T52" fmla="*/ 310 w 485"/>
              <a:gd name="T53" fmla="*/ 406 h 485"/>
              <a:gd name="T54" fmla="*/ 366 w 485"/>
              <a:gd name="T55" fmla="*/ 462 h 485"/>
              <a:gd name="T56" fmla="*/ 423 w 485"/>
              <a:gd name="T57" fmla="*/ 405 h 485"/>
              <a:gd name="T58" fmla="*/ 423 w 485"/>
              <a:gd name="T59" fmla="*/ 327 h 485"/>
              <a:gd name="T60" fmla="*/ 406 w 485"/>
              <a:gd name="T61" fmla="*/ 310 h 485"/>
              <a:gd name="T62" fmla="*/ 485 w 485"/>
              <a:gd name="T63" fmla="*/ 310 h 485"/>
              <a:gd name="T64" fmla="*/ 485 w 485"/>
              <a:gd name="T65" fmla="*/ 230 h 485"/>
              <a:gd name="T66" fmla="*/ 243 w 485"/>
              <a:gd name="T67" fmla="*/ 343 h 485"/>
              <a:gd name="T68" fmla="*/ 143 w 485"/>
              <a:gd name="T69" fmla="*/ 243 h 485"/>
              <a:gd name="T70" fmla="*/ 243 w 485"/>
              <a:gd name="T71" fmla="*/ 143 h 485"/>
              <a:gd name="T72" fmla="*/ 343 w 485"/>
              <a:gd name="T73" fmla="*/ 243 h 485"/>
              <a:gd name="T74" fmla="*/ 243 w 485"/>
              <a:gd name="T75" fmla="*/ 343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85" h="485">
                <a:moveTo>
                  <a:pt x="485" y="230"/>
                </a:moveTo>
                <a:cubicBezTo>
                  <a:pt x="485" y="200"/>
                  <a:pt x="460" y="175"/>
                  <a:pt x="430" y="175"/>
                </a:cubicBezTo>
                <a:lnTo>
                  <a:pt x="406" y="175"/>
                </a:lnTo>
                <a:lnTo>
                  <a:pt x="462" y="119"/>
                </a:lnTo>
                <a:lnTo>
                  <a:pt x="405" y="62"/>
                </a:lnTo>
                <a:cubicBezTo>
                  <a:pt x="384" y="41"/>
                  <a:pt x="349" y="41"/>
                  <a:pt x="327" y="62"/>
                </a:cubicBezTo>
                <a:lnTo>
                  <a:pt x="310" y="79"/>
                </a:lnTo>
                <a:lnTo>
                  <a:pt x="310" y="0"/>
                </a:lnTo>
                <a:lnTo>
                  <a:pt x="230" y="0"/>
                </a:lnTo>
                <a:cubicBezTo>
                  <a:pt x="200" y="0"/>
                  <a:pt x="175" y="25"/>
                  <a:pt x="175" y="55"/>
                </a:cubicBezTo>
                <a:lnTo>
                  <a:pt x="175" y="79"/>
                </a:lnTo>
                <a:lnTo>
                  <a:pt x="119" y="23"/>
                </a:lnTo>
                <a:lnTo>
                  <a:pt x="62" y="80"/>
                </a:lnTo>
                <a:cubicBezTo>
                  <a:pt x="41" y="102"/>
                  <a:pt x="41" y="137"/>
                  <a:pt x="62" y="158"/>
                </a:cubicBezTo>
                <a:lnTo>
                  <a:pt x="79" y="175"/>
                </a:lnTo>
                <a:lnTo>
                  <a:pt x="0" y="175"/>
                </a:lnTo>
                <a:lnTo>
                  <a:pt x="0" y="255"/>
                </a:lnTo>
                <a:cubicBezTo>
                  <a:pt x="0" y="286"/>
                  <a:pt x="25" y="310"/>
                  <a:pt x="55" y="310"/>
                </a:cubicBezTo>
                <a:lnTo>
                  <a:pt x="79" y="310"/>
                </a:lnTo>
                <a:lnTo>
                  <a:pt x="23" y="366"/>
                </a:lnTo>
                <a:lnTo>
                  <a:pt x="80" y="423"/>
                </a:lnTo>
                <a:cubicBezTo>
                  <a:pt x="102" y="445"/>
                  <a:pt x="137" y="445"/>
                  <a:pt x="158" y="423"/>
                </a:cubicBezTo>
                <a:lnTo>
                  <a:pt x="175" y="406"/>
                </a:lnTo>
                <a:lnTo>
                  <a:pt x="175" y="485"/>
                </a:lnTo>
                <a:lnTo>
                  <a:pt x="255" y="485"/>
                </a:lnTo>
                <a:cubicBezTo>
                  <a:pt x="286" y="485"/>
                  <a:pt x="310" y="460"/>
                  <a:pt x="310" y="430"/>
                </a:cubicBezTo>
                <a:lnTo>
                  <a:pt x="310" y="406"/>
                </a:lnTo>
                <a:lnTo>
                  <a:pt x="366" y="462"/>
                </a:lnTo>
                <a:lnTo>
                  <a:pt x="423" y="405"/>
                </a:lnTo>
                <a:cubicBezTo>
                  <a:pt x="445" y="384"/>
                  <a:pt x="445" y="349"/>
                  <a:pt x="423" y="327"/>
                </a:cubicBezTo>
                <a:lnTo>
                  <a:pt x="406" y="310"/>
                </a:lnTo>
                <a:lnTo>
                  <a:pt x="485" y="310"/>
                </a:lnTo>
                <a:lnTo>
                  <a:pt x="485" y="230"/>
                </a:lnTo>
                <a:close/>
                <a:moveTo>
                  <a:pt x="243" y="343"/>
                </a:moveTo>
                <a:cubicBezTo>
                  <a:pt x="187" y="343"/>
                  <a:pt x="143" y="298"/>
                  <a:pt x="143" y="243"/>
                </a:cubicBezTo>
                <a:cubicBezTo>
                  <a:pt x="143" y="187"/>
                  <a:pt x="187" y="143"/>
                  <a:pt x="243" y="143"/>
                </a:cubicBezTo>
                <a:cubicBezTo>
                  <a:pt x="298" y="143"/>
                  <a:pt x="343" y="187"/>
                  <a:pt x="343" y="243"/>
                </a:cubicBezTo>
                <a:cubicBezTo>
                  <a:pt x="343" y="298"/>
                  <a:pt x="298" y="343"/>
                  <a:pt x="243" y="3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sp>
        <p:nvSpPr>
          <p:cNvPr id="32" name="文本框 31"/>
          <p:cNvSpPr txBox="1"/>
          <p:nvPr/>
        </p:nvSpPr>
        <p:spPr>
          <a:xfrm>
            <a:off x="8863457" y="5440599"/>
            <a:ext cx="213378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三節獎金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國內旅遊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276745" y="5440599"/>
            <a:ext cx="2133781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準時上下班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690032" y="5440599"/>
            <a:ext cx="2133781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尾牙活動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103319" y="5440599"/>
            <a:ext cx="213378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免費提供午餐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及下午茶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406949"/>
            <a:ext cx="12192000" cy="2677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441025" y="218860"/>
            <a:ext cx="4058631" cy="1014413"/>
            <a:chOff x="441025" y="218860"/>
            <a:chExt cx="4058631" cy="1014413"/>
          </a:xfrm>
        </p:grpSpPr>
        <p:sp>
          <p:nvSpPr>
            <p:cNvPr id="30" name="文本框 29"/>
            <p:cNvSpPr txBox="1"/>
            <p:nvPr/>
          </p:nvSpPr>
          <p:spPr>
            <a:xfrm>
              <a:off x="595313" y="387468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公司福利</a:t>
              </a:r>
              <a:endParaRPr lang="zh-CN" altLang="en-US" dirty="0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9855" y="1659291"/>
            <a:ext cx="2991715" cy="224328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1659291"/>
            <a:ext cx="2991715" cy="224328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145" y="1659290"/>
            <a:ext cx="2994404" cy="2243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1" grpId="0" animBg="1"/>
      <p:bldP spid="34" grpId="0" animBg="1"/>
      <p:bldP spid="16" grpId="0" animBg="1"/>
      <p:bldP spid="35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74713" y="0"/>
            <a:ext cx="177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圖片 7" descr="相片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2" b="-5066"/>
          <a:stretch>
            <a:fillRect/>
          </a:stretch>
        </p:blipFill>
        <p:spPr bwMode="auto">
          <a:xfrm>
            <a:off x="1473199" y="1263197"/>
            <a:ext cx="3649663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任意多边形 8"/>
          <p:cNvSpPr/>
          <p:nvPr/>
        </p:nvSpPr>
        <p:spPr>
          <a:xfrm>
            <a:off x="1382713" y="1149350"/>
            <a:ext cx="4521200" cy="4559300"/>
          </a:xfrm>
          <a:custGeom>
            <a:avLst/>
            <a:gdLst>
              <a:gd name="connsiteX0" fmla="*/ 0 w 4521200"/>
              <a:gd name="connsiteY0" fmla="*/ 0 h 4559300"/>
              <a:gd name="connsiteX1" fmla="*/ 4521200 w 4521200"/>
              <a:gd name="connsiteY1" fmla="*/ 0 h 4559300"/>
              <a:gd name="connsiteX2" fmla="*/ 4521200 w 4521200"/>
              <a:gd name="connsiteY2" fmla="*/ 549775 h 4559300"/>
              <a:gd name="connsiteX3" fmla="*/ 4447233 w 4521200"/>
              <a:gd name="connsiteY3" fmla="*/ 549775 h 4559300"/>
              <a:gd name="connsiteX4" fmla="*/ 4447233 w 4521200"/>
              <a:gd name="connsiteY4" fmla="*/ 73967 h 4559300"/>
              <a:gd name="connsiteX5" fmla="*/ 73967 w 4521200"/>
              <a:gd name="connsiteY5" fmla="*/ 73967 h 4559300"/>
              <a:gd name="connsiteX6" fmla="*/ 73967 w 4521200"/>
              <a:gd name="connsiteY6" fmla="*/ 4485333 h 4559300"/>
              <a:gd name="connsiteX7" fmla="*/ 4447233 w 4521200"/>
              <a:gd name="connsiteY7" fmla="*/ 4485333 h 4559300"/>
              <a:gd name="connsiteX8" fmla="*/ 4447233 w 4521200"/>
              <a:gd name="connsiteY8" fmla="*/ 1380772 h 4559300"/>
              <a:gd name="connsiteX9" fmla="*/ 4521200 w 4521200"/>
              <a:gd name="connsiteY9" fmla="*/ 1380772 h 4559300"/>
              <a:gd name="connsiteX10" fmla="*/ 4521200 w 4521200"/>
              <a:gd name="connsiteY10" fmla="*/ 4559300 h 4559300"/>
              <a:gd name="connsiteX11" fmla="*/ 0 w 4521200"/>
              <a:gd name="connsiteY11" fmla="*/ 4559300 h 455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21200" h="4559300">
                <a:moveTo>
                  <a:pt x="0" y="0"/>
                </a:moveTo>
                <a:lnTo>
                  <a:pt x="4521200" y="0"/>
                </a:lnTo>
                <a:lnTo>
                  <a:pt x="4521200" y="549775"/>
                </a:lnTo>
                <a:lnTo>
                  <a:pt x="4447233" y="549775"/>
                </a:lnTo>
                <a:lnTo>
                  <a:pt x="4447233" y="73967"/>
                </a:lnTo>
                <a:lnTo>
                  <a:pt x="73967" y="73967"/>
                </a:lnTo>
                <a:lnTo>
                  <a:pt x="73967" y="4485333"/>
                </a:lnTo>
                <a:lnTo>
                  <a:pt x="4447233" y="4485333"/>
                </a:lnTo>
                <a:lnTo>
                  <a:pt x="4447233" y="1380772"/>
                </a:lnTo>
                <a:lnTo>
                  <a:pt x="4521200" y="1380772"/>
                </a:lnTo>
                <a:lnTo>
                  <a:pt x="4521200" y="4559300"/>
                </a:lnTo>
                <a:lnTo>
                  <a:pt x="0" y="45593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99216" y="1699125"/>
            <a:ext cx="25077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PART 0</a:t>
            </a:r>
            <a:r>
              <a:rPr lang="en-US" altLang="zh-TW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4</a:t>
            </a:r>
            <a:endParaRPr lang="zh-CN" altLang="en-US" sz="48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95651" y="2881342"/>
            <a:ext cx="426916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TW" altLang="en-US" sz="4400" dirty="0"/>
              <a:t>心得分享</a:t>
            </a:r>
            <a:endParaRPr lang="zh-CN" alt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替代程序 1"/>
          <p:cNvSpPr/>
          <p:nvPr/>
        </p:nvSpPr>
        <p:spPr>
          <a:xfrm>
            <a:off x="4562475" y="1629501"/>
            <a:ext cx="6696076" cy="4256949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组合 37"/>
          <p:cNvGrpSpPr/>
          <p:nvPr/>
        </p:nvGrpSpPr>
        <p:grpSpPr>
          <a:xfrm>
            <a:off x="5198295" y="2125616"/>
            <a:ext cx="2410093" cy="1507136"/>
            <a:chOff x="1819241" y="2125957"/>
            <a:chExt cx="2410093" cy="1507136"/>
          </a:xfrm>
        </p:grpSpPr>
        <p:sp>
          <p:nvSpPr>
            <p:cNvPr id="39" name="文本框 38"/>
            <p:cNvSpPr txBox="1"/>
            <p:nvPr/>
          </p:nvSpPr>
          <p:spPr>
            <a:xfrm>
              <a:off x="1819241" y="2125957"/>
              <a:ext cx="24100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成就感和挫折感</a:t>
              </a:r>
              <a:endPara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829761" y="2783822"/>
              <a:ext cx="2329282" cy="8492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一開始對於新事物的不熟悉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造成很多不該出現的錯誤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之後慢慢熟悉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也造就了很大的成就感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014970" y="4054627"/>
            <a:ext cx="2889666" cy="1243467"/>
            <a:chOff x="1635916" y="2226016"/>
            <a:chExt cx="2889666" cy="1243467"/>
          </a:xfrm>
        </p:grpSpPr>
        <p:sp>
          <p:nvSpPr>
            <p:cNvPr id="42" name="文本框 41"/>
            <p:cNvSpPr txBox="1"/>
            <p:nvPr/>
          </p:nvSpPr>
          <p:spPr>
            <a:xfrm>
              <a:off x="1635916" y="2226016"/>
              <a:ext cx="28660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了解公司的內部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703676" y="2813213"/>
              <a:ext cx="2821906" cy="6562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公司各有不同，營運方式也不同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加上分工就會比較不明確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在這部分是可以另類的學校更多東西。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8042833" y="2139234"/>
            <a:ext cx="2781734" cy="1364137"/>
            <a:chOff x="1595270" y="2208784"/>
            <a:chExt cx="2781734" cy="913684"/>
          </a:xfrm>
        </p:grpSpPr>
        <p:sp>
          <p:nvSpPr>
            <p:cNvPr id="45" name="文本框 44"/>
            <p:cNvSpPr txBox="1"/>
            <p:nvPr/>
          </p:nvSpPr>
          <p:spPr>
            <a:xfrm>
              <a:off x="1595270" y="2208784"/>
              <a:ext cx="2781734" cy="30921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學習專業上的知識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786120" y="2659200"/>
              <a:ext cx="2329282" cy="46326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在學校上學到的都是紙本教材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在公司學到的就是實際操作及經驗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8140296" y="4050421"/>
            <a:ext cx="2329282" cy="1245813"/>
            <a:chOff x="1692733" y="2221810"/>
            <a:chExt cx="2329282" cy="1245813"/>
          </a:xfrm>
        </p:grpSpPr>
        <p:sp>
          <p:nvSpPr>
            <p:cNvPr id="48" name="文本框 47"/>
            <p:cNvSpPr txBox="1"/>
            <p:nvPr/>
          </p:nvSpPr>
          <p:spPr>
            <a:xfrm>
              <a:off x="1771466" y="2221810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學會看氣氛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692733" y="2813213"/>
              <a:ext cx="2329282" cy="6544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公司內部都有主管在管理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當然有時候也是要看別人眼色</a:t>
              </a:r>
              <a:endParaRPr lang="en-US" altLang="zh-TW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  <a:p>
              <a:pPr algn="ctr">
                <a:lnSpc>
                  <a:spcPct val="114000"/>
                </a:lnSpc>
              </a:pPr>
              <a:r>
                <a:rPr lang="zh-TW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這是在公司非常重要的技能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</p:grpSp>
      <p:cxnSp>
        <p:nvCxnSpPr>
          <p:cNvPr id="36" name="直接连接符 35"/>
          <p:cNvCxnSpPr/>
          <p:nvPr/>
        </p:nvCxnSpPr>
        <p:spPr>
          <a:xfrm>
            <a:off x="4963070" y="3861828"/>
            <a:ext cx="555709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7913708" y="2222591"/>
            <a:ext cx="0" cy="32297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组合 49"/>
          <p:cNvGrpSpPr/>
          <p:nvPr/>
        </p:nvGrpSpPr>
        <p:grpSpPr>
          <a:xfrm>
            <a:off x="441025" y="218860"/>
            <a:ext cx="4058631" cy="1014413"/>
            <a:chOff x="441025" y="218860"/>
            <a:chExt cx="4058631" cy="1014413"/>
          </a:xfrm>
        </p:grpSpPr>
        <p:sp>
          <p:nvSpPr>
            <p:cNvPr id="53" name="文本框 52"/>
            <p:cNvSpPr txBox="1"/>
            <p:nvPr/>
          </p:nvSpPr>
          <p:spPr>
            <a:xfrm>
              <a:off x="595313" y="387468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心得分享</a:t>
              </a:r>
              <a:endParaRPr lang="zh-CN" altLang="en-US" dirty="0"/>
            </a:p>
          </p:txBody>
        </p:sp>
        <p:sp>
          <p:nvSpPr>
            <p:cNvPr id="52" name="任意多边形 51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036" name="Picture 12" descr="想法图标在Busy Icons"/>
          <p:cNvPicPr>
            <a:picLocks noChangeAspect="1" noChangeArrowheads="1"/>
          </p:cNvPicPr>
          <p:nvPr/>
        </p:nvPicPr>
        <p:blipFill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906" y="2019139"/>
            <a:ext cx="3227225" cy="32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061369" y="3176884"/>
            <a:ext cx="80692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54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謝謝</a:t>
            </a:r>
            <a:r>
              <a:rPr lang="zh-TW" altLang="en-US" sz="5400" dirty="0">
                <a:solidFill>
                  <a:schemeClr val="bg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聆聽</a:t>
            </a:r>
            <a:endParaRPr lang="zh-CN" altLang="en-US" sz="5400" dirty="0">
              <a:solidFill>
                <a:schemeClr val="bg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167607" y="1653133"/>
            <a:ext cx="9856787" cy="3670300"/>
            <a:chOff x="1167607" y="1653133"/>
            <a:chExt cx="9856787" cy="3670300"/>
          </a:xfrm>
        </p:grpSpPr>
        <p:sp>
          <p:nvSpPr>
            <p:cNvPr id="9" name="任意多边形 8"/>
            <p:cNvSpPr/>
            <p:nvPr/>
          </p:nvSpPr>
          <p:spPr>
            <a:xfrm>
              <a:off x="1167607" y="1653133"/>
              <a:ext cx="9856787" cy="3670300"/>
            </a:xfrm>
            <a:custGeom>
              <a:avLst/>
              <a:gdLst>
                <a:gd name="connsiteX0" fmla="*/ 0 w 9856787"/>
                <a:gd name="connsiteY0" fmla="*/ 0 h 3670300"/>
                <a:gd name="connsiteX1" fmla="*/ 445293 w 9856787"/>
                <a:gd name="connsiteY1" fmla="*/ 0 h 3670300"/>
                <a:gd name="connsiteX2" fmla="*/ 445293 w 9856787"/>
                <a:gd name="connsiteY2" fmla="*/ 52375 h 3670300"/>
                <a:gd name="connsiteX3" fmla="*/ 52375 w 9856787"/>
                <a:gd name="connsiteY3" fmla="*/ 52375 h 3670300"/>
                <a:gd name="connsiteX4" fmla="*/ 52375 w 9856787"/>
                <a:gd name="connsiteY4" fmla="*/ 3617925 h 3670300"/>
                <a:gd name="connsiteX5" fmla="*/ 9804412 w 9856787"/>
                <a:gd name="connsiteY5" fmla="*/ 3617925 h 3670300"/>
                <a:gd name="connsiteX6" fmla="*/ 9804412 w 9856787"/>
                <a:gd name="connsiteY6" fmla="*/ 52375 h 3670300"/>
                <a:gd name="connsiteX7" fmla="*/ 4073260 w 9856787"/>
                <a:gd name="connsiteY7" fmla="*/ 52375 h 3670300"/>
                <a:gd name="connsiteX8" fmla="*/ 4073260 w 9856787"/>
                <a:gd name="connsiteY8" fmla="*/ 0 h 3670300"/>
                <a:gd name="connsiteX9" fmla="*/ 9856787 w 9856787"/>
                <a:gd name="connsiteY9" fmla="*/ 0 h 3670300"/>
                <a:gd name="connsiteX10" fmla="*/ 9856787 w 9856787"/>
                <a:gd name="connsiteY10" fmla="*/ 3670300 h 3670300"/>
                <a:gd name="connsiteX11" fmla="*/ 0 w 9856787"/>
                <a:gd name="connsiteY11" fmla="*/ 3670300 h 367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856787" h="3670300">
                  <a:moveTo>
                    <a:pt x="0" y="0"/>
                  </a:moveTo>
                  <a:lnTo>
                    <a:pt x="445293" y="0"/>
                  </a:lnTo>
                  <a:lnTo>
                    <a:pt x="445293" y="52375"/>
                  </a:lnTo>
                  <a:lnTo>
                    <a:pt x="52375" y="52375"/>
                  </a:lnTo>
                  <a:lnTo>
                    <a:pt x="52375" y="3617925"/>
                  </a:lnTo>
                  <a:lnTo>
                    <a:pt x="9804412" y="3617925"/>
                  </a:lnTo>
                  <a:lnTo>
                    <a:pt x="9804412" y="52375"/>
                  </a:lnTo>
                  <a:lnTo>
                    <a:pt x="4073260" y="52375"/>
                  </a:lnTo>
                  <a:lnTo>
                    <a:pt x="4073260" y="0"/>
                  </a:lnTo>
                  <a:lnTo>
                    <a:pt x="9856787" y="0"/>
                  </a:lnTo>
                  <a:lnTo>
                    <a:pt x="9856787" y="3670300"/>
                  </a:lnTo>
                  <a:lnTo>
                    <a:pt x="0" y="36703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6096000" y="1653133"/>
              <a:ext cx="4928394" cy="3670300"/>
            </a:xfrm>
            <a:custGeom>
              <a:avLst/>
              <a:gdLst>
                <a:gd name="connsiteX0" fmla="*/ 0 w 4928394"/>
                <a:gd name="connsiteY0" fmla="*/ 0 h 3670300"/>
                <a:gd name="connsiteX1" fmla="*/ 4928394 w 4928394"/>
                <a:gd name="connsiteY1" fmla="*/ 0 h 3670300"/>
                <a:gd name="connsiteX2" fmla="*/ 4928394 w 4928394"/>
                <a:gd name="connsiteY2" fmla="*/ 3670300 h 3670300"/>
                <a:gd name="connsiteX3" fmla="*/ 0 w 4928394"/>
                <a:gd name="connsiteY3" fmla="*/ 3670300 h 3670300"/>
                <a:gd name="connsiteX4" fmla="*/ 0 w 4928394"/>
                <a:gd name="connsiteY4" fmla="*/ 3617925 h 3670300"/>
                <a:gd name="connsiteX5" fmla="*/ 4876019 w 4928394"/>
                <a:gd name="connsiteY5" fmla="*/ 3617925 h 3670300"/>
                <a:gd name="connsiteX6" fmla="*/ 4876019 w 4928394"/>
                <a:gd name="connsiteY6" fmla="*/ 52375 h 3670300"/>
                <a:gd name="connsiteX7" fmla="*/ 0 w 4928394"/>
                <a:gd name="connsiteY7" fmla="*/ 52375 h 367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8394" h="3670300">
                  <a:moveTo>
                    <a:pt x="0" y="0"/>
                  </a:moveTo>
                  <a:lnTo>
                    <a:pt x="4928394" y="0"/>
                  </a:lnTo>
                  <a:lnTo>
                    <a:pt x="4928394" y="3670300"/>
                  </a:lnTo>
                  <a:lnTo>
                    <a:pt x="0" y="3670300"/>
                  </a:lnTo>
                  <a:lnTo>
                    <a:pt x="0" y="3617925"/>
                  </a:lnTo>
                  <a:lnTo>
                    <a:pt x="4876019" y="3617925"/>
                  </a:lnTo>
                  <a:lnTo>
                    <a:pt x="4876019" y="52375"/>
                  </a:lnTo>
                  <a:lnTo>
                    <a:pt x="0" y="52375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文本框 2"/>
          <p:cNvSpPr txBox="1"/>
          <p:nvPr/>
        </p:nvSpPr>
        <p:spPr>
          <a:xfrm>
            <a:off x="-495696" y="1312688"/>
            <a:ext cx="80692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54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報告結束</a:t>
            </a:r>
            <a:endParaRPr lang="zh-CN" altLang="en-US" sz="54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522413" y="1230313"/>
            <a:ext cx="371845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CONTENTS</a:t>
            </a:r>
            <a:endParaRPr lang="zh-CN" altLang="en-US" sz="54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167607" y="1653133"/>
            <a:ext cx="9856787" cy="3670300"/>
            <a:chOff x="1167607" y="1653133"/>
            <a:chExt cx="9856787" cy="3670300"/>
          </a:xfrm>
        </p:grpSpPr>
        <p:sp>
          <p:nvSpPr>
            <p:cNvPr id="9" name="任意多边形 8"/>
            <p:cNvSpPr/>
            <p:nvPr/>
          </p:nvSpPr>
          <p:spPr>
            <a:xfrm>
              <a:off x="1167607" y="1653133"/>
              <a:ext cx="9856787" cy="3670300"/>
            </a:xfrm>
            <a:custGeom>
              <a:avLst/>
              <a:gdLst>
                <a:gd name="connsiteX0" fmla="*/ 0 w 9856787"/>
                <a:gd name="connsiteY0" fmla="*/ 0 h 3670300"/>
                <a:gd name="connsiteX1" fmla="*/ 445293 w 9856787"/>
                <a:gd name="connsiteY1" fmla="*/ 0 h 3670300"/>
                <a:gd name="connsiteX2" fmla="*/ 445293 w 9856787"/>
                <a:gd name="connsiteY2" fmla="*/ 52375 h 3670300"/>
                <a:gd name="connsiteX3" fmla="*/ 52375 w 9856787"/>
                <a:gd name="connsiteY3" fmla="*/ 52375 h 3670300"/>
                <a:gd name="connsiteX4" fmla="*/ 52375 w 9856787"/>
                <a:gd name="connsiteY4" fmla="*/ 3617925 h 3670300"/>
                <a:gd name="connsiteX5" fmla="*/ 9804412 w 9856787"/>
                <a:gd name="connsiteY5" fmla="*/ 3617925 h 3670300"/>
                <a:gd name="connsiteX6" fmla="*/ 9804412 w 9856787"/>
                <a:gd name="connsiteY6" fmla="*/ 52375 h 3670300"/>
                <a:gd name="connsiteX7" fmla="*/ 4073260 w 9856787"/>
                <a:gd name="connsiteY7" fmla="*/ 52375 h 3670300"/>
                <a:gd name="connsiteX8" fmla="*/ 4073260 w 9856787"/>
                <a:gd name="connsiteY8" fmla="*/ 0 h 3670300"/>
                <a:gd name="connsiteX9" fmla="*/ 9856787 w 9856787"/>
                <a:gd name="connsiteY9" fmla="*/ 0 h 3670300"/>
                <a:gd name="connsiteX10" fmla="*/ 9856787 w 9856787"/>
                <a:gd name="connsiteY10" fmla="*/ 3670300 h 3670300"/>
                <a:gd name="connsiteX11" fmla="*/ 0 w 9856787"/>
                <a:gd name="connsiteY11" fmla="*/ 3670300 h 367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856787" h="3670300">
                  <a:moveTo>
                    <a:pt x="0" y="0"/>
                  </a:moveTo>
                  <a:lnTo>
                    <a:pt x="445293" y="0"/>
                  </a:lnTo>
                  <a:lnTo>
                    <a:pt x="445293" y="52375"/>
                  </a:lnTo>
                  <a:lnTo>
                    <a:pt x="52375" y="52375"/>
                  </a:lnTo>
                  <a:lnTo>
                    <a:pt x="52375" y="3617925"/>
                  </a:lnTo>
                  <a:lnTo>
                    <a:pt x="9804412" y="3617925"/>
                  </a:lnTo>
                  <a:lnTo>
                    <a:pt x="9804412" y="52375"/>
                  </a:lnTo>
                  <a:lnTo>
                    <a:pt x="4073260" y="52375"/>
                  </a:lnTo>
                  <a:lnTo>
                    <a:pt x="4073260" y="0"/>
                  </a:lnTo>
                  <a:lnTo>
                    <a:pt x="9856787" y="0"/>
                  </a:lnTo>
                  <a:lnTo>
                    <a:pt x="9856787" y="3670300"/>
                  </a:lnTo>
                  <a:lnTo>
                    <a:pt x="0" y="36703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6096000" y="1653133"/>
              <a:ext cx="4928394" cy="3670300"/>
            </a:xfrm>
            <a:custGeom>
              <a:avLst/>
              <a:gdLst>
                <a:gd name="connsiteX0" fmla="*/ 0 w 4928394"/>
                <a:gd name="connsiteY0" fmla="*/ 0 h 3670300"/>
                <a:gd name="connsiteX1" fmla="*/ 4928394 w 4928394"/>
                <a:gd name="connsiteY1" fmla="*/ 0 h 3670300"/>
                <a:gd name="connsiteX2" fmla="*/ 4928394 w 4928394"/>
                <a:gd name="connsiteY2" fmla="*/ 3670300 h 3670300"/>
                <a:gd name="connsiteX3" fmla="*/ 0 w 4928394"/>
                <a:gd name="connsiteY3" fmla="*/ 3670300 h 3670300"/>
                <a:gd name="connsiteX4" fmla="*/ 0 w 4928394"/>
                <a:gd name="connsiteY4" fmla="*/ 3617925 h 3670300"/>
                <a:gd name="connsiteX5" fmla="*/ 4876019 w 4928394"/>
                <a:gd name="connsiteY5" fmla="*/ 3617925 h 3670300"/>
                <a:gd name="connsiteX6" fmla="*/ 4876019 w 4928394"/>
                <a:gd name="connsiteY6" fmla="*/ 52375 h 3670300"/>
                <a:gd name="connsiteX7" fmla="*/ 0 w 4928394"/>
                <a:gd name="connsiteY7" fmla="*/ 52375 h 367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8394" h="3670300">
                  <a:moveTo>
                    <a:pt x="0" y="0"/>
                  </a:moveTo>
                  <a:lnTo>
                    <a:pt x="4928394" y="0"/>
                  </a:lnTo>
                  <a:lnTo>
                    <a:pt x="4928394" y="3670300"/>
                  </a:lnTo>
                  <a:lnTo>
                    <a:pt x="0" y="3670300"/>
                  </a:lnTo>
                  <a:lnTo>
                    <a:pt x="0" y="3617925"/>
                  </a:lnTo>
                  <a:lnTo>
                    <a:pt x="4876019" y="3617925"/>
                  </a:lnTo>
                  <a:lnTo>
                    <a:pt x="4876019" y="52375"/>
                  </a:lnTo>
                  <a:lnTo>
                    <a:pt x="0" y="52375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727215" y="2677302"/>
            <a:ext cx="232467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01 . 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公司介紹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33686" y="2677302"/>
            <a:ext cx="340189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03 . </a:t>
            </a:r>
            <a:r>
              <a:rPr lang="zh-TW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工作環境及福利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727215" y="3814763"/>
            <a:ext cx="232467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02 .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工作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內容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333686" y="3814763"/>
            <a:ext cx="232467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04 . </a:t>
            </a:r>
            <a:r>
              <a:rPr lang="zh-TW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心得分享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74713" y="0"/>
            <a:ext cx="177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圖片 7" descr="相片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2" b="-5066"/>
          <a:stretch>
            <a:fillRect/>
          </a:stretch>
        </p:blipFill>
        <p:spPr bwMode="auto">
          <a:xfrm>
            <a:off x="1473199" y="1263197"/>
            <a:ext cx="3649663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任意多边形 8"/>
          <p:cNvSpPr/>
          <p:nvPr/>
        </p:nvSpPr>
        <p:spPr>
          <a:xfrm>
            <a:off x="1382713" y="1149350"/>
            <a:ext cx="4521200" cy="4559300"/>
          </a:xfrm>
          <a:custGeom>
            <a:avLst/>
            <a:gdLst>
              <a:gd name="connsiteX0" fmla="*/ 0 w 4521200"/>
              <a:gd name="connsiteY0" fmla="*/ 0 h 4559300"/>
              <a:gd name="connsiteX1" fmla="*/ 4521200 w 4521200"/>
              <a:gd name="connsiteY1" fmla="*/ 0 h 4559300"/>
              <a:gd name="connsiteX2" fmla="*/ 4521200 w 4521200"/>
              <a:gd name="connsiteY2" fmla="*/ 549775 h 4559300"/>
              <a:gd name="connsiteX3" fmla="*/ 4447233 w 4521200"/>
              <a:gd name="connsiteY3" fmla="*/ 549775 h 4559300"/>
              <a:gd name="connsiteX4" fmla="*/ 4447233 w 4521200"/>
              <a:gd name="connsiteY4" fmla="*/ 73967 h 4559300"/>
              <a:gd name="connsiteX5" fmla="*/ 73967 w 4521200"/>
              <a:gd name="connsiteY5" fmla="*/ 73967 h 4559300"/>
              <a:gd name="connsiteX6" fmla="*/ 73967 w 4521200"/>
              <a:gd name="connsiteY6" fmla="*/ 4485333 h 4559300"/>
              <a:gd name="connsiteX7" fmla="*/ 4447233 w 4521200"/>
              <a:gd name="connsiteY7" fmla="*/ 4485333 h 4559300"/>
              <a:gd name="connsiteX8" fmla="*/ 4447233 w 4521200"/>
              <a:gd name="connsiteY8" fmla="*/ 1380772 h 4559300"/>
              <a:gd name="connsiteX9" fmla="*/ 4521200 w 4521200"/>
              <a:gd name="connsiteY9" fmla="*/ 1380772 h 4559300"/>
              <a:gd name="connsiteX10" fmla="*/ 4521200 w 4521200"/>
              <a:gd name="connsiteY10" fmla="*/ 4559300 h 4559300"/>
              <a:gd name="connsiteX11" fmla="*/ 0 w 4521200"/>
              <a:gd name="connsiteY11" fmla="*/ 4559300 h 455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21200" h="4559300">
                <a:moveTo>
                  <a:pt x="0" y="0"/>
                </a:moveTo>
                <a:lnTo>
                  <a:pt x="4521200" y="0"/>
                </a:lnTo>
                <a:lnTo>
                  <a:pt x="4521200" y="549775"/>
                </a:lnTo>
                <a:lnTo>
                  <a:pt x="4447233" y="549775"/>
                </a:lnTo>
                <a:lnTo>
                  <a:pt x="4447233" y="73967"/>
                </a:lnTo>
                <a:lnTo>
                  <a:pt x="73967" y="73967"/>
                </a:lnTo>
                <a:lnTo>
                  <a:pt x="73967" y="4485333"/>
                </a:lnTo>
                <a:lnTo>
                  <a:pt x="4447233" y="4485333"/>
                </a:lnTo>
                <a:lnTo>
                  <a:pt x="4447233" y="1380772"/>
                </a:lnTo>
                <a:lnTo>
                  <a:pt x="4521200" y="1380772"/>
                </a:lnTo>
                <a:lnTo>
                  <a:pt x="4521200" y="4559300"/>
                </a:lnTo>
                <a:lnTo>
                  <a:pt x="0" y="45593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99216" y="1699125"/>
            <a:ext cx="25077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PART 01</a:t>
            </a:r>
            <a:endParaRPr lang="zh-CN" altLang="en-US" sz="48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95651" y="2881342"/>
            <a:ext cx="426916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TW" altLang="en-US" sz="4400" dirty="0"/>
              <a:t>公司介紹</a:t>
            </a:r>
            <a:endParaRPr lang="zh-CN" alt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iṧ1ïḑè"/>
          <p:cNvGrpSpPr/>
          <p:nvPr/>
        </p:nvGrpSpPr>
        <p:grpSpPr>
          <a:xfrm>
            <a:off x="1477782" y="2593975"/>
            <a:ext cx="3533896" cy="3589175"/>
            <a:chOff x="3302000" y="787400"/>
            <a:chExt cx="5581650" cy="5668963"/>
          </a:xfrm>
        </p:grpSpPr>
        <p:sp>
          <p:nvSpPr>
            <p:cNvPr id="35" name="ïṡlîḓê"/>
            <p:cNvSpPr/>
            <p:nvPr/>
          </p:nvSpPr>
          <p:spPr bwMode="auto">
            <a:xfrm>
              <a:off x="3302000" y="787400"/>
              <a:ext cx="2790825" cy="5022850"/>
            </a:xfrm>
            <a:custGeom>
              <a:avLst/>
              <a:gdLst>
                <a:gd name="T0" fmla="*/ 0 w 1758"/>
                <a:gd name="T1" fmla="*/ 2758 h 3164"/>
                <a:gd name="T2" fmla="*/ 1758 w 1758"/>
                <a:gd name="T3" fmla="*/ 0 h 3164"/>
                <a:gd name="T4" fmla="*/ 879 w 1758"/>
                <a:gd name="T5" fmla="*/ 3164 h 3164"/>
                <a:gd name="T6" fmla="*/ 0 w 1758"/>
                <a:gd name="T7" fmla="*/ 2758 h 3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8" h="3164">
                  <a:moveTo>
                    <a:pt x="0" y="2758"/>
                  </a:moveTo>
                  <a:lnTo>
                    <a:pt x="1758" y="0"/>
                  </a:lnTo>
                  <a:lnTo>
                    <a:pt x="879" y="3164"/>
                  </a:lnTo>
                  <a:lnTo>
                    <a:pt x="0" y="2758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36" name="îṣḷiďé"/>
            <p:cNvSpPr/>
            <p:nvPr/>
          </p:nvSpPr>
          <p:spPr bwMode="auto">
            <a:xfrm>
              <a:off x="3302000" y="787400"/>
              <a:ext cx="2790825" cy="5022850"/>
            </a:xfrm>
            <a:custGeom>
              <a:avLst/>
              <a:gdLst>
                <a:gd name="T0" fmla="*/ 0 w 1758"/>
                <a:gd name="T1" fmla="*/ 2758 h 3164"/>
                <a:gd name="T2" fmla="*/ 1758 w 1758"/>
                <a:gd name="T3" fmla="*/ 0 h 3164"/>
                <a:gd name="T4" fmla="*/ 879 w 1758"/>
                <a:gd name="T5" fmla="*/ 3164 h 3164"/>
                <a:gd name="T6" fmla="*/ 0 w 1758"/>
                <a:gd name="T7" fmla="*/ 2758 h 3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8" h="3164">
                  <a:moveTo>
                    <a:pt x="0" y="2758"/>
                  </a:moveTo>
                  <a:lnTo>
                    <a:pt x="1758" y="0"/>
                  </a:lnTo>
                  <a:lnTo>
                    <a:pt x="879" y="3164"/>
                  </a:lnTo>
                  <a:lnTo>
                    <a:pt x="0" y="2758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7" name="iSḻidê"/>
            <p:cNvSpPr/>
            <p:nvPr/>
          </p:nvSpPr>
          <p:spPr bwMode="auto">
            <a:xfrm>
              <a:off x="5014913" y="787400"/>
              <a:ext cx="1077913" cy="3884613"/>
            </a:xfrm>
            <a:custGeom>
              <a:avLst/>
              <a:gdLst>
                <a:gd name="T0" fmla="*/ 0 w 679"/>
                <a:gd name="T1" fmla="*/ 2447 h 2447"/>
                <a:gd name="T2" fmla="*/ 679 w 679"/>
                <a:gd name="T3" fmla="*/ 2134 h 2447"/>
                <a:gd name="T4" fmla="*/ 679 w 679"/>
                <a:gd name="T5" fmla="*/ 0 h 2447"/>
                <a:gd name="T6" fmla="*/ 0 w 679"/>
                <a:gd name="T7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9" h="2447">
                  <a:moveTo>
                    <a:pt x="0" y="2447"/>
                  </a:moveTo>
                  <a:lnTo>
                    <a:pt x="679" y="2134"/>
                  </a:lnTo>
                  <a:lnTo>
                    <a:pt x="679" y="0"/>
                  </a:lnTo>
                  <a:lnTo>
                    <a:pt x="0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38" name="isľîďe"/>
            <p:cNvSpPr/>
            <p:nvPr/>
          </p:nvSpPr>
          <p:spPr bwMode="auto">
            <a:xfrm>
              <a:off x="5014913" y="787400"/>
              <a:ext cx="1077913" cy="3884613"/>
            </a:xfrm>
            <a:custGeom>
              <a:avLst/>
              <a:gdLst>
                <a:gd name="T0" fmla="*/ 0 w 679"/>
                <a:gd name="T1" fmla="*/ 2447 h 2447"/>
                <a:gd name="T2" fmla="*/ 679 w 679"/>
                <a:gd name="T3" fmla="*/ 2134 h 2447"/>
                <a:gd name="T4" fmla="*/ 679 w 679"/>
                <a:gd name="T5" fmla="*/ 0 h 2447"/>
                <a:gd name="T6" fmla="*/ 0 w 679"/>
                <a:gd name="T7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9" h="2447">
                  <a:moveTo>
                    <a:pt x="0" y="2447"/>
                  </a:moveTo>
                  <a:lnTo>
                    <a:pt x="679" y="2134"/>
                  </a:lnTo>
                  <a:lnTo>
                    <a:pt x="679" y="0"/>
                  </a:lnTo>
                  <a:lnTo>
                    <a:pt x="0" y="2447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9" name="ïṧ1iďè"/>
            <p:cNvSpPr/>
            <p:nvPr/>
          </p:nvSpPr>
          <p:spPr bwMode="auto">
            <a:xfrm>
              <a:off x="4697413" y="4672013"/>
              <a:ext cx="1395413" cy="1784350"/>
            </a:xfrm>
            <a:custGeom>
              <a:avLst/>
              <a:gdLst>
                <a:gd name="T0" fmla="*/ 879 w 879"/>
                <a:gd name="T1" fmla="*/ 1124 h 1124"/>
                <a:gd name="T2" fmla="*/ 879 w 879"/>
                <a:gd name="T3" fmla="*/ 316 h 1124"/>
                <a:gd name="T4" fmla="*/ 200 w 879"/>
                <a:gd name="T5" fmla="*/ 0 h 1124"/>
                <a:gd name="T6" fmla="*/ 0 w 879"/>
                <a:gd name="T7" fmla="*/ 717 h 1124"/>
                <a:gd name="T8" fmla="*/ 879 w 879"/>
                <a:gd name="T9" fmla="*/ 1124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9" h="1124">
                  <a:moveTo>
                    <a:pt x="879" y="1124"/>
                  </a:moveTo>
                  <a:lnTo>
                    <a:pt x="879" y="316"/>
                  </a:lnTo>
                  <a:lnTo>
                    <a:pt x="200" y="0"/>
                  </a:lnTo>
                  <a:lnTo>
                    <a:pt x="0" y="717"/>
                  </a:lnTo>
                  <a:lnTo>
                    <a:pt x="879" y="1124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0" name="ïṩḻíḑê"/>
            <p:cNvSpPr/>
            <p:nvPr/>
          </p:nvSpPr>
          <p:spPr bwMode="auto">
            <a:xfrm>
              <a:off x="4697413" y="4672013"/>
              <a:ext cx="1395413" cy="1784350"/>
            </a:xfrm>
            <a:custGeom>
              <a:avLst/>
              <a:gdLst>
                <a:gd name="T0" fmla="*/ 879 w 879"/>
                <a:gd name="T1" fmla="*/ 1124 h 1124"/>
                <a:gd name="T2" fmla="*/ 879 w 879"/>
                <a:gd name="T3" fmla="*/ 316 h 1124"/>
                <a:gd name="T4" fmla="*/ 200 w 879"/>
                <a:gd name="T5" fmla="*/ 0 h 1124"/>
                <a:gd name="T6" fmla="*/ 0 w 879"/>
                <a:gd name="T7" fmla="*/ 717 h 1124"/>
                <a:gd name="T8" fmla="*/ 879 w 879"/>
                <a:gd name="T9" fmla="*/ 1124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9" h="1124">
                  <a:moveTo>
                    <a:pt x="879" y="1124"/>
                  </a:moveTo>
                  <a:lnTo>
                    <a:pt x="879" y="316"/>
                  </a:lnTo>
                  <a:lnTo>
                    <a:pt x="200" y="0"/>
                  </a:lnTo>
                  <a:lnTo>
                    <a:pt x="0" y="717"/>
                  </a:lnTo>
                  <a:lnTo>
                    <a:pt x="879" y="1124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1" name="islïḑé"/>
            <p:cNvSpPr/>
            <p:nvPr/>
          </p:nvSpPr>
          <p:spPr bwMode="auto">
            <a:xfrm>
              <a:off x="6092825" y="4175125"/>
              <a:ext cx="2790825" cy="2281238"/>
            </a:xfrm>
            <a:custGeom>
              <a:avLst/>
              <a:gdLst>
                <a:gd name="T0" fmla="*/ 0 w 1758"/>
                <a:gd name="T1" fmla="*/ 629 h 1437"/>
                <a:gd name="T2" fmla="*/ 1360 w 1758"/>
                <a:gd name="T3" fmla="*/ 0 h 1437"/>
                <a:gd name="T4" fmla="*/ 1758 w 1758"/>
                <a:gd name="T5" fmla="*/ 624 h 1437"/>
                <a:gd name="T6" fmla="*/ 0 w 1758"/>
                <a:gd name="T7" fmla="*/ 1437 h 1437"/>
                <a:gd name="T8" fmla="*/ 0 w 1758"/>
                <a:gd name="T9" fmla="*/ 629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8" h="1437">
                  <a:moveTo>
                    <a:pt x="0" y="629"/>
                  </a:moveTo>
                  <a:lnTo>
                    <a:pt x="1360" y="0"/>
                  </a:lnTo>
                  <a:lnTo>
                    <a:pt x="1758" y="624"/>
                  </a:lnTo>
                  <a:lnTo>
                    <a:pt x="0" y="1437"/>
                  </a:lnTo>
                  <a:lnTo>
                    <a:pt x="0" y="62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2" name="iSḷîde"/>
            <p:cNvSpPr/>
            <p:nvPr/>
          </p:nvSpPr>
          <p:spPr bwMode="auto">
            <a:xfrm>
              <a:off x="6092825" y="4175125"/>
              <a:ext cx="2790825" cy="2281238"/>
            </a:xfrm>
            <a:custGeom>
              <a:avLst/>
              <a:gdLst>
                <a:gd name="T0" fmla="*/ 0 w 1758"/>
                <a:gd name="T1" fmla="*/ 629 h 1437"/>
                <a:gd name="T2" fmla="*/ 1360 w 1758"/>
                <a:gd name="T3" fmla="*/ 0 h 1437"/>
                <a:gd name="T4" fmla="*/ 1758 w 1758"/>
                <a:gd name="T5" fmla="*/ 624 h 1437"/>
                <a:gd name="T6" fmla="*/ 0 w 1758"/>
                <a:gd name="T7" fmla="*/ 1437 h 1437"/>
                <a:gd name="T8" fmla="*/ 0 w 1758"/>
                <a:gd name="T9" fmla="*/ 629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8" h="1437">
                  <a:moveTo>
                    <a:pt x="0" y="629"/>
                  </a:moveTo>
                  <a:lnTo>
                    <a:pt x="1360" y="0"/>
                  </a:lnTo>
                  <a:lnTo>
                    <a:pt x="1758" y="624"/>
                  </a:lnTo>
                  <a:lnTo>
                    <a:pt x="0" y="1437"/>
                  </a:lnTo>
                  <a:lnTo>
                    <a:pt x="0" y="629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3" name="iŝḻïḑé"/>
            <p:cNvSpPr/>
            <p:nvPr/>
          </p:nvSpPr>
          <p:spPr bwMode="auto">
            <a:xfrm>
              <a:off x="5014913" y="4175125"/>
              <a:ext cx="2155825" cy="998538"/>
            </a:xfrm>
            <a:custGeom>
              <a:avLst/>
              <a:gdLst>
                <a:gd name="T0" fmla="*/ 679 w 1358"/>
                <a:gd name="T1" fmla="*/ 629 h 629"/>
                <a:gd name="T2" fmla="*/ 0 w 1358"/>
                <a:gd name="T3" fmla="*/ 313 h 629"/>
                <a:gd name="T4" fmla="*/ 679 w 1358"/>
                <a:gd name="T5" fmla="*/ 0 h 629"/>
                <a:gd name="T6" fmla="*/ 1358 w 1358"/>
                <a:gd name="T7" fmla="*/ 313 h 629"/>
                <a:gd name="T8" fmla="*/ 679 w 1358"/>
                <a:gd name="T9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8" h="629">
                  <a:moveTo>
                    <a:pt x="679" y="629"/>
                  </a:moveTo>
                  <a:lnTo>
                    <a:pt x="0" y="313"/>
                  </a:lnTo>
                  <a:lnTo>
                    <a:pt x="679" y="0"/>
                  </a:lnTo>
                  <a:lnTo>
                    <a:pt x="1358" y="313"/>
                  </a:lnTo>
                  <a:lnTo>
                    <a:pt x="679" y="62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4" name="ísľiďê"/>
            <p:cNvSpPr/>
            <p:nvPr/>
          </p:nvSpPr>
          <p:spPr bwMode="auto">
            <a:xfrm>
              <a:off x="5014913" y="4175125"/>
              <a:ext cx="2155825" cy="998538"/>
            </a:xfrm>
            <a:custGeom>
              <a:avLst/>
              <a:gdLst>
                <a:gd name="T0" fmla="*/ 679 w 1358"/>
                <a:gd name="T1" fmla="*/ 629 h 629"/>
                <a:gd name="T2" fmla="*/ 0 w 1358"/>
                <a:gd name="T3" fmla="*/ 313 h 629"/>
                <a:gd name="T4" fmla="*/ 679 w 1358"/>
                <a:gd name="T5" fmla="*/ 0 h 629"/>
                <a:gd name="T6" fmla="*/ 1358 w 1358"/>
                <a:gd name="T7" fmla="*/ 313 h 629"/>
                <a:gd name="T8" fmla="*/ 679 w 1358"/>
                <a:gd name="T9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8" h="629">
                  <a:moveTo>
                    <a:pt x="679" y="629"/>
                  </a:moveTo>
                  <a:lnTo>
                    <a:pt x="0" y="313"/>
                  </a:lnTo>
                  <a:lnTo>
                    <a:pt x="679" y="0"/>
                  </a:lnTo>
                  <a:lnTo>
                    <a:pt x="1358" y="313"/>
                  </a:lnTo>
                  <a:lnTo>
                    <a:pt x="679" y="629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5" name="ïṡļíḋè"/>
            <p:cNvSpPr/>
            <p:nvPr/>
          </p:nvSpPr>
          <p:spPr bwMode="auto">
            <a:xfrm>
              <a:off x="6092825" y="787400"/>
              <a:ext cx="2159000" cy="3884613"/>
            </a:xfrm>
            <a:custGeom>
              <a:avLst/>
              <a:gdLst>
                <a:gd name="T0" fmla="*/ 679 w 1360"/>
                <a:gd name="T1" fmla="*/ 2447 h 2447"/>
                <a:gd name="T2" fmla="*/ 0 w 1360"/>
                <a:gd name="T3" fmla="*/ 0 h 2447"/>
                <a:gd name="T4" fmla="*/ 1360 w 1360"/>
                <a:gd name="T5" fmla="*/ 2134 h 2447"/>
                <a:gd name="T6" fmla="*/ 679 w 1360"/>
                <a:gd name="T7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0" h="2447">
                  <a:moveTo>
                    <a:pt x="679" y="2447"/>
                  </a:moveTo>
                  <a:lnTo>
                    <a:pt x="0" y="0"/>
                  </a:lnTo>
                  <a:lnTo>
                    <a:pt x="1360" y="2134"/>
                  </a:lnTo>
                  <a:lnTo>
                    <a:pt x="679" y="244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6" name="îşľiďê"/>
            <p:cNvSpPr/>
            <p:nvPr/>
          </p:nvSpPr>
          <p:spPr bwMode="auto">
            <a:xfrm>
              <a:off x="6092825" y="787400"/>
              <a:ext cx="2159000" cy="3884613"/>
            </a:xfrm>
            <a:custGeom>
              <a:avLst/>
              <a:gdLst>
                <a:gd name="T0" fmla="*/ 679 w 1360"/>
                <a:gd name="T1" fmla="*/ 2447 h 2447"/>
                <a:gd name="T2" fmla="*/ 0 w 1360"/>
                <a:gd name="T3" fmla="*/ 0 h 2447"/>
                <a:gd name="T4" fmla="*/ 1360 w 1360"/>
                <a:gd name="T5" fmla="*/ 2134 h 2447"/>
                <a:gd name="T6" fmla="*/ 679 w 1360"/>
                <a:gd name="T7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0" h="2447">
                  <a:moveTo>
                    <a:pt x="679" y="2447"/>
                  </a:moveTo>
                  <a:lnTo>
                    <a:pt x="0" y="0"/>
                  </a:lnTo>
                  <a:lnTo>
                    <a:pt x="1360" y="2134"/>
                  </a:lnTo>
                  <a:lnTo>
                    <a:pt x="679" y="2447"/>
                  </a:lnTo>
                </a:path>
              </a:pathLst>
            </a:custGeom>
            <a:noFill/>
            <a:ln w="1270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7" name="îśļîḑê"/>
            <p:cNvSpPr/>
            <p:nvPr/>
          </p:nvSpPr>
          <p:spPr bwMode="auto">
            <a:xfrm>
              <a:off x="6092825" y="787400"/>
              <a:ext cx="1077913" cy="3884613"/>
            </a:xfrm>
            <a:custGeom>
              <a:avLst/>
              <a:gdLst>
                <a:gd name="T0" fmla="*/ 679 w 679"/>
                <a:gd name="T1" fmla="*/ 2447 h 2447"/>
                <a:gd name="T2" fmla="*/ 0 w 679"/>
                <a:gd name="T3" fmla="*/ 2134 h 2447"/>
                <a:gd name="T4" fmla="*/ 0 w 679"/>
                <a:gd name="T5" fmla="*/ 0 h 2447"/>
                <a:gd name="T6" fmla="*/ 679 w 679"/>
                <a:gd name="T7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9" h="2447">
                  <a:moveTo>
                    <a:pt x="679" y="2447"/>
                  </a:moveTo>
                  <a:lnTo>
                    <a:pt x="0" y="2134"/>
                  </a:lnTo>
                  <a:lnTo>
                    <a:pt x="0" y="0"/>
                  </a:lnTo>
                  <a:lnTo>
                    <a:pt x="679" y="2447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8" name="íSļiďe"/>
            <p:cNvSpPr/>
            <p:nvPr/>
          </p:nvSpPr>
          <p:spPr bwMode="auto">
            <a:xfrm>
              <a:off x="6092825" y="2165350"/>
              <a:ext cx="641350" cy="2600325"/>
            </a:xfrm>
            <a:custGeom>
              <a:avLst/>
              <a:gdLst>
                <a:gd name="T0" fmla="*/ 404 w 404"/>
                <a:gd name="T1" fmla="*/ 1452 h 1638"/>
                <a:gd name="T2" fmla="*/ 0 w 404"/>
                <a:gd name="T3" fmla="*/ 0 h 1638"/>
                <a:gd name="T4" fmla="*/ 0 w 404"/>
                <a:gd name="T5" fmla="*/ 1638 h 1638"/>
                <a:gd name="T6" fmla="*/ 404 w 404"/>
                <a:gd name="T7" fmla="*/ 1452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4" h="1638">
                  <a:moveTo>
                    <a:pt x="404" y="1452"/>
                  </a:moveTo>
                  <a:lnTo>
                    <a:pt x="0" y="0"/>
                  </a:lnTo>
                  <a:lnTo>
                    <a:pt x="0" y="1638"/>
                  </a:lnTo>
                  <a:lnTo>
                    <a:pt x="404" y="1452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49" name="íSḻiḓè"/>
            <p:cNvSpPr/>
            <p:nvPr/>
          </p:nvSpPr>
          <p:spPr bwMode="auto">
            <a:xfrm>
              <a:off x="5453063" y="2165350"/>
              <a:ext cx="639763" cy="2600325"/>
            </a:xfrm>
            <a:custGeom>
              <a:avLst/>
              <a:gdLst>
                <a:gd name="T0" fmla="*/ 403 w 403"/>
                <a:gd name="T1" fmla="*/ 1638 h 1638"/>
                <a:gd name="T2" fmla="*/ 0 w 403"/>
                <a:gd name="T3" fmla="*/ 1452 h 1638"/>
                <a:gd name="T4" fmla="*/ 403 w 403"/>
                <a:gd name="T5" fmla="*/ 0 h 1638"/>
                <a:gd name="T6" fmla="*/ 403 w 403"/>
                <a:gd name="T7" fmla="*/ 1638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1638">
                  <a:moveTo>
                    <a:pt x="403" y="1638"/>
                  </a:moveTo>
                  <a:lnTo>
                    <a:pt x="0" y="1452"/>
                  </a:lnTo>
                  <a:lnTo>
                    <a:pt x="403" y="0"/>
                  </a:lnTo>
                  <a:lnTo>
                    <a:pt x="403" y="1638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</a:p>
          </p:txBody>
        </p:sp>
      </p:grpSp>
      <p:cxnSp>
        <p:nvCxnSpPr>
          <p:cNvPr id="5" name="Straight Connector 19"/>
          <p:cNvCxnSpPr/>
          <p:nvPr/>
        </p:nvCxnSpPr>
        <p:spPr>
          <a:xfrm>
            <a:off x="3070361" y="3195484"/>
            <a:ext cx="236374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0"/>
          <p:cNvCxnSpPr/>
          <p:nvPr/>
        </p:nvCxnSpPr>
        <p:spPr>
          <a:xfrm>
            <a:off x="3650785" y="4029947"/>
            <a:ext cx="178331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/>
          <p:cNvCxnSpPr/>
          <p:nvPr/>
        </p:nvCxnSpPr>
        <p:spPr>
          <a:xfrm>
            <a:off x="3244729" y="4795324"/>
            <a:ext cx="2189373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>
            <a:off x="4181648" y="5612791"/>
            <a:ext cx="1252453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ísliďe"/>
          <p:cNvSpPr>
            <a:spLocks noChangeAspect="1"/>
          </p:cNvSpPr>
          <p:nvPr/>
        </p:nvSpPr>
        <p:spPr bwMode="auto">
          <a:xfrm>
            <a:off x="5674204" y="5371037"/>
            <a:ext cx="297747" cy="467726"/>
          </a:xfrm>
          <a:custGeom>
            <a:avLst/>
            <a:gdLst>
              <a:gd name="T0" fmla="*/ 406 w 657"/>
              <a:gd name="T1" fmla="*/ 947 h 1032"/>
              <a:gd name="T2" fmla="*/ 333 w 657"/>
              <a:gd name="T3" fmla="*/ 1031 h 1032"/>
              <a:gd name="T4" fmla="*/ 250 w 657"/>
              <a:gd name="T5" fmla="*/ 947 h 1032"/>
              <a:gd name="T6" fmla="*/ 448 w 657"/>
              <a:gd name="T7" fmla="*/ 916 h 1032"/>
              <a:gd name="T8" fmla="*/ 198 w 657"/>
              <a:gd name="T9" fmla="*/ 833 h 1032"/>
              <a:gd name="T10" fmla="*/ 656 w 657"/>
              <a:gd name="T11" fmla="*/ 333 h 1032"/>
              <a:gd name="T12" fmla="*/ 562 w 657"/>
              <a:gd name="T13" fmla="*/ 562 h 1032"/>
              <a:gd name="T14" fmla="*/ 531 w 657"/>
              <a:gd name="T15" fmla="*/ 635 h 1032"/>
              <a:gd name="T16" fmla="*/ 500 w 657"/>
              <a:gd name="T17" fmla="*/ 708 h 1032"/>
              <a:gd name="T18" fmla="*/ 500 w 657"/>
              <a:gd name="T19" fmla="*/ 729 h 1032"/>
              <a:gd name="T20" fmla="*/ 166 w 657"/>
              <a:gd name="T21" fmla="*/ 791 h 1032"/>
              <a:gd name="T22" fmla="*/ 156 w 657"/>
              <a:gd name="T23" fmla="*/ 708 h 1032"/>
              <a:gd name="T24" fmla="*/ 135 w 657"/>
              <a:gd name="T25" fmla="*/ 635 h 1032"/>
              <a:gd name="T26" fmla="*/ 93 w 657"/>
              <a:gd name="T27" fmla="*/ 552 h 1032"/>
              <a:gd name="T28" fmla="*/ 0 w 657"/>
              <a:gd name="T29" fmla="*/ 333 h 1032"/>
              <a:gd name="T30" fmla="*/ 333 w 657"/>
              <a:gd name="T31" fmla="*/ 0 h 1032"/>
              <a:gd name="T32" fmla="*/ 656 w 657"/>
              <a:gd name="T33" fmla="*/ 333 h 1032"/>
              <a:gd name="T34" fmla="*/ 510 w 657"/>
              <a:gd name="T35" fmla="*/ 156 h 1032"/>
              <a:gd name="T36" fmla="*/ 156 w 657"/>
              <a:gd name="T37" fmla="*/ 156 h 1032"/>
              <a:gd name="T38" fmla="*/ 146 w 657"/>
              <a:gd name="T39" fmla="*/ 499 h 1032"/>
              <a:gd name="T40" fmla="*/ 166 w 657"/>
              <a:gd name="T41" fmla="*/ 541 h 1032"/>
              <a:gd name="T42" fmla="*/ 229 w 657"/>
              <a:gd name="T43" fmla="*/ 666 h 1032"/>
              <a:gd name="T44" fmla="*/ 427 w 657"/>
              <a:gd name="T45" fmla="*/ 718 h 1032"/>
              <a:gd name="T46" fmla="*/ 458 w 657"/>
              <a:gd name="T47" fmla="*/ 604 h 1032"/>
              <a:gd name="T48" fmla="*/ 510 w 657"/>
              <a:gd name="T49" fmla="*/ 520 h 1032"/>
              <a:gd name="T50" fmla="*/ 583 w 657"/>
              <a:gd name="T51" fmla="*/ 333 h 1032"/>
              <a:gd name="T52" fmla="*/ 354 w 657"/>
              <a:gd name="T53" fmla="*/ 354 h 1032"/>
              <a:gd name="T54" fmla="*/ 302 w 657"/>
              <a:gd name="T55" fmla="*/ 354 h 1032"/>
              <a:gd name="T56" fmla="*/ 239 w 657"/>
              <a:gd name="T57" fmla="*/ 354 h 1032"/>
              <a:gd name="T58" fmla="*/ 250 w 657"/>
              <a:gd name="T59" fmla="*/ 499 h 1032"/>
              <a:gd name="T60" fmla="*/ 302 w 657"/>
              <a:gd name="T61" fmla="*/ 499 h 1032"/>
              <a:gd name="T62" fmla="*/ 364 w 657"/>
              <a:gd name="T63" fmla="*/ 499 h 1032"/>
              <a:gd name="T64" fmla="*/ 416 w 657"/>
              <a:gd name="T65" fmla="*/ 499 h 1032"/>
              <a:gd name="T66" fmla="*/ 427 w 657"/>
              <a:gd name="T67" fmla="*/ 354 h 1032"/>
              <a:gd name="T68" fmla="*/ 385 w 657"/>
              <a:gd name="T69" fmla="*/ 416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57" h="1032">
                <a:moveTo>
                  <a:pt x="250" y="947"/>
                </a:moveTo>
                <a:cubicBezTo>
                  <a:pt x="406" y="947"/>
                  <a:pt x="406" y="947"/>
                  <a:pt x="406" y="947"/>
                </a:cubicBezTo>
                <a:cubicBezTo>
                  <a:pt x="406" y="968"/>
                  <a:pt x="396" y="989"/>
                  <a:pt x="385" y="1010"/>
                </a:cubicBezTo>
                <a:cubicBezTo>
                  <a:pt x="364" y="1020"/>
                  <a:pt x="354" y="1031"/>
                  <a:pt x="333" y="1031"/>
                </a:cubicBezTo>
                <a:cubicBezTo>
                  <a:pt x="312" y="1031"/>
                  <a:pt x="291" y="1020"/>
                  <a:pt x="281" y="1010"/>
                </a:cubicBezTo>
                <a:cubicBezTo>
                  <a:pt x="260" y="989"/>
                  <a:pt x="250" y="968"/>
                  <a:pt x="250" y="947"/>
                </a:cubicBezTo>
                <a:close/>
                <a:moveTo>
                  <a:pt x="208" y="916"/>
                </a:moveTo>
                <a:cubicBezTo>
                  <a:pt x="448" y="916"/>
                  <a:pt x="448" y="916"/>
                  <a:pt x="448" y="916"/>
                </a:cubicBezTo>
                <a:cubicBezTo>
                  <a:pt x="458" y="833"/>
                  <a:pt x="458" y="833"/>
                  <a:pt x="458" y="833"/>
                </a:cubicBezTo>
                <a:cubicBezTo>
                  <a:pt x="198" y="833"/>
                  <a:pt x="198" y="833"/>
                  <a:pt x="198" y="833"/>
                </a:cubicBezTo>
                <a:lnTo>
                  <a:pt x="208" y="916"/>
                </a:lnTo>
                <a:close/>
                <a:moveTo>
                  <a:pt x="656" y="333"/>
                </a:moveTo>
                <a:cubicBezTo>
                  <a:pt x="656" y="416"/>
                  <a:pt x="625" y="489"/>
                  <a:pt x="573" y="552"/>
                </a:cubicBezTo>
                <a:lnTo>
                  <a:pt x="562" y="562"/>
                </a:lnTo>
                <a:cubicBezTo>
                  <a:pt x="562" y="562"/>
                  <a:pt x="562" y="572"/>
                  <a:pt x="552" y="572"/>
                </a:cubicBezTo>
                <a:cubicBezTo>
                  <a:pt x="541" y="593"/>
                  <a:pt x="541" y="614"/>
                  <a:pt x="531" y="635"/>
                </a:cubicBezTo>
                <a:cubicBezTo>
                  <a:pt x="521" y="656"/>
                  <a:pt x="510" y="677"/>
                  <a:pt x="510" y="697"/>
                </a:cubicBezTo>
                <a:cubicBezTo>
                  <a:pt x="500" y="697"/>
                  <a:pt x="500" y="697"/>
                  <a:pt x="500" y="708"/>
                </a:cubicBezTo>
                <a:lnTo>
                  <a:pt x="500" y="718"/>
                </a:lnTo>
                <a:cubicBezTo>
                  <a:pt x="500" y="729"/>
                  <a:pt x="500" y="729"/>
                  <a:pt x="500" y="729"/>
                </a:cubicBezTo>
                <a:cubicBezTo>
                  <a:pt x="500" y="791"/>
                  <a:pt x="500" y="791"/>
                  <a:pt x="500" y="791"/>
                </a:cubicBezTo>
                <a:cubicBezTo>
                  <a:pt x="166" y="791"/>
                  <a:pt x="166" y="791"/>
                  <a:pt x="166" y="791"/>
                </a:cubicBezTo>
                <a:cubicBezTo>
                  <a:pt x="166" y="729"/>
                  <a:pt x="166" y="729"/>
                  <a:pt x="166" y="729"/>
                </a:cubicBezTo>
                <a:cubicBezTo>
                  <a:pt x="166" y="718"/>
                  <a:pt x="156" y="718"/>
                  <a:pt x="156" y="708"/>
                </a:cubicBezTo>
                <a:lnTo>
                  <a:pt x="156" y="697"/>
                </a:lnTo>
                <a:cubicBezTo>
                  <a:pt x="146" y="677"/>
                  <a:pt x="146" y="656"/>
                  <a:pt x="135" y="635"/>
                </a:cubicBezTo>
                <a:cubicBezTo>
                  <a:pt x="125" y="614"/>
                  <a:pt x="114" y="593"/>
                  <a:pt x="104" y="572"/>
                </a:cubicBezTo>
                <a:cubicBezTo>
                  <a:pt x="93" y="562"/>
                  <a:pt x="93" y="562"/>
                  <a:pt x="93" y="552"/>
                </a:cubicBezTo>
                <a:lnTo>
                  <a:pt x="83" y="552"/>
                </a:lnTo>
                <a:cubicBezTo>
                  <a:pt x="31" y="489"/>
                  <a:pt x="0" y="416"/>
                  <a:pt x="0" y="333"/>
                </a:cubicBezTo>
                <a:cubicBezTo>
                  <a:pt x="0" y="239"/>
                  <a:pt x="31" y="166"/>
                  <a:pt x="104" y="104"/>
                </a:cubicBezTo>
                <a:cubicBezTo>
                  <a:pt x="166" y="31"/>
                  <a:pt x="239" y="0"/>
                  <a:pt x="333" y="0"/>
                </a:cubicBezTo>
                <a:cubicBezTo>
                  <a:pt x="416" y="0"/>
                  <a:pt x="500" y="31"/>
                  <a:pt x="562" y="104"/>
                </a:cubicBezTo>
                <a:cubicBezTo>
                  <a:pt x="625" y="166"/>
                  <a:pt x="656" y="239"/>
                  <a:pt x="656" y="333"/>
                </a:cubicBezTo>
                <a:close/>
                <a:moveTo>
                  <a:pt x="583" y="333"/>
                </a:moveTo>
                <a:cubicBezTo>
                  <a:pt x="583" y="260"/>
                  <a:pt x="562" y="198"/>
                  <a:pt x="510" y="156"/>
                </a:cubicBezTo>
                <a:cubicBezTo>
                  <a:pt x="458" y="104"/>
                  <a:pt x="396" y="83"/>
                  <a:pt x="333" y="83"/>
                </a:cubicBezTo>
                <a:cubicBezTo>
                  <a:pt x="260" y="83"/>
                  <a:pt x="198" y="104"/>
                  <a:pt x="156" y="156"/>
                </a:cubicBezTo>
                <a:cubicBezTo>
                  <a:pt x="104" y="198"/>
                  <a:pt x="73" y="260"/>
                  <a:pt x="73" y="333"/>
                </a:cubicBezTo>
                <a:cubicBezTo>
                  <a:pt x="73" y="396"/>
                  <a:pt x="93" y="448"/>
                  <a:pt x="146" y="499"/>
                </a:cubicBezTo>
                <a:cubicBezTo>
                  <a:pt x="146" y="499"/>
                  <a:pt x="146" y="510"/>
                  <a:pt x="156" y="510"/>
                </a:cubicBezTo>
                <a:cubicBezTo>
                  <a:pt x="156" y="520"/>
                  <a:pt x="166" y="531"/>
                  <a:pt x="166" y="541"/>
                </a:cubicBezTo>
                <a:cubicBezTo>
                  <a:pt x="177" y="562"/>
                  <a:pt x="187" y="583"/>
                  <a:pt x="198" y="604"/>
                </a:cubicBezTo>
                <a:cubicBezTo>
                  <a:pt x="208" y="624"/>
                  <a:pt x="218" y="645"/>
                  <a:pt x="229" y="666"/>
                </a:cubicBezTo>
                <a:cubicBezTo>
                  <a:pt x="229" y="697"/>
                  <a:pt x="239" y="708"/>
                  <a:pt x="239" y="718"/>
                </a:cubicBezTo>
                <a:cubicBezTo>
                  <a:pt x="427" y="718"/>
                  <a:pt x="427" y="718"/>
                  <a:pt x="427" y="718"/>
                </a:cubicBezTo>
                <a:cubicBezTo>
                  <a:pt x="427" y="708"/>
                  <a:pt x="427" y="697"/>
                  <a:pt x="437" y="666"/>
                </a:cubicBezTo>
                <a:cubicBezTo>
                  <a:pt x="437" y="645"/>
                  <a:pt x="448" y="624"/>
                  <a:pt x="458" y="604"/>
                </a:cubicBezTo>
                <a:cubicBezTo>
                  <a:pt x="468" y="583"/>
                  <a:pt x="479" y="562"/>
                  <a:pt x="489" y="541"/>
                </a:cubicBezTo>
                <a:cubicBezTo>
                  <a:pt x="489" y="531"/>
                  <a:pt x="500" y="520"/>
                  <a:pt x="510" y="520"/>
                </a:cubicBezTo>
                <a:cubicBezTo>
                  <a:pt x="510" y="510"/>
                  <a:pt x="510" y="499"/>
                  <a:pt x="521" y="499"/>
                </a:cubicBezTo>
                <a:cubicBezTo>
                  <a:pt x="562" y="448"/>
                  <a:pt x="583" y="396"/>
                  <a:pt x="583" y="333"/>
                </a:cubicBezTo>
                <a:close/>
                <a:moveTo>
                  <a:pt x="385" y="416"/>
                </a:moveTo>
                <a:cubicBezTo>
                  <a:pt x="354" y="354"/>
                  <a:pt x="354" y="354"/>
                  <a:pt x="354" y="354"/>
                </a:cubicBezTo>
                <a:cubicBezTo>
                  <a:pt x="333" y="302"/>
                  <a:pt x="333" y="302"/>
                  <a:pt x="333" y="302"/>
                </a:cubicBezTo>
                <a:cubicBezTo>
                  <a:pt x="302" y="354"/>
                  <a:pt x="302" y="354"/>
                  <a:pt x="302" y="354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39" y="354"/>
                  <a:pt x="239" y="354"/>
                  <a:pt x="239" y="354"/>
                </a:cubicBezTo>
                <a:cubicBezTo>
                  <a:pt x="187" y="385"/>
                  <a:pt x="187" y="385"/>
                  <a:pt x="187" y="385"/>
                </a:cubicBezTo>
                <a:cubicBezTo>
                  <a:pt x="250" y="499"/>
                  <a:pt x="250" y="499"/>
                  <a:pt x="250" y="499"/>
                </a:cubicBezTo>
                <a:cubicBezTo>
                  <a:pt x="271" y="552"/>
                  <a:pt x="271" y="552"/>
                  <a:pt x="271" y="552"/>
                </a:cubicBezTo>
                <a:cubicBezTo>
                  <a:pt x="302" y="499"/>
                  <a:pt x="302" y="499"/>
                  <a:pt x="302" y="499"/>
                </a:cubicBezTo>
                <a:cubicBezTo>
                  <a:pt x="333" y="437"/>
                  <a:pt x="333" y="437"/>
                  <a:pt x="333" y="437"/>
                </a:cubicBezTo>
                <a:cubicBezTo>
                  <a:pt x="364" y="499"/>
                  <a:pt x="364" y="499"/>
                  <a:pt x="364" y="499"/>
                </a:cubicBezTo>
                <a:cubicBezTo>
                  <a:pt x="385" y="552"/>
                  <a:pt x="385" y="552"/>
                  <a:pt x="385" y="552"/>
                </a:cubicBezTo>
                <a:cubicBezTo>
                  <a:pt x="416" y="499"/>
                  <a:pt x="416" y="499"/>
                  <a:pt x="416" y="499"/>
                </a:cubicBezTo>
                <a:cubicBezTo>
                  <a:pt x="479" y="385"/>
                  <a:pt x="479" y="385"/>
                  <a:pt x="479" y="385"/>
                </a:cubicBezTo>
                <a:cubicBezTo>
                  <a:pt x="427" y="354"/>
                  <a:pt x="427" y="354"/>
                  <a:pt x="427" y="354"/>
                </a:cubicBezTo>
                <a:lnTo>
                  <a:pt x="385" y="416"/>
                </a:lnTo>
                <a:close/>
                <a:moveTo>
                  <a:pt x="385" y="416"/>
                </a:moveTo>
                <a:lnTo>
                  <a:pt x="385" y="41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anchor="ctr"/>
          <a:lstStyle/>
          <a:p>
            <a:pPr algn="ctr"/>
          </a:p>
        </p:txBody>
      </p:sp>
      <p:sp>
        <p:nvSpPr>
          <p:cNvPr id="10" name="iŝḻíďe"/>
          <p:cNvSpPr>
            <a:spLocks noChangeAspect="1"/>
          </p:cNvSpPr>
          <p:nvPr/>
        </p:nvSpPr>
        <p:spPr bwMode="auto">
          <a:xfrm>
            <a:off x="5645724" y="3817895"/>
            <a:ext cx="354707" cy="390279"/>
          </a:xfrm>
          <a:custGeom>
            <a:avLst/>
            <a:gdLst>
              <a:gd name="T0" fmla="+- 0 10802 114"/>
              <a:gd name="T1" fmla="*/ T0 w 21376"/>
              <a:gd name="T2" fmla="*/ 10800 h 21600"/>
              <a:gd name="T3" fmla="+- 0 10802 114"/>
              <a:gd name="T4" fmla="*/ T3 w 21376"/>
              <a:gd name="T5" fmla="*/ 10800 h 21600"/>
              <a:gd name="T6" fmla="+- 0 10802 114"/>
              <a:gd name="T7" fmla="*/ T6 w 21376"/>
              <a:gd name="T8" fmla="*/ 10800 h 21600"/>
              <a:gd name="T9" fmla="+- 0 10802 114"/>
              <a:gd name="T10" fmla="*/ T9 w 2137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376" h="21600">
                <a:moveTo>
                  <a:pt x="21036" y="18604"/>
                </a:moveTo>
                <a:cubicBezTo>
                  <a:pt x="21454" y="19261"/>
                  <a:pt x="21486" y="19922"/>
                  <a:pt x="21134" y="20586"/>
                </a:cubicBezTo>
                <a:cubicBezTo>
                  <a:pt x="20969" y="20915"/>
                  <a:pt x="20731" y="21168"/>
                  <a:pt x="20427" y="21338"/>
                </a:cubicBezTo>
                <a:cubicBezTo>
                  <a:pt x="20122" y="21514"/>
                  <a:pt x="19797" y="21599"/>
                  <a:pt x="19455" y="21599"/>
                </a:cubicBezTo>
                <a:lnTo>
                  <a:pt x="1928" y="21599"/>
                </a:lnTo>
                <a:cubicBezTo>
                  <a:pt x="1585" y="21599"/>
                  <a:pt x="1263" y="21514"/>
                  <a:pt x="965" y="21338"/>
                </a:cubicBezTo>
                <a:cubicBezTo>
                  <a:pt x="663" y="21168"/>
                  <a:pt x="425" y="20915"/>
                  <a:pt x="248" y="20586"/>
                </a:cubicBezTo>
                <a:cubicBezTo>
                  <a:pt x="-114" y="19914"/>
                  <a:pt x="-80" y="19250"/>
                  <a:pt x="344" y="18604"/>
                </a:cubicBezTo>
                <a:lnTo>
                  <a:pt x="7509" y="7313"/>
                </a:lnTo>
                <a:lnTo>
                  <a:pt x="7509" y="2167"/>
                </a:lnTo>
                <a:lnTo>
                  <a:pt x="6427" y="2167"/>
                </a:lnTo>
                <a:cubicBezTo>
                  <a:pt x="6122" y="2167"/>
                  <a:pt x="5870" y="2061"/>
                  <a:pt x="5670" y="1850"/>
                </a:cubicBezTo>
                <a:cubicBezTo>
                  <a:pt x="5473" y="1638"/>
                  <a:pt x="5371" y="1380"/>
                  <a:pt x="5371" y="1072"/>
                </a:cubicBezTo>
                <a:cubicBezTo>
                  <a:pt x="5371" y="778"/>
                  <a:pt x="5473" y="528"/>
                  <a:pt x="5670" y="320"/>
                </a:cubicBezTo>
                <a:cubicBezTo>
                  <a:pt x="5870" y="108"/>
                  <a:pt x="6122" y="0"/>
                  <a:pt x="6427" y="0"/>
                </a:cubicBezTo>
                <a:lnTo>
                  <a:pt x="14953" y="0"/>
                </a:lnTo>
                <a:cubicBezTo>
                  <a:pt x="15260" y="0"/>
                  <a:pt x="15515" y="108"/>
                  <a:pt x="15724" y="320"/>
                </a:cubicBezTo>
                <a:cubicBezTo>
                  <a:pt x="15933" y="528"/>
                  <a:pt x="16038" y="778"/>
                  <a:pt x="16038" y="1072"/>
                </a:cubicBezTo>
                <a:cubicBezTo>
                  <a:pt x="16038" y="1380"/>
                  <a:pt x="15933" y="1638"/>
                  <a:pt x="15724" y="1850"/>
                </a:cubicBezTo>
                <a:cubicBezTo>
                  <a:pt x="15515" y="2061"/>
                  <a:pt x="15260" y="2167"/>
                  <a:pt x="14953" y="2167"/>
                </a:cubicBezTo>
                <a:lnTo>
                  <a:pt x="13900" y="2167"/>
                </a:lnTo>
                <a:lnTo>
                  <a:pt x="13900" y="7339"/>
                </a:lnTo>
                <a:lnTo>
                  <a:pt x="21036" y="18604"/>
                </a:lnTo>
                <a:close/>
                <a:moveTo>
                  <a:pt x="5261" y="14865"/>
                </a:moveTo>
                <a:lnTo>
                  <a:pt x="16122" y="14865"/>
                </a:lnTo>
                <a:lnTo>
                  <a:pt x="11773" y="7974"/>
                </a:lnTo>
                <a:lnTo>
                  <a:pt x="11773" y="2167"/>
                </a:lnTo>
                <a:lnTo>
                  <a:pt x="9635" y="2167"/>
                </a:lnTo>
                <a:lnTo>
                  <a:pt x="9635" y="7947"/>
                </a:lnTo>
                <a:lnTo>
                  <a:pt x="5261" y="148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anchor="ctr"/>
          <a:lstStyle/>
          <a:p>
            <a:pPr algn="ctr"/>
          </a:p>
        </p:txBody>
      </p:sp>
      <p:grpSp>
        <p:nvGrpSpPr>
          <p:cNvPr id="11" name="iSlíḓé"/>
          <p:cNvGrpSpPr>
            <a:grpSpLocks noChangeAspect="1"/>
          </p:cNvGrpSpPr>
          <p:nvPr/>
        </p:nvGrpSpPr>
        <p:grpSpPr bwMode="auto">
          <a:xfrm>
            <a:off x="5639233" y="2940787"/>
            <a:ext cx="367688" cy="481925"/>
            <a:chOff x="4576763" y="2300287"/>
            <a:chExt cx="276225" cy="361950"/>
          </a:xfrm>
          <a:solidFill>
            <a:schemeClr val="accent1"/>
          </a:solidFill>
        </p:grpSpPr>
        <p:sp>
          <p:nvSpPr>
            <p:cNvPr id="25" name="îSḷiḋè"/>
            <p:cNvSpPr/>
            <p:nvPr/>
          </p:nvSpPr>
          <p:spPr bwMode="auto">
            <a:xfrm>
              <a:off x="4576763" y="2541587"/>
              <a:ext cx="120650" cy="120650"/>
            </a:xfrm>
            <a:custGeom>
              <a:avLst/>
              <a:gdLst>
                <a:gd name="T0" fmla="*/ 92 w 336"/>
                <a:gd name="T1" fmla="*/ 0 h 336"/>
                <a:gd name="T2" fmla="*/ 0 w 336"/>
                <a:gd name="T3" fmla="*/ 243 h 336"/>
                <a:gd name="T4" fmla="*/ 159 w 336"/>
                <a:gd name="T5" fmla="*/ 193 h 336"/>
                <a:gd name="T6" fmla="*/ 251 w 336"/>
                <a:gd name="T7" fmla="*/ 335 h 336"/>
                <a:gd name="T8" fmla="*/ 335 w 336"/>
                <a:gd name="T9" fmla="*/ 84 h 336"/>
                <a:gd name="T10" fmla="*/ 251 w 336"/>
                <a:gd name="T11" fmla="*/ 9 h 336"/>
                <a:gd name="T12" fmla="*/ 92 w 336"/>
                <a:gd name="T13" fmla="*/ 0 h 336"/>
                <a:gd name="T14" fmla="*/ 92 w 336"/>
                <a:gd name="T15" fmla="*/ 0 h 336"/>
                <a:gd name="T16" fmla="*/ 92 w 336"/>
                <a:gd name="T1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6" h="336">
                  <a:moveTo>
                    <a:pt x="92" y="0"/>
                  </a:moveTo>
                  <a:lnTo>
                    <a:pt x="0" y="243"/>
                  </a:lnTo>
                  <a:lnTo>
                    <a:pt x="159" y="193"/>
                  </a:lnTo>
                  <a:lnTo>
                    <a:pt x="251" y="335"/>
                  </a:lnTo>
                  <a:lnTo>
                    <a:pt x="335" y="84"/>
                  </a:lnTo>
                  <a:lnTo>
                    <a:pt x="251" y="9"/>
                  </a:lnTo>
                  <a:lnTo>
                    <a:pt x="92" y="0"/>
                  </a:lnTo>
                  <a:close/>
                  <a:moveTo>
                    <a:pt x="92" y="0"/>
                  </a:moveTo>
                  <a:lnTo>
                    <a:pt x="92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26" name="iŝļîḑê"/>
            <p:cNvSpPr/>
            <p:nvPr/>
          </p:nvSpPr>
          <p:spPr bwMode="auto">
            <a:xfrm>
              <a:off x="4576763" y="2541587"/>
              <a:ext cx="120650" cy="120650"/>
            </a:xfrm>
            <a:custGeom>
              <a:avLst/>
              <a:gdLst>
                <a:gd name="T0" fmla="*/ 92 w 336"/>
                <a:gd name="T1" fmla="*/ 0 h 336"/>
                <a:gd name="T2" fmla="*/ 0 w 336"/>
                <a:gd name="T3" fmla="*/ 243 h 336"/>
                <a:gd name="T4" fmla="*/ 159 w 336"/>
                <a:gd name="T5" fmla="*/ 193 h 336"/>
                <a:gd name="T6" fmla="*/ 251 w 336"/>
                <a:gd name="T7" fmla="*/ 335 h 336"/>
                <a:gd name="T8" fmla="*/ 335 w 336"/>
                <a:gd name="T9" fmla="*/ 84 h 336"/>
                <a:gd name="T10" fmla="*/ 251 w 336"/>
                <a:gd name="T11" fmla="*/ 9 h 336"/>
                <a:gd name="T12" fmla="*/ 92 w 336"/>
                <a:gd name="T1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336">
                  <a:moveTo>
                    <a:pt x="92" y="0"/>
                  </a:moveTo>
                  <a:lnTo>
                    <a:pt x="0" y="243"/>
                  </a:lnTo>
                  <a:lnTo>
                    <a:pt x="159" y="193"/>
                  </a:lnTo>
                  <a:lnTo>
                    <a:pt x="251" y="335"/>
                  </a:lnTo>
                  <a:lnTo>
                    <a:pt x="335" y="84"/>
                  </a:lnTo>
                  <a:lnTo>
                    <a:pt x="251" y="9"/>
                  </a:lnTo>
                  <a:lnTo>
                    <a:pt x="9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27" name="íṧľíďe"/>
            <p:cNvSpPr/>
            <p:nvPr/>
          </p:nvSpPr>
          <p:spPr bwMode="auto">
            <a:xfrm>
              <a:off x="4610100" y="2541587"/>
              <a:ext cx="1588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28" name="îṥlïḓê"/>
            <p:cNvSpPr/>
            <p:nvPr/>
          </p:nvSpPr>
          <p:spPr bwMode="auto">
            <a:xfrm>
              <a:off x="4732338" y="2541587"/>
              <a:ext cx="120650" cy="120650"/>
            </a:xfrm>
            <a:custGeom>
              <a:avLst/>
              <a:gdLst>
                <a:gd name="T0" fmla="*/ 251 w 336"/>
                <a:gd name="T1" fmla="*/ 0 h 336"/>
                <a:gd name="T2" fmla="*/ 84 w 336"/>
                <a:gd name="T3" fmla="*/ 9 h 336"/>
                <a:gd name="T4" fmla="*/ 0 w 336"/>
                <a:gd name="T5" fmla="*/ 84 h 336"/>
                <a:gd name="T6" fmla="*/ 92 w 336"/>
                <a:gd name="T7" fmla="*/ 335 h 336"/>
                <a:gd name="T8" fmla="*/ 176 w 336"/>
                <a:gd name="T9" fmla="*/ 193 h 336"/>
                <a:gd name="T10" fmla="*/ 335 w 336"/>
                <a:gd name="T11" fmla="*/ 243 h 336"/>
                <a:gd name="T12" fmla="*/ 251 w 336"/>
                <a:gd name="T13" fmla="*/ 0 h 336"/>
                <a:gd name="T14" fmla="*/ 251 w 336"/>
                <a:gd name="T15" fmla="*/ 0 h 336"/>
                <a:gd name="T16" fmla="*/ 251 w 336"/>
                <a:gd name="T1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6" h="336">
                  <a:moveTo>
                    <a:pt x="251" y="0"/>
                  </a:moveTo>
                  <a:lnTo>
                    <a:pt x="84" y="9"/>
                  </a:lnTo>
                  <a:lnTo>
                    <a:pt x="0" y="84"/>
                  </a:lnTo>
                  <a:lnTo>
                    <a:pt x="92" y="335"/>
                  </a:lnTo>
                  <a:lnTo>
                    <a:pt x="176" y="193"/>
                  </a:lnTo>
                  <a:lnTo>
                    <a:pt x="335" y="243"/>
                  </a:lnTo>
                  <a:lnTo>
                    <a:pt x="251" y="0"/>
                  </a:lnTo>
                  <a:close/>
                  <a:moveTo>
                    <a:pt x="251" y="0"/>
                  </a:moveTo>
                  <a:lnTo>
                    <a:pt x="251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29" name="ïṩlíḓê"/>
            <p:cNvSpPr/>
            <p:nvPr/>
          </p:nvSpPr>
          <p:spPr bwMode="auto">
            <a:xfrm>
              <a:off x="4732338" y="2541587"/>
              <a:ext cx="120650" cy="120650"/>
            </a:xfrm>
            <a:custGeom>
              <a:avLst/>
              <a:gdLst>
                <a:gd name="T0" fmla="*/ 251 w 336"/>
                <a:gd name="T1" fmla="*/ 0 h 336"/>
                <a:gd name="T2" fmla="*/ 84 w 336"/>
                <a:gd name="T3" fmla="*/ 9 h 336"/>
                <a:gd name="T4" fmla="*/ 0 w 336"/>
                <a:gd name="T5" fmla="*/ 84 h 336"/>
                <a:gd name="T6" fmla="*/ 92 w 336"/>
                <a:gd name="T7" fmla="*/ 335 h 336"/>
                <a:gd name="T8" fmla="*/ 176 w 336"/>
                <a:gd name="T9" fmla="*/ 193 h 336"/>
                <a:gd name="T10" fmla="*/ 335 w 336"/>
                <a:gd name="T11" fmla="*/ 243 h 336"/>
                <a:gd name="T12" fmla="*/ 251 w 336"/>
                <a:gd name="T1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336">
                  <a:moveTo>
                    <a:pt x="251" y="0"/>
                  </a:moveTo>
                  <a:lnTo>
                    <a:pt x="84" y="9"/>
                  </a:lnTo>
                  <a:lnTo>
                    <a:pt x="0" y="84"/>
                  </a:lnTo>
                  <a:lnTo>
                    <a:pt x="92" y="335"/>
                  </a:lnTo>
                  <a:lnTo>
                    <a:pt x="176" y="193"/>
                  </a:lnTo>
                  <a:lnTo>
                    <a:pt x="335" y="243"/>
                  </a:lnTo>
                  <a:lnTo>
                    <a:pt x="251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30" name="ïS1íḍê"/>
            <p:cNvSpPr/>
            <p:nvPr/>
          </p:nvSpPr>
          <p:spPr bwMode="auto">
            <a:xfrm>
              <a:off x="4822825" y="2541587"/>
              <a:ext cx="1588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31" name="íṩḻîde"/>
            <p:cNvSpPr/>
            <p:nvPr/>
          </p:nvSpPr>
          <p:spPr bwMode="auto">
            <a:xfrm>
              <a:off x="4586288" y="2300287"/>
              <a:ext cx="261937" cy="258762"/>
            </a:xfrm>
            <a:custGeom>
              <a:avLst/>
              <a:gdLst>
                <a:gd name="T0" fmla="*/ 618 w 728"/>
                <a:gd name="T1" fmla="*/ 619 h 720"/>
                <a:gd name="T2" fmla="*/ 627 w 728"/>
                <a:gd name="T3" fmla="*/ 469 h 720"/>
                <a:gd name="T4" fmla="*/ 727 w 728"/>
                <a:gd name="T5" fmla="*/ 360 h 720"/>
                <a:gd name="T6" fmla="*/ 627 w 728"/>
                <a:gd name="T7" fmla="*/ 251 h 720"/>
                <a:gd name="T8" fmla="*/ 618 w 728"/>
                <a:gd name="T9" fmla="*/ 101 h 720"/>
                <a:gd name="T10" fmla="*/ 468 w 728"/>
                <a:gd name="T11" fmla="*/ 92 h 720"/>
                <a:gd name="T12" fmla="*/ 359 w 728"/>
                <a:gd name="T13" fmla="*/ 0 h 720"/>
                <a:gd name="T14" fmla="*/ 250 w 728"/>
                <a:gd name="T15" fmla="*/ 92 h 720"/>
                <a:gd name="T16" fmla="*/ 100 w 728"/>
                <a:gd name="T17" fmla="*/ 101 h 720"/>
                <a:gd name="T18" fmla="*/ 92 w 728"/>
                <a:gd name="T19" fmla="*/ 251 h 720"/>
                <a:gd name="T20" fmla="*/ 0 w 728"/>
                <a:gd name="T21" fmla="*/ 360 h 720"/>
                <a:gd name="T22" fmla="*/ 92 w 728"/>
                <a:gd name="T23" fmla="*/ 469 h 720"/>
                <a:gd name="T24" fmla="*/ 100 w 728"/>
                <a:gd name="T25" fmla="*/ 619 h 720"/>
                <a:gd name="T26" fmla="*/ 250 w 728"/>
                <a:gd name="T27" fmla="*/ 628 h 720"/>
                <a:gd name="T28" fmla="*/ 359 w 728"/>
                <a:gd name="T29" fmla="*/ 719 h 720"/>
                <a:gd name="T30" fmla="*/ 468 w 728"/>
                <a:gd name="T31" fmla="*/ 628 h 720"/>
                <a:gd name="T32" fmla="*/ 618 w 728"/>
                <a:gd name="T33" fmla="*/ 619 h 720"/>
                <a:gd name="T34" fmla="*/ 359 w 728"/>
                <a:gd name="T35" fmla="*/ 561 h 720"/>
                <a:gd name="T36" fmla="*/ 159 w 728"/>
                <a:gd name="T37" fmla="*/ 360 h 720"/>
                <a:gd name="T38" fmla="*/ 359 w 728"/>
                <a:gd name="T39" fmla="*/ 159 h 720"/>
                <a:gd name="T40" fmla="*/ 560 w 728"/>
                <a:gd name="T41" fmla="*/ 360 h 720"/>
                <a:gd name="T42" fmla="*/ 359 w 728"/>
                <a:gd name="T43" fmla="*/ 561 h 720"/>
                <a:gd name="T44" fmla="*/ 359 w 728"/>
                <a:gd name="T45" fmla="*/ 561 h 720"/>
                <a:gd name="T46" fmla="*/ 359 w 728"/>
                <a:gd name="T47" fmla="*/ 561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8" h="720">
                  <a:moveTo>
                    <a:pt x="618" y="619"/>
                  </a:moveTo>
                  <a:cubicBezTo>
                    <a:pt x="627" y="469"/>
                    <a:pt x="627" y="469"/>
                    <a:pt x="627" y="469"/>
                  </a:cubicBezTo>
                  <a:cubicBezTo>
                    <a:pt x="727" y="360"/>
                    <a:pt x="727" y="360"/>
                    <a:pt x="727" y="360"/>
                  </a:cubicBezTo>
                  <a:cubicBezTo>
                    <a:pt x="627" y="251"/>
                    <a:pt x="627" y="251"/>
                    <a:pt x="627" y="251"/>
                  </a:cubicBezTo>
                  <a:cubicBezTo>
                    <a:pt x="618" y="101"/>
                    <a:pt x="618" y="101"/>
                    <a:pt x="618" y="101"/>
                  </a:cubicBezTo>
                  <a:cubicBezTo>
                    <a:pt x="468" y="92"/>
                    <a:pt x="468" y="92"/>
                    <a:pt x="468" y="92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250" y="92"/>
                    <a:pt x="250" y="92"/>
                    <a:pt x="250" y="92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92" y="251"/>
                    <a:pt x="92" y="251"/>
                    <a:pt x="92" y="251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92" y="469"/>
                    <a:pt x="92" y="469"/>
                    <a:pt x="92" y="469"/>
                  </a:cubicBezTo>
                  <a:cubicBezTo>
                    <a:pt x="100" y="619"/>
                    <a:pt x="100" y="619"/>
                    <a:pt x="100" y="619"/>
                  </a:cubicBezTo>
                  <a:cubicBezTo>
                    <a:pt x="250" y="628"/>
                    <a:pt x="250" y="628"/>
                    <a:pt x="250" y="628"/>
                  </a:cubicBezTo>
                  <a:cubicBezTo>
                    <a:pt x="359" y="719"/>
                    <a:pt x="359" y="719"/>
                    <a:pt x="359" y="719"/>
                  </a:cubicBezTo>
                  <a:cubicBezTo>
                    <a:pt x="468" y="628"/>
                    <a:pt x="468" y="628"/>
                    <a:pt x="468" y="628"/>
                  </a:cubicBezTo>
                  <a:lnTo>
                    <a:pt x="618" y="619"/>
                  </a:lnTo>
                  <a:close/>
                  <a:moveTo>
                    <a:pt x="359" y="561"/>
                  </a:moveTo>
                  <a:cubicBezTo>
                    <a:pt x="250" y="561"/>
                    <a:pt x="159" y="469"/>
                    <a:pt x="159" y="360"/>
                  </a:cubicBezTo>
                  <a:cubicBezTo>
                    <a:pt x="159" y="243"/>
                    <a:pt x="250" y="159"/>
                    <a:pt x="359" y="159"/>
                  </a:cubicBezTo>
                  <a:cubicBezTo>
                    <a:pt x="468" y="159"/>
                    <a:pt x="560" y="243"/>
                    <a:pt x="560" y="360"/>
                  </a:cubicBezTo>
                  <a:cubicBezTo>
                    <a:pt x="560" y="469"/>
                    <a:pt x="468" y="561"/>
                    <a:pt x="359" y="561"/>
                  </a:cubicBezTo>
                  <a:close/>
                  <a:moveTo>
                    <a:pt x="359" y="561"/>
                  </a:moveTo>
                  <a:lnTo>
                    <a:pt x="359" y="56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32" name="ïŝļíďe"/>
            <p:cNvSpPr/>
            <p:nvPr/>
          </p:nvSpPr>
          <p:spPr bwMode="auto">
            <a:xfrm>
              <a:off x="4691063" y="2387599"/>
              <a:ext cx="36512" cy="80963"/>
            </a:xfrm>
            <a:custGeom>
              <a:avLst/>
              <a:gdLst>
                <a:gd name="T0" fmla="*/ 0 w 102"/>
                <a:gd name="T1" fmla="*/ 33 h 227"/>
                <a:gd name="T2" fmla="*/ 9 w 102"/>
                <a:gd name="T3" fmla="*/ 67 h 227"/>
                <a:gd name="T4" fmla="*/ 50 w 102"/>
                <a:gd name="T5" fmla="*/ 50 h 227"/>
                <a:gd name="T6" fmla="*/ 50 w 102"/>
                <a:gd name="T7" fmla="*/ 226 h 227"/>
                <a:gd name="T8" fmla="*/ 101 w 102"/>
                <a:gd name="T9" fmla="*/ 226 h 227"/>
                <a:gd name="T10" fmla="*/ 101 w 102"/>
                <a:gd name="T11" fmla="*/ 0 h 227"/>
                <a:gd name="T12" fmla="*/ 59 w 102"/>
                <a:gd name="T13" fmla="*/ 0 h 227"/>
                <a:gd name="T14" fmla="*/ 0 w 102"/>
                <a:gd name="T15" fmla="*/ 33 h 227"/>
                <a:gd name="T16" fmla="*/ 0 w 102"/>
                <a:gd name="T17" fmla="*/ 33 h 227"/>
                <a:gd name="T18" fmla="*/ 0 w 102"/>
                <a:gd name="T19" fmla="*/ 3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227">
                  <a:moveTo>
                    <a:pt x="0" y="33"/>
                  </a:moveTo>
                  <a:lnTo>
                    <a:pt x="9" y="67"/>
                  </a:lnTo>
                  <a:lnTo>
                    <a:pt x="50" y="50"/>
                  </a:lnTo>
                  <a:lnTo>
                    <a:pt x="50" y="226"/>
                  </a:lnTo>
                  <a:lnTo>
                    <a:pt x="101" y="226"/>
                  </a:lnTo>
                  <a:lnTo>
                    <a:pt x="101" y="0"/>
                  </a:lnTo>
                  <a:lnTo>
                    <a:pt x="59" y="0"/>
                  </a:lnTo>
                  <a:lnTo>
                    <a:pt x="0" y="33"/>
                  </a:lnTo>
                  <a:close/>
                  <a:moveTo>
                    <a:pt x="0" y="33"/>
                  </a:move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33" name="îṣḻîḓè"/>
            <p:cNvSpPr/>
            <p:nvPr/>
          </p:nvSpPr>
          <p:spPr bwMode="auto">
            <a:xfrm>
              <a:off x="4691063" y="2387599"/>
              <a:ext cx="36512" cy="80963"/>
            </a:xfrm>
            <a:custGeom>
              <a:avLst/>
              <a:gdLst>
                <a:gd name="T0" fmla="*/ 0 w 102"/>
                <a:gd name="T1" fmla="*/ 33 h 227"/>
                <a:gd name="T2" fmla="*/ 9 w 102"/>
                <a:gd name="T3" fmla="*/ 67 h 227"/>
                <a:gd name="T4" fmla="*/ 50 w 102"/>
                <a:gd name="T5" fmla="*/ 50 h 227"/>
                <a:gd name="T6" fmla="*/ 50 w 102"/>
                <a:gd name="T7" fmla="*/ 50 h 227"/>
                <a:gd name="T8" fmla="*/ 50 w 102"/>
                <a:gd name="T9" fmla="*/ 226 h 227"/>
                <a:gd name="T10" fmla="*/ 101 w 102"/>
                <a:gd name="T11" fmla="*/ 226 h 227"/>
                <a:gd name="T12" fmla="*/ 101 w 102"/>
                <a:gd name="T13" fmla="*/ 0 h 227"/>
                <a:gd name="T14" fmla="*/ 59 w 102"/>
                <a:gd name="T15" fmla="*/ 0 h 227"/>
                <a:gd name="T16" fmla="*/ 0 w 102"/>
                <a:gd name="T17" fmla="*/ 3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227">
                  <a:moveTo>
                    <a:pt x="0" y="33"/>
                  </a:moveTo>
                  <a:lnTo>
                    <a:pt x="9" y="67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0" y="226"/>
                  </a:lnTo>
                  <a:lnTo>
                    <a:pt x="101" y="226"/>
                  </a:lnTo>
                  <a:lnTo>
                    <a:pt x="101" y="0"/>
                  </a:lnTo>
                  <a:lnTo>
                    <a:pt x="59" y="0"/>
                  </a:lnTo>
                  <a:lnTo>
                    <a:pt x="0" y="33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34" name="ïṣliḋê"/>
            <p:cNvSpPr/>
            <p:nvPr/>
          </p:nvSpPr>
          <p:spPr bwMode="auto">
            <a:xfrm>
              <a:off x="4691063" y="2400299"/>
              <a:ext cx="1587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</p:grpSp>
      <p:sp>
        <p:nvSpPr>
          <p:cNvPr id="12" name="ïŝ1îḑé"/>
          <p:cNvSpPr>
            <a:spLocks noChangeAspect="1"/>
          </p:cNvSpPr>
          <p:nvPr/>
        </p:nvSpPr>
        <p:spPr bwMode="auto">
          <a:xfrm>
            <a:off x="5651631" y="4621042"/>
            <a:ext cx="342892" cy="410389"/>
          </a:xfrm>
          <a:custGeom>
            <a:avLst/>
            <a:gdLst>
              <a:gd name="connsiteX0" fmla="*/ 206367 w 449768"/>
              <a:gd name="connsiteY0" fmla="*/ 423375 h 538305"/>
              <a:gd name="connsiteX1" fmla="*/ 208536 w 449768"/>
              <a:gd name="connsiteY1" fmla="*/ 434347 h 538305"/>
              <a:gd name="connsiteX2" fmla="*/ 136133 w 449768"/>
              <a:gd name="connsiteY2" fmla="*/ 527584 h 538305"/>
              <a:gd name="connsiteX3" fmla="*/ 120760 w 449768"/>
              <a:gd name="connsiteY3" fmla="*/ 517169 h 538305"/>
              <a:gd name="connsiteX4" fmla="*/ 192667 w 449768"/>
              <a:gd name="connsiteY4" fmla="*/ 423933 h 538305"/>
              <a:gd name="connsiteX5" fmla="*/ 206367 w 449768"/>
              <a:gd name="connsiteY5" fmla="*/ 423375 h 538305"/>
              <a:gd name="connsiteX6" fmla="*/ 158371 w 449768"/>
              <a:gd name="connsiteY6" fmla="*/ 386315 h 538305"/>
              <a:gd name="connsiteX7" fmla="*/ 160292 w 449768"/>
              <a:gd name="connsiteY7" fmla="*/ 397002 h 538305"/>
              <a:gd name="connsiteX8" fmla="*/ 51725 w 449768"/>
              <a:gd name="connsiteY8" fmla="*/ 536376 h 538305"/>
              <a:gd name="connsiteX9" fmla="*/ 41315 w 449768"/>
              <a:gd name="connsiteY9" fmla="*/ 525997 h 538305"/>
              <a:gd name="connsiteX10" fmla="*/ 144924 w 449768"/>
              <a:gd name="connsiteY10" fmla="*/ 387118 h 538305"/>
              <a:gd name="connsiteX11" fmla="*/ 158371 w 449768"/>
              <a:gd name="connsiteY11" fmla="*/ 386315 h 538305"/>
              <a:gd name="connsiteX12" fmla="*/ 112005 w 449768"/>
              <a:gd name="connsiteY12" fmla="*/ 349971 h 538305"/>
              <a:gd name="connsiteX13" fmla="*/ 113740 w 449768"/>
              <a:gd name="connsiteY13" fmla="*/ 362927 h 538305"/>
              <a:gd name="connsiteX14" fmla="*/ 41338 w 449768"/>
              <a:gd name="connsiteY14" fmla="*/ 455221 h 538305"/>
              <a:gd name="connsiteX15" fmla="*/ 25965 w 449768"/>
              <a:gd name="connsiteY15" fmla="*/ 444857 h 538305"/>
              <a:gd name="connsiteX16" fmla="*/ 98367 w 449768"/>
              <a:gd name="connsiteY16" fmla="*/ 352562 h 538305"/>
              <a:gd name="connsiteX17" fmla="*/ 112005 w 449768"/>
              <a:gd name="connsiteY17" fmla="*/ 349971 h 538305"/>
              <a:gd name="connsiteX18" fmla="*/ 287508 w 449768"/>
              <a:gd name="connsiteY18" fmla="*/ 153269 h 538305"/>
              <a:gd name="connsiteX19" fmla="*/ 261020 w 449768"/>
              <a:gd name="connsiteY19" fmla="*/ 165441 h 538305"/>
              <a:gd name="connsiteX20" fmla="*/ 255548 w 449768"/>
              <a:gd name="connsiteY20" fmla="*/ 175874 h 538305"/>
              <a:gd name="connsiteX21" fmla="*/ 276441 w 449768"/>
              <a:gd name="connsiteY21" fmla="*/ 232511 h 538305"/>
              <a:gd name="connsiteX22" fmla="*/ 328174 w 449768"/>
              <a:gd name="connsiteY22" fmla="*/ 227543 h 538305"/>
              <a:gd name="connsiteX23" fmla="*/ 333645 w 449768"/>
              <a:gd name="connsiteY23" fmla="*/ 217110 h 538305"/>
              <a:gd name="connsiteX24" fmla="*/ 317727 w 449768"/>
              <a:gd name="connsiteY24" fmla="*/ 160472 h 538305"/>
              <a:gd name="connsiteX25" fmla="*/ 287508 w 449768"/>
              <a:gd name="connsiteY25" fmla="*/ 153269 h 538305"/>
              <a:gd name="connsiteX26" fmla="*/ 437111 w 449768"/>
              <a:gd name="connsiteY26" fmla="*/ 0 h 538305"/>
              <a:gd name="connsiteX27" fmla="*/ 442086 w 449768"/>
              <a:gd name="connsiteY27" fmla="*/ 0 h 538305"/>
              <a:gd name="connsiteX28" fmla="*/ 447557 w 449768"/>
              <a:gd name="connsiteY28" fmla="*/ 4968 h 538305"/>
              <a:gd name="connsiteX29" fmla="*/ 447557 w 449768"/>
              <a:gd name="connsiteY29" fmla="*/ 9937 h 538305"/>
              <a:gd name="connsiteX30" fmla="*/ 447557 w 449768"/>
              <a:gd name="connsiteY30" fmla="*/ 20370 h 538305"/>
              <a:gd name="connsiteX31" fmla="*/ 447557 w 449768"/>
              <a:gd name="connsiteY31" fmla="*/ 46204 h 538305"/>
              <a:gd name="connsiteX32" fmla="*/ 442086 w 449768"/>
              <a:gd name="connsiteY32" fmla="*/ 103338 h 538305"/>
              <a:gd name="connsiteX33" fmla="*/ 442086 w 449768"/>
              <a:gd name="connsiteY33" fmla="*/ 113771 h 538305"/>
              <a:gd name="connsiteX34" fmla="*/ 437111 w 449768"/>
              <a:gd name="connsiteY34" fmla="*/ 134141 h 538305"/>
              <a:gd name="connsiteX35" fmla="*/ 421194 w 449768"/>
              <a:gd name="connsiteY35" fmla="*/ 175874 h 538305"/>
              <a:gd name="connsiteX36" fmla="*/ 354040 w 449768"/>
              <a:gd name="connsiteY36" fmla="*/ 289645 h 538305"/>
              <a:gd name="connsiteX37" fmla="*/ 344091 w 449768"/>
              <a:gd name="connsiteY37" fmla="*/ 325913 h 538305"/>
              <a:gd name="connsiteX38" fmla="*/ 276441 w 449768"/>
              <a:gd name="connsiteY38" fmla="*/ 506754 h 538305"/>
              <a:gd name="connsiteX39" fmla="*/ 261020 w 449768"/>
              <a:gd name="connsiteY39" fmla="*/ 496321 h 538305"/>
              <a:gd name="connsiteX40" fmla="*/ 17278 w 449768"/>
              <a:gd name="connsiteY40" fmla="*/ 310511 h 538305"/>
              <a:gd name="connsiteX41" fmla="*/ 1858 w 449768"/>
              <a:gd name="connsiteY41" fmla="*/ 289645 h 538305"/>
              <a:gd name="connsiteX42" fmla="*/ 162528 w 449768"/>
              <a:gd name="connsiteY42" fmla="*/ 186307 h 538305"/>
              <a:gd name="connsiteX43" fmla="*/ 193369 w 449768"/>
              <a:gd name="connsiteY43" fmla="*/ 165441 h 538305"/>
              <a:gd name="connsiteX44" fmla="*/ 312753 w 449768"/>
              <a:gd name="connsiteY44" fmla="*/ 51669 h 538305"/>
              <a:gd name="connsiteX45" fmla="*/ 400799 w 449768"/>
              <a:gd name="connsiteY45" fmla="*/ 9937 h 538305"/>
              <a:gd name="connsiteX46" fmla="*/ 426665 w 449768"/>
              <a:gd name="connsiteY46" fmla="*/ 4968 h 538305"/>
              <a:gd name="connsiteX47" fmla="*/ 437111 w 449768"/>
              <a:gd name="connsiteY47" fmla="*/ 0 h 53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49768" h="538305">
                <a:moveTo>
                  <a:pt x="206367" y="423375"/>
                </a:moveTo>
                <a:cubicBezTo>
                  <a:pt x="209652" y="425297"/>
                  <a:pt x="211016" y="429140"/>
                  <a:pt x="208536" y="434347"/>
                </a:cubicBezTo>
                <a:cubicBezTo>
                  <a:pt x="198122" y="460136"/>
                  <a:pt x="172335" y="506754"/>
                  <a:pt x="136133" y="527584"/>
                </a:cubicBezTo>
                <a:cubicBezTo>
                  <a:pt x="125719" y="532543"/>
                  <a:pt x="115305" y="527584"/>
                  <a:pt x="120760" y="517169"/>
                </a:cubicBezTo>
                <a:cubicBezTo>
                  <a:pt x="130678" y="491380"/>
                  <a:pt x="151507" y="450217"/>
                  <a:pt x="192667" y="423933"/>
                </a:cubicBezTo>
                <a:cubicBezTo>
                  <a:pt x="197874" y="421453"/>
                  <a:pt x="203081" y="421453"/>
                  <a:pt x="206367" y="423375"/>
                </a:cubicBezTo>
                <a:close/>
                <a:moveTo>
                  <a:pt x="158371" y="386315"/>
                </a:moveTo>
                <a:cubicBezTo>
                  <a:pt x="161532" y="388230"/>
                  <a:pt x="162771" y="392060"/>
                  <a:pt x="160292" y="397002"/>
                </a:cubicBezTo>
                <a:cubicBezTo>
                  <a:pt x="144924" y="433081"/>
                  <a:pt x="113693" y="500297"/>
                  <a:pt x="51725" y="536376"/>
                </a:cubicBezTo>
                <a:cubicBezTo>
                  <a:pt x="41315" y="541318"/>
                  <a:pt x="36357" y="536376"/>
                  <a:pt x="41315" y="525997"/>
                </a:cubicBezTo>
                <a:cubicBezTo>
                  <a:pt x="51725" y="489918"/>
                  <a:pt x="82957" y="422702"/>
                  <a:pt x="144924" y="387118"/>
                </a:cubicBezTo>
                <a:cubicBezTo>
                  <a:pt x="150130" y="384399"/>
                  <a:pt x="155211" y="384399"/>
                  <a:pt x="158371" y="386315"/>
                </a:cubicBezTo>
                <a:close/>
                <a:moveTo>
                  <a:pt x="112005" y="349971"/>
                </a:moveTo>
                <a:cubicBezTo>
                  <a:pt x="115228" y="352562"/>
                  <a:pt x="116468" y="357744"/>
                  <a:pt x="113740" y="362927"/>
                </a:cubicBezTo>
                <a:cubicBezTo>
                  <a:pt x="103326" y="388591"/>
                  <a:pt x="77539" y="429556"/>
                  <a:pt x="41338" y="455221"/>
                </a:cubicBezTo>
                <a:cubicBezTo>
                  <a:pt x="25965" y="460157"/>
                  <a:pt x="21006" y="455221"/>
                  <a:pt x="25965" y="444857"/>
                </a:cubicBezTo>
                <a:cubicBezTo>
                  <a:pt x="36379" y="419192"/>
                  <a:pt x="57207" y="378227"/>
                  <a:pt x="98367" y="352562"/>
                </a:cubicBezTo>
                <a:cubicBezTo>
                  <a:pt x="103574" y="347380"/>
                  <a:pt x="108781" y="347380"/>
                  <a:pt x="112005" y="349971"/>
                </a:cubicBezTo>
                <a:close/>
                <a:moveTo>
                  <a:pt x="287508" y="153269"/>
                </a:moveTo>
                <a:cubicBezTo>
                  <a:pt x="277809" y="153890"/>
                  <a:pt x="268730" y="157740"/>
                  <a:pt x="261020" y="165441"/>
                </a:cubicBezTo>
                <a:cubicBezTo>
                  <a:pt x="261020" y="170409"/>
                  <a:pt x="261020" y="170409"/>
                  <a:pt x="255548" y="175874"/>
                </a:cubicBezTo>
                <a:cubicBezTo>
                  <a:pt x="245600" y="196243"/>
                  <a:pt x="250574" y="222575"/>
                  <a:pt x="276441" y="232511"/>
                </a:cubicBezTo>
                <a:cubicBezTo>
                  <a:pt x="291861" y="242944"/>
                  <a:pt x="317727" y="242944"/>
                  <a:pt x="328174" y="227543"/>
                </a:cubicBezTo>
                <a:cubicBezTo>
                  <a:pt x="333645" y="222575"/>
                  <a:pt x="333645" y="222575"/>
                  <a:pt x="333645" y="217110"/>
                </a:cubicBezTo>
                <a:cubicBezTo>
                  <a:pt x="349066" y="196243"/>
                  <a:pt x="338620" y="170409"/>
                  <a:pt x="317727" y="160472"/>
                </a:cubicBezTo>
                <a:cubicBezTo>
                  <a:pt x="307530" y="155256"/>
                  <a:pt x="297208" y="152648"/>
                  <a:pt x="287508" y="153269"/>
                </a:cubicBezTo>
                <a:close/>
                <a:moveTo>
                  <a:pt x="437111" y="0"/>
                </a:moveTo>
                <a:lnTo>
                  <a:pt x="442086" y="0"/>
                </a:lnTo>
                <a:cubicBezTo>
                  <a:pt x="447557" y="0"/>
                  <a:pt x="452532" y="0"/>
                  <a:pt x="447557" y="4968"/>
                </a:cubicBezTo>
                <a:lnTo>
                  <a:pt x="447557" y="9937"/>
                </a:lnTo>
                <a:cubicBezTo>
                  <a:pt x="452532" y="15402"/>
                  <a:pt x="447557" y="15402"/>
                  <a:pt x="447557" y="20370"/>
                </a:cubicBezTo>
                <a:cubicBezTo>
                  <a:pt x="447557" y="25835"/>
                  <a:pt x="447557" y="36268"/>
                  <a:pt x="447557" y="46204"/>
                </a:cubicBezTo>
                <a:cubicBezTo>
                  <a:pt x="447557" y="62102"/>
                  <a:pt x="447557" y="82472"/>
                  <a:pt x="442086" y="103338"/>
                </a:cubicBezTo>
                <a:cubicBezTo>
                  <a:pt x="442086" y="108306"/>
                  <a:pt x="442086" y="108306"/>
                  <a:pt x="442086" y="113771"/>
                </a:cubicBezTo>
                <a:cubicBezTo>
                  <a:pt x="437111" y="124205"/>
                  <a:pt x="437111" y="129173"/>
                  <a:pt x="437111" y="134141"/>
                </a:cubicBezTo>
                <a:cubicBezTo>
                  <a:pt x="431640" y="150039"/>
                  <a:pt x="426665" y="165441"/>
                  <a:pt x="421194" y="175874"/>
                </a:cubicBezTo>
                <a:cubicBezTo>
                  <a:pt x="406271" y="212141"/>
                  <a:pt x="385378" y="248409"/>
                  <a:pt x="354040" y="289645"/>
                </a:cubicBezTo>
                <a:cubicBezTo>
                  <a:pt x="349066" y="294613"/>
                  <a:pt x="344091" y="315479"/>
                  <a:pt x="344091" y="325913"/>
                </a:cubicBezTo>
                <a:cubicBezTo>
                  <a:pt x="354040" y="367148"/>
                  <a:pt x="359512" y="460053"/>
                  <a:pt x="276441" y="506754"/>
                </a:cubicBezTo>
                <a:cubicBezTo>
                  <a:pt x="265994" y="517187"/>
                  <a:pt x="255548" y="512219"/>
                  <a:pt x="261020" y="496321"/>
                </a:cubicBezTo>
                <a:cubicBezTo>
                  <a:pt x="261020" y="439684"/>
                  <a:pt x="240128" y="305046"/>
                  <a:pt x="17278" y="310511"/>
                </a:cubicBezTo>
                <a:cubicBezTo>
                  <a:pt x="1858" y="310511"/>
                  <a:pt x="-3117" y="300078"/>
                  <a:pt x="1858" y="289645"/>
                </a:cubicBezTo>
                <a:cubicBezTo>
                  <a:pt x="17278" y="253377"/>
                  <a:pt x="59062" y="180842"/>
                  <a:pt x="162528" y="186307"/>
                </a:cubicBezTo>
                <a:cubicBezTo>
                  <a:pt x="172975" y="186307"/>
                  <a:pt x="188395" y="175874"/>
                  <a:pt x="193369" y="165441"/>
                </a:cubicBezTo>
                <a:cubicBezTo>
                  <a:pt x="214261" y="139606"/>
                  <a:pt x="250574" y="87937"/>
                  <a:pt x="312753" y="51669"/>
                </a:cubicBezTo>
                <a:cubicBezTo>
                  <a:pt x="349066" y="25835"/>
                  <a:pt x="379907" y="15402"/>
                  <a:pt x="400799" y="9937"/>
                </a:cubicBezTo>
                <a:cubicBezTo>
                  <a:pt x="416219" y="9937"/>
                  <a:pt x="426665" y="9937"/>
                  <a:pt x="426665" y="4968"/>
                </a:cubicBezTo>
                <a:cubicBezTo>
                  <a:pt x="431640" y="4968"/>
                  <a:pt x="431640" y="0"/>
                  <a:pt x="4371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anchor="ctr"/>
          <a:lstStyle/>
          <a:p>
            <a:pPr algn="ctr"/>
          </a:p>
        </p:txBody>
      </p:sp>
      <p:sp>
        <p:nvSpPr>
          <p:cNvPr id="54" name="文本框 53"/>
          <p:cNvSpPr txBox="1"/>
          <p:nvPr/>
        </p:nvSpPr>
        <p:spPr>
          <a:xfrm>
            <a:off x="6273801" y="2849623"/>
            <a:ext cx="4813299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誠宏冷凍股份有限公司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母公司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273801" y="3675164"/>
            <a:ext cx="512861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誠嘉實業股份有限公司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分公司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6273801" y="4485161"/>
            <a:ext cx="470467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嘉準實業有限公司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分公司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6273801" y="5345630"/>
            <a:ext cx="470467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益嘉實業有限公司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分公司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104900" y="1693000"/>
            <a:ext cx="9982200" cy="669200"/>
            <a:chOff x="1104900" y="1693000"/>
            <a:chExt cx="9982200" cy="669200"/>
          </a:xfrm>
        </p:grpSpPr>
        <p:cxnSp>
          <p:nvCxnSpPr>
            <p:cNvPr id="56" name="直接连接符 55"/>
            <p:cNvCxnSpPr/>
            <p:nvPr/>
          </p:nvCxnSpPr>
          <p:spPr>
            <a:xfrm>
              <a:off x="1308100" y="2362200"/>
              <a:ext cx="9575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/>
          </p:nvSpPr>
          <p:spPr>
            <a:xfrm>
              <a:off x="1104900" y="1693000"/>
              <a:ext cx="9982200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5000"/>
                </a:lnSpc>
              </a:pPr>
              <a:endParaRPr lang="en-US" altLang="zh-CN" sz="1000" dirty="0">
                <a:solidFill>
                  <a:schemeClr val="accent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441025" y="218860"/>
            <a:ext cx="4058631" cy="1014413"/>
            <a:chOff x="441025" y="218860"/>
            <a:chExt cx="4058631" cy="1014413"/>
          </a:xfrm>
        </p:grpSpPr>
        <p:sp>
          <p:nvSpPr>
            <p:cNvPr id="61" name="文本框 60"/>
            <p:cNvSpPr txBox="1"/>
            <p:nvPr/>
          </p:nvSpPr>
          <p:spPr>
            <a:xfrm>
              <a:off x="595313" y="413240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公司介紹</a:t>
              </a:r>
              <a:r>
                <a:rPr lang="en-US" altLang="zh-TW" dirty="0"/>
                <a:t>-</a:t>
              </a:r>
              <a:r>
                <a:rPr lang="zh-TW" altLang="en-US" dirty="0"/>
                <a:t>誠宏</a:t>
              </a:r>
              <a:endParaRPr lang="zh-CN" altLang="en-US" dirty="0"/>
            </a:p>
          </p:txBody>
        </p:sp>
        <p:sp>
          <p:nvSpPr>
            <p:cNvPr id="60" name="任意多边形 59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1308100" y="156100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主要銷售：冷凍漁產品，皆以內外銷為主。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2"/>
          <p:cNvCxnSpPr/>
          <p:nvPr/>
        </p:nvCxnSpPr>
        <p:spPr>
          <a:xfrm>
            <a:off x="6179248" y="3416465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4"/>
          <p:cNvCxnSpPr/>
          <p:nvPr/>
        </p:nvCxnSpPr>
        <p:spPr>
          <a:xfrm>
            <a:off x="1631675" y="372686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5"/>
          <p:cNvCxnSpPr/>
          <p:nvPr/>
        </p:nvCxnSpPr>
        <p:spPr>
          <a:xfrm>
            <a:off x="3902949" y="372686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6"/>
          <p:cNvCxnSpPr/>
          <p:nvPr/>
        </p:nvCxnSpPr>
        <p:spPr>
          <a:xfrm>
            <a:off x="6174224" y="372686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7"/>
          <p:cNvCxnSpPr/>
          <p:nvPr/>
        </p:nvCxnSpPr>
        <p:spPr>
          <a:xfrm>
            <a:off x="8445498" y="372686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8"/>
          <p:cNvCxnSpPr/>
          <p:nvPr/>
        </p:nvCxnSpPr>
        <p:spPr>
          <a:xfrm>
            <a:off x="1625598" y="3726866"/>
            <a:ext cx="8991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islîďe"/>
          <p:cNvSpPr/>
          <p:nvPr/>
        </p:nvSpPr>
        <p:spPr>
          <a:xfrm>
            <a:off x="5594659" y="4041185"/>
            <a:ext cx="1226243" cy="1226243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6" name="i$liḑê"/>
          <p:cNvSpPr/>
          <p:nvPr/>
        </p:nvSpPr>
        <p:spPr>
          <a:xfrm>
            <a:off x="1032738" y="4041185"/>
            <a:ext cx="1226243" cy="1226243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7" name="ïşḷïḋe"/>
          <p:cNvSpPr/>
          <p:nvPr/>
        </p:nvSpPr>
        <p:spPr>
          <a:xfrm>
            <a:off x="3310015" y="4041185"/>
            <a:ext cx="1226243" cy="1226243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8" name="iṡḷiḑê"/>
          <p:cNvSpPr/>
          <p:nvPr/>
        </p:nvSpPr>
        <p:spPr>
          <a:xfrm>
            <a:off x="7870610" y="4041185"/>
            <a:ext cx="1226243" cy="1226243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11" name="íśľíḓê"/>
          <p:cNvSpPr/>
          <p:nvPr/>
        </p:nvSpPr>
        <p:spPr>
          <a:xfrm>
            <a:off x="5581959" y="2201017"/>
            <a:ext cx="1226243" cy="1226243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13" name="ïšļiḋé"/>
          <p:cNvSpPr/>
          <p:nvPr/>
        </p:nvSpPr>
        <p:spPr bwMode="auto">
          <a:xfrm>
            <a:off x="1329257" y="4337703"/>
            <a:ext cx="633204" cy="633204"/>
          </a:xfrm>
          <a:custGeom>
            <a:avLst/>
            <a:gdLst>
              <a:gd name="T0" fmla="*/ 223 w 228"/>
              <a:gd name="T1" fmla="*/ 95 h 228"/>
              <a:gd name="T2" fmla="*/ 196 w 228"/>
              <a:gd name="T3" fmla="*/ 90 h 228"/>
              <a:gd name="T4" fmla="*/ 189 w 228"/>
              <a:gd name="T5" fmla="*/ 74 h 228"/>
              <a:gd name="T6" fmla="*/ 205 w 228"/>
              <a:gd name="T7" fmla="*/ 50 h 228"/>
              <a:gd name="T8" fmla="*/ 205 w 228"/>
              <a:gd name="T9" fmla="*/ 43 h 228"/>
              <a:gd name="T10" fmla="*/ 185 w 228"/>
              <a:gd name="T11" fmla="*/ 24 h 228"/>
              <a:gd name="T12" fmla="*/ 178 w 228"/>
              <a:gd name="T13" fmla="*/ 23 h 228"/>
              <a:gd name="T14" fmla="*/ 155 w 228"/>
              <a:gd name="T15" fmla="*/ 39 h 228"/>
              <a:gd name="T16" fmla="*/ 138 w 228"/>
              <a:gd name="T17" fmla="*/ 32 h 228"/>
              <a:gd name="T18" fmla="*/ 133 w 228"/>
              <a:gd name="T19" fmla="*/ 5 h 228"/>
              <a:gd name="T20" fmla="*/ 127 w 228"/>
              <a:gd name="T21" fmla="*/ 0 h 228"/>
              <a:gd name="T22" fmla="*/ 100 w 228"/>
              <a:gd name="T23" fmla="*/ 0 h 228"/>
              <a:gd name="T24" fmla="*/ 94 w 228"/>
              <a:gd name="T25" fmla="*/ 5 h 228"/>
              <a:gd name="T26" fmla="*/ 89 w 228"/>
              <a:gd name="T27" fmla="*/ 32 h 228"/>
              <a:gd name="T28" fmla="*/ 73 w 228"/>
              <a:gd name="T29" fmla="*/ 39 h 228"/>
              <a:gd name="T30" fmla="*/ 50 w 228"/>
              <a:gd name="T31" fmla="*/ 23 h 228"/>
              <a:gd name="T32" fmla="*/ 43 w 228"/>
              <a:gd name="T33" fmla="*/ 24 h 228"/>
              <a:gd name="T34" fmla="*/ 23 w 228"/>
              <a:gd name="T35" fmla="*/ 43 h 228"/>
              <a:gd name="T36" fmla="*/ 23 w 228"/>
              <a:gd name="T37" fmla="*/ 51 h 228"/>
              <a:gd name="T38" fmla="*/ 39 w 228"/>
              <a:gd name="T39" fmla="*/ 74 h 228"/>
              <a:gd name="T40" fmla="*/ 32 w 228"/>
              <a:gd name="T41" fmla="*/ 90 h 228"/>
              <a:gd name="T42" fmla="*/ 5 w 228"/>
              <a:gd name="T43" fmla="*/ 95 h 228"/>
              <a:gd name="T44" fmla="*/ 0 w 228"/>
              <a:gd name="T45" fmla="*/ 100 h 228"/>
              <a:gd name="T46" fmla="*/ 0 w 228"/>
              <a:gd name="T47" fmla="*/ 128 h 228"/>
              <a:gd name="T48" fmla="*/ 5 w 228"/>
              <a:gd name="T49" fmla="*/ 134 h 228"/>
              <a:gd name="T50" fmla="*/ 32 w 228"/>
              <a:gd name="T51" fmla="*/ 139 h 228"/>
              <a:gd name="T52" fmla="*/ 39 w 228"/>
              <a:gd name="T53" fmla="*/ 155 h 228"/>
              <a:gd name="T54" fmla="*/ 23 w 228"/>
              <a:gd name="T55" fmla="*/ 178 h 228"/>
              <a:gd name="T56" fmla="*/ 24 w 228"/>
              <a:gd name="T57" fmla="*/ 185 h 228"/>
              <a:gd name="T58" fmla="*/ 43 w 228"/>
              <a:gd name="T59" fmla="*/ 204 h 228"/>
              <a:gd name="T60" fmla="*/ 51 w 228"/>
              <a:gd name="T61" fmla="*/ 205 h 228"/>
              <a:gd name="T62" fmla="*/ 73 w 228"/>
              <a:gd name="T63" fmla="*/ 189 h 228"/>
              <a:gd name="T64" fmla="*/ 89 w 228"/>
              <a:gd name="T65" fmla="*/ 196 h 228"/>
              <a:gd name="T66" fmla="*/ 94 w 228"/>
              <a:gd name="T67" fmla="*/ 223 h 228"/>
              <a:gd name="T68" fmla="*/ 100 w 228"/>
              <a:gd name="T69" fmla="*/ 228 h 228"/>
              <a:gd name="T70" fmla="*/ 127 w 228"/>
              <a:gd name="T71" fmla="*/ 228 h 228"/>
              <a:gd name="T72" fmla="*/ 133 w 228"/>
              <a:gd name="T73" fmla="*/ 223 h 228"/>
              <a:gd name="T74" fmla="*/ 138 w 228"/>
              <a:gd name="T75" fmla="*/ 196 h 228"/>
              <a:gd name="T76" fmla="*/ 154 w 228"/>
              <a:gd name="T77" fmla="*/ 190 h 228"/>
              <a:gd name="T78" fmla="*/ 177 w 228"/>
              <a:gd name="T79" fmla="*/ 205 h 228"/>
              <a:gd name="T80" fmla="*/ 185 w 228"/>
              <a:gd name="T81" fmla="*/ 205 h 228"/>
              <a:gd name="T82" fmla="*/ 204 w 228"/>
              <a:gd name="T83" fmla="*/ 185 h 228"/>
              <a:gd name="T84" fmla="*/ 205 w 228"/>
              <a:gd name="T85" fmla="*/ 178 h 228"/>
              <a:gd name="T86" fmla="*/ 189 w 228"/>
              <a:gd name="T87" fmla="*/ 155 h 228"/>
              <a:gd name="T88" fmla="*/ 196 w 228"/>
              <a:gd name="T89" fmla="*/ 139 h 228"/>
              <a:gd name="T90" fmla="*/ 223 w 228"/>
              <a:gd name="T91" fmla="*/ 134 h 228"/>
              <a:gd name="T92" fmla="*/ 228 w 228"/>
              <a:gd name="T93" fmla="*/ 128 h 228"/>
              <a:gd name="T94" fmla="*/ 228 w 228"/>
              <a:gd name="T95" fmla="*/ 100 h 228"/>
              <a:gd name="T96" fmla="*/ 223 w 228"/>
              <a:gd name="T97" fmla="*/ 95 h 228"/>
              <a:gd name="T98" fmla="*/ 114 w 228"/>
              <a:gd name="T99" fmla="*/ 149 h 228"/>
              <a:gd name="T100" fmla="*/ 79 w 228"/>
              <a:gd name="T101" fmla="*/ 114 h 228"/>
              <a:gd name="T102" fmla="*/ 114 w 228"/>
              <a:gd name="T103" fmla="*/ 79 h 228"/>
              <a:gd name="T104" fmla="*/ 149 w 228"/>
              <a:gd name="T105" fmla="*/ 114 h 228"/>
              <a:gd name="T106" fmla="*/ 114 w 228"/>
              <a:gd name="T107" fmla="*/ 14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8" h="228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grpSp>
        <p:nvGrpSpPr>
          <p:cNvPr id="29" name="组合 28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40" name="文本框 39"/>
            <p:cNvSpPr txBox="1"/>
            <p:nvPr/>
          </p:nvSpPr>
          <p:spPr>
            <a:xfrm>
              <a:off x="633412" y="448444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公司介紹</a:t>
              </a:r>
              <a:r>
                <a:rPr lang="en-US" altLang="zh-TW" dirty="0"/>
                <a:t>-</a:t>
              </a:r>
              <a:r>
                <a:rPr lang="zh-TW" altLang="en-US" dirty="0"/>
                <a:t>組織架構</a:t>
              </a:r>
              <a:endParaRPr lang="zh-CN" altLang="en-US" dirty="0"/>
            </a:p>
          </p:txBody>
        </p:sp>
        <p:sp>
          <p:nvSpPr>
            <p:cNvPr id="39" name="任意多边形 38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" name="Straight Connector 37"/>
          <p:cNvCxnSpPr/>
          <p:nvPr/>
        </p:nvCxnSpPr>
        <p:spPr>
          <a:xfrm>
            <a:off x="10617198" y="372686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ïşḷïḋe"/>
          <p:cNvSpPr/>
          <p:nvPr/>
        </p:nvSpPr>
        <p:spPr>
          <a:xfrm>
            <a:off x="10004076" y="4070028"/>
            <a:ext cx="1226243" cy="1226243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20" name="ï$ḻîdê"/>
          <p:cNvSpPr/>
          <p:nvPr/>
        </p:nvSpPr>
        <p:spPr bwMode="auto">
          <a:xfrm>
            <a:off x="10300596" y="4366546"/>
            <a:ext cx="633204" cy="633204"/>
          </a:xfrm>
          <a:custGeom>
            <a:avLst/>
            <a:gdLst>
              <a:gd name="T0" fmla="*/ 130 w 236"/>
              <a:gd name="T1" fmla="*/ 1 h 236"/>
              <a:gd name="T2" fmla="*/ 118 w 236"/>
              <a:gd name="T3" fmla="*/ 0 h 236"/>
              <a:gd name="T4" fmla="*/ 30 w 236"/>
              <a:gd name="T5" fmla="*/ 40 h 236"/>
              <a:gd name="T6" fmla="*/ 68 w 236"/>
              <a:gd name="T7" fmla="*/ 105 h 236"/>
              <a:gd name="T8" fmla="*/ 130 w 236"/>
              <a:gd name="T9" fmla="*/ 1 h 236"/>
              <a:gd name="T10" fmla="*/ 20 w 236"/>
              <a:gd name="T11" fmla="*/ 52 h 236"/>
              <a:gd name="T12" fmla="*/ 0 w 236"/>
              <a:gd name="T13" fmla="*/ 118 h 236"/>
              <a:gd name="T14" fmla="*/ 5 w 236"/>
              <a:gd name="T15" fmla="*/ 153 h 236"/>
              <a:gd name="T16" fmla="*/ 81 w 236"/>
              <a:gd name="T17" fmla="*/ 153 h 236"/>
              <a:gd name="T18" fmla="*/ 20 w 236"/>
              <a:gd name="T19" fmla="*/ 52 h 236"/>
              <a:gd name="T20" fmla="*/ 225 w 236"/>
              <a:gd name="T21" fmla="*/ 68 h 236"/>
              <a:gd name="T22" fmla="*/ 145 w 236"/>
              <a:gd name="T23" fmla="*/ 3 h 236"/>
              <a:gd name="T24" fmla="*/ 106 w 236"/>
              <a:gd name="T25" fmla="*/ 68 h 236"/>
              <a:gd name="T26" fmla="*/ 225 w 236"/>
              <a:gd name="T27" fmla="*/ 68 h 236"/>
              <a:gd name="T28" fmla="*/ 130 w 236"/>
              <a:gd name="T29" fmla="*/ 167 h 236"/>
              <a:gd name="T30" fmla="*/ 11 w 236"/>
              <a:gd name="T31" fmla="*/ 167 h 236"/>
              <a:gd name="T32" fmla="*/ 96 w 236"/>
              <a:gd name="T33" fmla="*/ 234 h 236"/>
              <a:gd name="T34" fmla="*/ 93 w 236"/>
              <a:gd name="T35" fmla="*/ 232 h 236"/>
              <a:gd name="T36" fmla="*/ 130 w 236"/>
              <a:gd name="T37" fmla="*/ 167 h 236"/>
              <a:gd name="T38" fmla="*/ 230 w 236"/>
              <a:gd name="T39" fmla="*/ 82 h 236"/>
              <a:gd name="T40" fmla="*/ 155 w 236"/>
              <a:gd name="T41" fmla="*/ 82 h 236"/>
              <a:gd name="T42" fmla="*/ 215 w 236"/>
              <a:gd name="T43" fmla="*/ 186 h 236"/>
              <a:gd name="T44" fmla="*/ 236 w 236"/>
              <a:gd name="T45" fmla="*/ 118 h 236"/>
              <a:gd name="T46" fmla="*/ 230 w 236"/>
              <a:gd name="T47" fmla="*/ 82 h 236"/>
              <a:gd name="T48" fmla="*/ 108 w 236"/>
              <a:gd name="T49" fmla="*/ 236 h 236"/>
              <a:gd name="T50" fmla="*/ 118 w 236"/>
              <a:gd name="T51" fmla="*/ 236 h 236"/>
              <a:gd name="T52" fmla="*/ 205 w 236"/>
              <a:gd name="T53" fmla="*/ 198 h 236"/>
              <a:gd name="T54" fmla="*/ 167 w 236"/>
              <a:gd name="T55" fmla="*/ 132 h 236"/>
              <a:gd name="T56" fmla="*/ 108 w 236"/>
              <a:gd name="T57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6" h="236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cxnSp>
        <p:nvCxnSpPr>
          <p:cNvPr id="23" name="Straight Connector 32"/>
          <p:cNvCxnSpPr/>
          <p:nvPr/>
        </p:nvCxnSpPr>
        <p:spPr>
          <a:xfrm>
            <a:off x="6191948" y="1856606"/>
            <a:ext cx="0" cy="34668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íśľíḓê"/>
          <p:cNvSpPr/>
          <p:nvPr/>
        </p:nvSpPr>
        <p:spPr>
          <a:xfrm>
            <a:off x="5594659" y="641158"/>
            <a:ext cx="1226243" cy="1226243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27" name="文字方塊 26"/>
          <p:cNvSpPr txBox="1"/>
          <p:nvPr/>
        </p:nvSpPr>
        <p:spPr>
          <a:xfrm>
            <a:off x="6946657" y="927359"/>
            <a:ext cx="15598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董事長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946657" y="2629472"/>
            <a:ext cx="1344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廠長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049395" y="5397080"/>
            <a:ext cx="1635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管理部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3444817" y="5397080"/>
            <a:ext cx="1461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文件部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5695261" y="5397270"/>
            <a:ext cx="1461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國貿部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7998616" y="5397080"/>
            <a:ext cx="1461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加工部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10076135" y="5397080"/>
            <a:ext cx="1461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倉儲部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iŝḻíďe"/>
          <p:cNvSpPr>
            <a:spLocks noChangeAspect="1"/>
          </p:cNvSpPr>
          <p:nvPr/>
        </p:nvSpPr>
        <p:spPr bwMode="auto">
          <a:xfrm>
            <a:off x="8231696" y="4334493"/>
            <a:ext cx="534932" cy="588578"/>
          </a:xfrm>
          <a:custGeom>
            <a:avLst/>
            <a:gdLst>
              <a:gd name="T0" fmla="+- 0 10802 114"/>
              <a:gd name="T1" fmla="*/ T0 w 21376"/>
              <a:gd name="T2" fmla="*/ 10800 h 21600"/>
              <a:gd name="T3" fmla="+- 0 10802 114"/>
              <a:gd name="T4" fmla="*/ T3 w 21376"/>
              <a:gd name="T5" fmla="*/ 10800 h 21600"/>
              <a:gd name="T6" fmla="+- 0 10802 114"/>
              <a:gd name="T7" fmla="*/ T6 w 21376"/>
              <a:gd name="T8" fmla="*/ 10800 h 21600"/>
              <a:gd name="T9" fmla="+- 0 10802 114"/>
              <a:gd name="T10" fmla="*/ T9 w 2137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376" h="21600">
                <a:moveTo>
                  <a:pt x="21036" y="18604"/>
                </a:moveTo>
                <a:cubicBezTo>
                  <a:pt x="21454" y="19261"/>
                  <a:pt x="21486" y="19922"/>
                  <a:pt x="21134" y="20586"/>
                </a:cubicBezTo>
                <a:cubicBezTo>
                  <a:pt x="20969" y="20915"/>
                  <a:pt x="20731" y="21168"/>
                  <a:pt x="20427" y="21338"/>
                </a:cubicBezTo>
                <a:cubicBezTo>
                  <a:pt x="20122" y="21514"/>
                  <a:pt x="19797" y="21599"/>
                  <a:pt x="19455" y="21599"/>
                </a:cubicBezTo>
                <a:lnTo>
                  <a:pt x="1928" y="21599"/>
                </a:lnTo>
                <a:cubicBezTo>
                  <a:pt x="1585" y="21599"/>
                  <a:pt x="1263" y="21514"/>
                  <a:pt x="965" y="21338"/>
                </a:cubicBezTo>
                <a:cubicBezTo>
                  <a:pt x="663" y="21168"/>
                  <a:pt x="425" y="20915"/>
                  <a:pt x="248" y="20586"/>
                </a:cubicBezTo>
                <a:cubicBezTo>
                  <a:pt x="-114" y="19914"/>
                  <a:pt x="-80" y="19250"/>
                  <a:pt x="344" y="18604"/>
                </a:cubicBezTo>
                <a:lnTo>
                  <a:pt x="7509" y="7313"/>
                </a:lnTo>
                <a:lnTo>
                  <a:pt x="7509" y="2167"/>
                </a:lnTo>
                <a:lnTo>
                  <a:pt x="6427" y="2167"/>
                </a:lnTo>
                <a:cubicBezTo>
                  <a:pt x="6122" y="2167"/>
                  <a:pt x="5870" y="2061"/>
                  <a:pt x="5670" y="1850"/>
                </a:cubicBezTo>
                <a:cubicBezTo>
                  <a:pt x="5473" y="1638"/>
                  <a:pt x="5371" y="1380"/>
                  <a:pt x="5371" y="1072"/>
                </a:cubicBezTo>
                <a:cubicBezTo>
                  <a:pt x="5371" y="778"/>
                  <a:pt x="5473" y="528"/>
                  <a:pt x="5670" y="320"/>
                </a:cubicBezTo>
                <a:cubicBezTo>
                  <a:pt x="5870" y="108"/>
                  <a:pt x="6122" y="0"/>
                  <a:pt x="6427" y="0"/>
                </a:cubicBezTo>
                <a:lnTo>
                  <a:pt x="14953" y="0"/>
                </a:lnTo>
                <a:cubicBezTo>
                  <a:pt x="15260" y="0"/>
                  <a:pt x="15515" y="108"/>
                  <a:pt x="15724" y="320"/>
                </a:cubicBezTo>
                <a:cubicBezTo>
                  <a:pt x="15933" y="528"/>
                  <a:pt x="16038" y="778"/>
                  <a:pt x="16038" y="1072"/>
                </a:cubicBezTo>
                <a:cubicBezTo>
                  <a:pt x="16038" y="1380"/>
                  <a:pt x="15933" y="1638"/>
                  <a:pt x="15724" y="1850"/>
                </a:cubicBezTo>
                <a:cubicBezTo>
                  <a:pt x="15515" y="2061"/>
                  <a:pt x="15260" y="2167"/>
                  <a:pt x="14953" y="2167"/>
                </a:cubicBezTo>
                <a:lnTo>
                  <a:pt x="13900" y="2167"/>
                </a:lnTo>
                <a:lnTo>
                  <a:pt x="13900" y="7339"/>
                </a:lnTo>
                <a:lnTo>
                  <a:pt x="21036" y="18604"/>
                </a:lnTo>
                <a:close/>
                <a:moveTo>
                  <a:pt x="5261" y="14865"/>
                </a:moveTo>
                <a:lnTo>
                  <a:pt x="16122" y="14865"/>
                </a:lnTo>
                <a:lnTo>
                  <a:pt x="11773" y="7974"/>
                </a:lnTo>
                <a:lnTo>
                  <a:pt x="11773" y="2167"/>
                </a:lnTo>
                <a:lnTo>
                  <a:pt x="9635" y="2167"/>
                </a:lnTo>
                <a:lnTo>
                  <a:pt x="9635" y="7947"/>
                </a:lnTo>
                <a:lnTo>
                  <a:pt x="5261" y="148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51" name="iSlíḓé"/>
          <p:cNvGrpSpPr>
            <a:grpSpLocks noChangeAspect="1"/>
          </p:cNvGrpSpPr>
          <p:nvPr/>
        </p:nvGrpSpPr>
        <p:grpSpPr bwMode="auto">
          <a:xfrm>
            <a:off x="5864631" y="797255"/>
            <a:ext cx="677241" cy="887653"/>
            <a:chOff x="4576763" y="2300287"/>
            <a:chExt cx="276225" cy="361950"/>
          </a:xfrm>
          <a:solidFill>
            <a:schemeClr val="accent1"/>
          </a:solidFill>
        </p:grpSpPr>
        <p:sp>
          <p:nvSpPr>
            <p:cNvPr id="52" name="îSḷiḋè"/>
            <p:cNvSpPr/>
            <p:nvPr/>
          </p:nvSpPr>
          <p:spPr bwMode="auto">
            <a:xfrm>
              <a:off x="4576763" y="2541587"/>
              <a:ext cx="120650" cy="120650"/>
            </a:xfrm>
            <a:custGeom>
              <a:avLst/>
              <a:gdLst>
                <a:gd name="T0" fmla="*/ 92 w 336"/>
                <a:gd name="T1" fmla="*/ 0 h 336"/>
                <a:gd name="T2" fmla="*/ 0 w 336"/>
                <a:gd name="T3" fmla="*/ 243 h 336"/>
                <a:gd name="T4" fmla="*/ 159 w 336"/>
                <a:gd name="T5" fmla="*/ 193 h 336"/>
                <a:gd name="T6" fmla="*/ 251 w 336"/>
                <a:gd name="T7" fmla="*/ 335 h 336"/>
                <a:gd name="T8" fmla="*/ 335 w 336"/>
                <a:gd name="T9" fmla="*/ 84 h 336"/>
                <a:gd name="T10" fmla="*/ 251 w 336"/>
                <a:gd name="T11" fmla="*/ 9 h 336"/>
                <a:gd name="T12" fmla="*/ 92 w 336"/>
                <a:gd name="T13" fmla="*/ 0 h 336"/>
                <a:gd name="T14" fmla="*/ 92 w 336"/>
                <a:gd name="T15" fmla="*/ 0 h 336"/>
                <a:gd name="T16" fmla="*/ 92 w 336"/>
                <a:gd name="T1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6" h="336">
                  <a:moveTo>
                    <a:pt x="92" y="0"/>
                  </a:moveTo>
                  <a:lnTo>
                    <a:pt x="0" y="243"/>
                  </a:lnTo>
                  <a:lnTo>
                    <a:pt x="159" y="193"/>
                  </a:lnTo>
                  <a:lnTo>
                    <a:pt x="251" y="335"/>
                  </a:lnTo>
                  <a:lnTo>
                    <a:pt x="335" y="84"/>
                  </a:lnTo>
                  <a:lnTo>
                    <a:pt x="251" y="9"/>
                  </a:lnTo>
                  <a:lnTo>
                    <a:pt x="92" y="0"/>
                  </a:lnTo>
                  <a:close/>
                  <a:moveTo>
                    <a:pt x="92" y="0"/>
                  </a:moveTo>
                  <a:lnTo>
                    <a:pt x="92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3" name="iŝļîḑê"/>
            <p:cNvSpPr/>
            <p:nvPr/>
          </p:nvSpPr>
          <p:spPr bwMode="auto">
            <a:xfrm>
              <a:off x="4576763" y="2541587"/>
              <a:ext cx="120650" cy="120650"/>
            </a:xfrm>
            <a:custGeom>
              <a:avLst/>
              <a:gdLst>
                <a:gd name="T0" fmla="*/ 92 w 336"/>
                <a:gd name="T1" fmla="*/ 0 h 336"/>
                <a:gd name="T2" fmla="*/ 0 w 336"/>
                <a:gd name="T3" fmla="*/ 243 h 336"/>
                <a:gd name="T4" fmla="*/ 159 w 336"/>
                <a:gd name="T5" fmla="*/ 193 h 336"/>
                <a:gd name="T6" fmla="*/ 251 w 336"/>
                <a:gd name="T7" fmla="*/ 335 h 336"/>
                <a:gd name="T8" fmla="*/ 335 w 336"/>
                <a:gd name="T9" fmla="*/ 84 h 336"/>
                <a:gd name="T10" fmla="*/ 251 w 336"/>
                <a:gd name="T11" fmla="*/ 9 h 336"/>
                <a:gd name="T12" fmla="*/ 92 w 336"/>
                <a:gd name="T1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336">
                  <a:moveTo>
                    <a:pt x="92" y="0"/>
                  </a:moveTo>
                  <a:lnTo>
                    <a:pt x="0" y="243"/>
                  </a:lnTo>
                  <a:lnTo>
                    <a:pt x="159" y="193"/>
                  </a:lnTo>
                  <a:lnTo>
                    <a:pt x="251" y="335"/>
                  </a:lnTo>
                  <a:lnTo>
                    <a:pt x="335" y="84"/>
                  </a:lnTo>
                  <a:lnTo>
                    <a:pt x="251" y="9"/>
                  </a:lnTo>
                  <a:lnTo>
                    <a:pt x="9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4" name="íṧľíďe"/>
            <p:cNvSpPr/>
            <p:nvPr/>
          </p:nvSpPr>
          <p:spPr bwMode="auto">
            <a:xfrm>
              <a:off x="4610100" y="2541587"/>
              <a:ext cx="1588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5" name="îṥlïḓê"/>
            <p:cNvSpPr/>
            <p:nvPr/>
          </p:nvSpPr>
          <p:spPr bwMode="auto">
            <a:xfrm>
              <a:off x="4732338" y="2541587"/>
              <a:ext cx="120650" cy="120650"/>
            </a:xfrm>
            <a:custGeom>
              <a:avLst/>
              <a:gdLst>
                <a:gd name="T0" fmla="*/ 251 w 336"/>
                <a:gd name="T1" fmla="*/ 0 h 336"/>
                <a:gd name="T2" fmla="*/ 84 w 336"/>
                <a:gd name="T3" fmla="*/ 9 h 336"/>
                <a:gd name="T4" fmla="*/ 0 w 336"/>
                <a:gd name="T5" fmla="*/ 84 h 336"/>
                <a:gd name="T6" fmla="*/ 92 w 336"/>
                <a:gd name="T7" fmla="*/ 335 h 336"/>
                <a:gd name="T8" fmla="*/ 176 w 336"/>
                <a:gd name="T9" fmla="*/ 193 h 336"/>
                <a:gd name="T10" fmla="*/ 335 w 336"/>
                <a:gd name="T11" fmla="*/ 243 h 336"/>
                <a:gd name="T12" fmla="*/ 251 w 336"/>
                <a:gd name="T13" fmla="*/ 0 h 336"/>
                <a:gd name="T14" fmla="*/ 251 w 336"/>
                <a:gd name="T15" fmla="*/ 0 h 336"/>
                <a:gd name="T16" fmla="*/ 251 w 336"/>
                <a:gd name="T1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6" h="336">
                  <a:moveTo>
                    <a:pt x="251" y="0"/>
                  </a:moveTo>
                  <a:lnTo>
                    <a:pt x="84" y="9"/>
                  </a:lnTo>
                  <a:lnTo>
                    <a:pt x="0" y="84"/>
                  </a:lnTo>
                  <a:lnTo>
                    <a:pt x="92" y="335"/>
                  </a:lnTo>
                  <a:lnTo>
                    <a:pt x="176" y="193"/>
                  </a:lnTo>
                  <a:lnTo>
                    <a:pt x="335" y="243"/>
                  </a:lnTo>
                  <a:lnTo>
                    <a:pt x="251" y="0"/>
                  </a:lnTo>
                  <a:close/>
                  <a:moveTo>
                    <a:pt x="251" y="0"/>
                  </a:moveTo>
                  <a:lnTo>
                    <a:pt x="251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6" name="ïṩlíḓê"/>
            <p:cNvSpPr/>
            <p:nvPr/>
          </p:nvSpPr>
          <p:spPr bwMode="auto">
            <a:xfrm>
              <a:off x="4732338" y="2541587"/>
              <a:ext cx="120650" cy="120650"/>
            </a:xfrm>
            <a:custGeom>
              <a:avLst/>
              <a:gdLst>
                <a:gd name="T0" fmla="*/ 251 w 336"/>
                <a:gd name="T1" fmla="*/ 0 h 336"/>
                <a:gd name="T2" fmla="*/ 84 w 336"/>
                <a:gd name="T3" fmla="*/ 9 h 336"/>
                <a:gd name="T4" fmla="*/ 0 w 336"/>
                <a:gd name="T5" fmla="*/ 84 h 336"/>
                <a:gd name="T6" fmla="*/ 92 w 336"/>
                <a:gd name="T7" fmla="*/ 335 h 336"/>
                <a:gd name="T8" fmla="*/ 176 w 336"/>
                <a:gd name="T9" fmla="*/ 193 h 336"/>
                <a:gd name="T10" fmla="*/ 335 w 336"/>
                <a:gd name="T11" fmla="*/ 243 h 336"/>
                <a:gd name="T12" fmla="*/ 251 w 336"/>
                <a:gd name="T1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336">
                  <a:moveTo>
                    <a:pt x="251" y="0"/>
                  </a:moveTo>
                  <a:lnTo>
                    <a:pt x="84" y="9"/>
                  </a:lnTo>
                  <a:lnTo>
                    <a:pt x="0" y="84"/>
                  </a:lnTo>
                  <a:lnTo>
                    <a:pt x="92" y="335"/>
                  </a:lnTo>
                  <a:lnTo>
                    <a:pt x="176" y="193"/>
                  </a:lnTo>
                  <a:lnTo>
                    <a:pt x="335" y="243"/>
                  </a:lnTo>
                  <a:lnTo>
                    <a:pt x="251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7" name="ïS1íḍê"/>
            <p:cNvSpPr/>
            <p:nvPr/>
          </p:nvSpPr>
          <p:spPr bwMode="auto">
            <a:xfrm>
              <a:off x="4822825" y="2541587"/>
              <a:ext cx="1588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8" name="íṩḻîde"/>
            <p:cNvSpPr/>
            <p:nvPr/>
          </p:nvSpPr>
          <p:spPr bwMode="auto">
            <a:xfrm>
              <a:off x="4586288" y="2300287"/>
              <a:ext cx="261937" cy="258762"/>
            </a:xfrm>
            <a:custGeom>
              <a:avLst/>
              <a:gdLst>
                <a:gd name="T0" fmla="*/ 618 w 728"/>
                <a:gd name="T1" fmla="*/ 619 h 720"/>
                <a:gd name="T2" fmla="*/ 627 w 728"/>
                <a:gd name="T3" fmla="*/ 469 h 720"/>
                <a:gd name="T4" fmla="*/ 727 w 728"/>
                <a:gd name="T5" fmla="*/ 360 h 720"/>
                <a:gd name="T6" fmla="*/ 627 w 728"/>
                <a:gd name="T7" fmla="*/ 251 h 720"/>
                <a:gd name="T8" fmla="*/ 618 w 728"/>
                <a:gd name="T9" fmla="*/ 101 h 720"/>
                <a:gd name="T10" fmla="*/ 468 w 728"/>
                <a:gd name="T11" fmla="*/ 92 h 720"/>
                <a:gd name="T12" fmla="*/ 359 w 728"/>
                <a:gd name="T13" fmla="*/ 0 h 720"/>
                <a:gd name="T14" fmla="*/ 250 w 728"/>
                <a:gd name="T15" fmla="*/ 92 h 720"/>
                <a:gd name="T16" fmla="*/ 100 w 728"/>
                <a:gd name="T17" fmla="*/ 101 h 720"/>
                <a:gd name="T18" fmla="*/ 92 w 728"/>
                <a:gd name="T19" fmla="*/ 251 h 720"/>
                <a:gd name="T20" fmla="*/ 0 w 728"/>
                <a:gd name="T21" fmla="*/ 360 h 720"/>
                <a:gd name="T22" fmla="*/ 92 w 728"/>
                <a:gd name="T23" fmla="*/ 469 h 720"/>
                <a:gd name="T24" fmla="*/ 100 w 728"/>
                <a:gd name="T25" fmla="*/ 619 h 720"/>
                <a:gd name="T26" fmla="*/ 250 w 728"/>
                <a:gd name="T27" fmla="*/ 628 h 720"/>
                <a:gd name="T28" fmla="*/ 359 w 728"/>
                <a:gd name="T29" fmla="*/ 719 h 720"/>
                <a:gd name="T30" fmla="*/ 468 w 728"/>
                <a:gd name="T31" fmla="*/ 628 h 720"/>
                <a:gd name="T32" fmla="*/ 618 w 728"/>
                <a:gd name="T33" fmla="*/ 619 h 720"/>
                <a:gd name="T34" fmla="*/ 359 w 728"/>
                <a:gd name="T35" fmla="*/ 561 h 720"/>
                <a:gd name="T36" fmla="*/ 159 w 728"/>
                <a:gd name="T37" fmla="*/ 360 h 720"/>
                <a:gd name="T38" fmla="*/ 359 w 728"/>
                <a:gd name="T39" fmla="*/ 159 h 720"/>
                <a:gd name="T40" fmla="*/ 560 w 728"/>
                <a:gd name="T41" fmla="*/ 360 h 720"/>
                <a:gd name="T42" fmla="*/ 359 w 728"/>
                <a:gd name="T43" fmla="*/ 561 h 720"/>
                <a:gd name="T44" fmla="*/ 359 w 728"/>
                <a:gd name="T45" fmla="*/ 561 h 720"/>
                <a:gd name="T46" fmla="*/ 359 w 728"/>
                <a:gd name="T47" fmla="*/ 561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8" h="720">
                  <a:moveTo>
                    <a:pt x="618" y="619"/>
                  </a:moveTo>
                  <a:cubicBezTo>
                    <a:pt x="627" y="469"/>
                    <a:pt x="627" y="469"/>
                    <a:pt x="627" y="469"/>
                  </a:cubicBezTo>
                  <a:cubicBezTo>
                    <a:pt x="727" y="360"/>
                    <a:pt x="727" y="360"/>
                    <a:pt x="727" y="360"/>
                  </a:cubicBezTo>
                  <a:cubicBezTo>
                    <a:pt x="627" y="251"/>
                    <a:pt x="627" y="251"/>
                    <a:pt x="627" y="251"/>
                  </a:cubicBezTo>
                  <a:cubicBezTo>
                    <a:pt x="618" y="101"/>
                    <a:pt x="618" y="101"/>
                    <a:pt x="618" y="101"/>
                  </a:cubicBezTo>
                  <a:cubicBezTo>
                    <a:pt x="468" y="92"/>
                    <a:pt x="468" y="92"/>
                    <a:pt x="468" y="92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250" y="92"/>
                    <a:pt x="250" y="92"/>
                    <a:pt x="250" y="92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92" y="251"/>
                    <a:pt x="92" y="251"/>
                    <a:pt x="92" y="251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92" y="469"/>
                    <a:pt x="92" y="469"/>
                    <a:pt x="92" y="469"/>
                  </a:cubicBezTo>
                  <a:cubicBezTo>
                    <a:pt x="100" y="619"/>
                    <a:pt x="100" y="619"/>
                    <a:pt x="100" y="619"/>
                  </a:cubicBezTo>
                  <a:cubicBezTo>
                    <a:pt x="250" y="628"/>
                    <a:pt x="250" y="628"/>
                    <a:pt x="250" y="628"/>
                  </a:cubicBezTo>
                  <a:cubicBezTo>
                    <a:pt x="359" y="719"/>
                    <a:pt x="359" y="719"/>
                    <a:pt x="359" y="719"/>
                  </a:cubicBezTo>
                  <a:cubicBezTo>
                    <a:pt x="468" y="628"/>
                    <a:pt x="468" y="628"/>
                    <a:pt x="468" y="628"/>
                  </a:cubicBezTo>
                  <a:lnTo>
                    <a:pt x="618" y="619"/>
                  </a:lnTo>
                  <a:close/>
                  <a:moveTo>
                    <a:pt x="359" y="561"/>
                  </a:moveTo>
                  <a:cubicBezTo>
                    <a:pt x="250" y="561"/>
                    <a:pt x="159" y="469"/>
                    <a:pt x="159" y="360"/>
                  </a:cubicBezTo>
                  <a:cubicBezTo>
                    <a:pt x="159" y="243"/>
                    <a:pt x="250" y="159"/>
                    <a:pt x="359" y="159"/>
                  </a:cubicBezTo>
                  <a:cubicBezTo>
                    <a:pt x="468" y="159"/>
                    <a:pt x="560" y="243"/>
                    <a:pt x="560" y="360"/>
                  </a:cubicBezTo>
                  <a:cubicBezTo>
                    <a:pt x="560" y="469"/>
                    <a:pt x="468" y="561"/>
                    <a:pt x="359" y="561"/>
                  </a:cubicBezTo>
                  <a:close/>
                  <a:moveTo>
                    <a:pt x="359" y="561"/>
                  </a:moveTo>
                  <a:lnTo>
                    <a:pt x="359" y="56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59" name="ïŝļíďe"/>
            <p:cNvSpPr/>
            <p:nvPr/>
          </p:nvSpPr>
          <p:spPr bwMode="auto">
            <a:xfrm>
              <a:off x="4691063" y="2387599"/>
              <a:ext cx="36512" cy="80963"/>
            </a:xfrm>
            <a:custGeom>
              <a:avLst/>
              <a:gdLst>
                <a:gd name="T0" fmla="*/ 0 w 102"/>
                <a:gd name="T1" fmla="*/ 33 h 227"/>
                <a:gd name="T2" fmla="*/ 9 w 102"/>
                <a:gd name="T3" fmla="*/ 67 h 227"/>
                <a:gd name="T4" fmla="*/ 50 w 102"/>
                <a:gd name="T5" fmla="*/ 50 h 227"/>
                <a:gd name="T6" fmla="*/ 50 w 102"/>
                <a:gd name="T7" fmla="*/ 226 h 227"/>
                <a:gd name="T8" fmla="*/ 101 w 102"/>
                <a:gd name="T9" fmla="*/ 226 h 227"/>
                <a:gd name="T10" fmla="*/ 101 w 102"/>
                <a:gd name="T11" fmla="*/ 0 h 227"/>
                <a:gd name="T12" fmla="*/ 59 w 102"/>
                <a:gd name="T13" fmla="*/ 0 h 227"/>
                <a:gd name="T14" fmla="*/ 0 w 102"/>
                <a:gd name="T15" fmla="*/ 33 h 227"/>
                <a:gd name="T16" fmla="*/ 0 w 102"/>
                <a:gd name="T17" fmla="*/ 33 h 227"/>
                <a:gd name="T18" fmla="*/ 0 w 102"/>
                <a:gd name="T19" fmla="*/ 3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227">
                  <a:moveTo>
                    <a:pt x="0" y="33"/>
                  </a:moveTo>
                  <a:lnTo>
                    <a:pt x="9" y="67"/>
                  </a:lnTo>
                  <a:lnTo>
                    <a:pt x="50" y="50"/>
                  </a:lnTo>
                  <a:lnTo>
                    <a:pt x="50" y="226"/>
                  </a:lnTo>
                  <a:lnTo>
                    <a:pt x="101" y="226"/>
                  </a:lnTo>
                  <a:lnTo>
                    <a:pt x="101" y="0"/>
                  </a:lnTo>
                  <a:lnTo>
                    <a:pt x="59" y="0"/>
                  </a:lnTo>
                  <a:lnTo>
                    <a:pt x="0" y="33"/>
                  </a:lnTo>
                  <a:close/>
                  <a:moveTo>
                    <a:pt x="0" y="33"/>
                  </a:move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60" name="îṣḻîḓè"/>
            <p:cNvSpPr/>
            <p:nvPr/>
          </p:nvSpPr>
          <p:spPr bwMode="auto">
            <a:xfrm>
              <a:off x="4691063" y="2387599"/>
              <a:ext cx="36512" cy="80963"/>
            </a:xfrm>
            <a:custGeom>
              <a:avLst/>
              <a:gdLst>
                <a:gd name="T0" fmla="*/ 0 w 102"/>
                <a:gd name="T1" fmla="*/ 33 h 227"/>
                <a:gd name="T2" fmla="*/ 9 w 102"/>
                <a:gd name="T3" fmla="*/ 67 h 227"/>
                <a:gd name="T4" fmla="*/ 50 w 102"/>
                <a:gd name="T5" fmla="*/ 50 h 227"/>
                <a:gd name="T6" fmla="*/ 50 w 102"/>
                <a:gd name="T7" fmla="*/ 50 h 227"/>
                <a:gd name="T8" fmla="*/ 50 w 102"/>
                <a:gd name="T9" fmla="*/ 226 h 227"/>
                <a:gd name="T10" fmla="*/ 101 w 102"/>
                <a:gd name="T11" fmla="*/ 226 h 227"/>
                <a:gd name="T12" fmla="*/ 101 w 102"/>
                <a:gd name="T13" fmla="*/ 0 h 227"/>
                <a:gd name="T14" fmla="*/ 59 w 102"/>
                <a:gd name="T15" fmla="*/ 0 h 227"/>
                <a:gd name="T16" fmla="*/ 0 w 102"/>
                <a:gd name="T17" fmla="*/ 3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227">
                  <a:moveTo>
                    <a:pt x="0" y="33"/>
                  </a:moveTo>
                  <a:lnTo>
                    <a:pt x="9" y="67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0" y="226"/>
                  </a:lnTo>
                  <a:lnTo>
                    <a:pt x="101" y="226"/>
                  </a:lnTo>
                  <a:lnTo>
                    <a:pt x="101" y="0"/>
                  </a:lnTo>
                  <a:lnTo>
                    <a:pt x="59" y="0"/>
                  </a:lnTo>
                  <a:lnTo>
                    <a:pt x="0" y="33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  <p:sp>
          <p:nvSpPr>
            <p:cNvPr id="61" name="ïṣliḋê"/>
            <p:cNvSpPr/>
            <p:nvPr/>
          </p:nvSpPr>
          <p:spPr bwMode="auto">
            <a:xfrm>
              <a:off x="4691063" y="2400299"/>
              <a:ext cx="1587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</a:p>
          </p:txBody>
        </p:sp>
      </p:grpSp>
      <p:sp>
        <p:nvSpPr>
          <p:cNvPr id="62" name="ísliďe"/>
          <p:cNvSpPr>
            <a:spLocks noChangeAspect="1"/>
          </p:cNvSpPr>
          <p:nvPr/>
        </p:nvSpPr>
        <p:spPr bwMode="auto">
          <a:xfrm>
            <a:off x="5925350" y="2376671"/>
            <a:ext cx="564857" cy="887325"/>
          </a:xfrm>
          <a:custGeom>
            <a:avLst/>
            <a:gdLst>
              <a:gd name="T0" fmla="*/ 406 w 657"/>
              <a:gd name="T1" fmla="*/ 947 h 1032"/>
              <a:gd name="T2" fmla="*/ 333 w 657"/>
              <a:gd name="T3" fmla="*/ 1031 h 1032"/>
              <a:gd name="T4" fmla="*/ 250 w 657"/>
              <a:gd name="T5" fmla="*/ 947 h 1032"/>
              <a:gd name="T6" fmla="*/ 448 w 657"/>
              <a:gd name="T7" fmla="*/ 916 h 1032"/>
              <a:gd name="T8" fmla="*/ 198 w 657"/>
              <a:gd name="T9" fmla="*/ 833 h 1032"/>
              <a:gd name="T10" fmla="*/ 656 w 657"/>
              <a:gd name="T11" fmla="*/ 333 h 1032"/>
              <a:gd name="T12" fmla="*/ 562 w 657"/>
              <a:gd name="T13" fmla="*/ 562 h 1032"/>
              <a:gd name="T14" fmla="*/ 531 w 657"/>
              <a:gd name="T15" fmla="*/ 635 h 1032"/>
              <a:gd name="T16" fmla="*/ 500 w 657"/>
              <a:gd name="T17" fmla="*/ 708 h 1032"/>
              <a:gd name="T18" fmla="*/ 500 w 657"/>
              <a:gd name="T19" fmla="*/ 729 h 1032"/>
              <a:gd name="T20" fmla="*/ 166 w 657"/>
              <a:gd name="T21" fmla="*/ 791 h 1032"/>
              <a:gd name="T22" fmla="*/ 156 w 657"/>
              <a:gd name="T23" fmla="*/ 708 h 1032"/>
              <a:gd name="T24" fmla="*/ 135 w 657"/>
              <a:gd name="T25" fmla="*/ 635 h 1032"/>
              <a:gd name="T26" fmla="*/ 93 w 657"/>
              <a:gd name="T27" fmla="*/ 552 h 1032"/>
              <a:gd name="T28" fmla="*/ 0 w 657"/>
              <a:gd name="T29" fmla="*/ 333 h 1032"/>
              <a:gd name="T30" fmla="*/ 333 w 657"/>
              <a:gd name="T31" fmla="*/ 0 h 1032"/>
              <a:gd name="T32" fmla="*/ 656 w 657"/>
              <a:gd name="T33" fmla="*/ 333 h 1032"/>
              <a:gd name="T34" fmla="*/ 510 w 657"/>
              <a:gd name="T35" fmla="*/ 156 h 1032"/>
              <a:gd name="T36" fmla="*/ 156 w 657"/>
              <a:gd name="T37" fmla="*/ 156 h 1032"/>
              <a:gd name="T38" fmla="*/ 146 w 657"/>
              <a:gd name="T39" fmla="*/ 499 h 1032"/>
              <a:gd name="T40" fmla="*/ 166 w 657"/>
              <a:gd name="T41" fmla="*/ 541 h 1032"/>
              <a:gd name="T42" fmla="*/ 229 w 657"/>
              <a:gd name="T43" fmla="*/ 666 h 1032"/>
              <a:gd name="T44" fmla="*/ 427 w 657"/>
              <a:gd name="T45" fmla="*/ 718 h 1032"/>
              <a:gd name="T46" fmla="*/ 458 w 657"/>
              <a:gd name="T47" fmla="*/ 604 h 1032"/>
              <a:gd name="T48" fmla="*/ 510 w 657"/>
              <a:gd name="T49" fmla="*/ 520 h 1032"/>
              <a:gd name="T50" fmla="*/ 583 w 657"/>
              <a:gd name="T51" fmla="*/ 333 h 1032"/>
              <a:gd name="T52" fmla="*/ 354 w 657"/>
              <a:gd name="T53" fmla="*/ 354 h 1032"/>
              <a:gd name="T54" fmla="*/ 302 w 657"/>
              <a:gd name="T55" fmla="*/ 354 h 1032"/>
              <a:gd name="T56" fmla="*/ 239 w 657"/>
              <a:gd name="T57" fmla="*/ 354 h 1032"/>
              <a:gd name="T58" fmla="*/ 250 w 657"/>
              <a:gd name="T59" fmla="*/ 499 h 1032"/>
              <a:gd name="T60" fmla="*/ 302 w 657"/>
              <a:gd name="T61" fmla="*/ 499 h 1032"/>
              <a:gd name="T62" fmla="*/ 364 w 657"/>
              <a:gd name="T63" fmla="*/ 499 h 1032"/>
              <a:gd name="T64" fmla="*/ 416 w 657"/>
              <a:gd name="T65" fmla="*/ 499 h 1032"/>
              <a:gd name="T66" fmla="*/ 427 w 657"/>
              <a:gd name="T67" fmla="*/ 354 h 1032"/>
              <a:gd name="T68" fmla="*/ 385 w 657"/>
              <a:gd name="T69" fmla="*/ 416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57" h="1032">
                <a:moveTo>
                  <a:pt x="250" y="947"/>
                </a:moveTo>
                <a:cubicBezTo>
                  <a:pt x="406" y="947"/>
                  <a:pt x="406" y="947"/>
                  <a:pt x="406" y="947"/>
                </a:cubicBezTo>
                <a:cubicBezTo>
                  <a:pt x="406" y="968"/>
                  <a:pt x="396" y="989"/>
                  <a:pt x="385" y="1010"/>
                </a:cubicBezTo>
                <a:cubicBezTo>
                  <a:pt x="364" y="1020"/>
                  <a:pt x="354" y="1031"/>
                  <a:pt x="333" y="1031"/>
                </a:cubicBezTo>
                <a:cubicBezTo>
                  <a:pt x="312" y="1031"/>
                  <a:pt x="291" y="1020"/>
                  <a:pt x="281" y="1010"/>
                </a:cubicBezTo>
                <a:cubicBezTo>
                  <a:pt x="260" y="989"/>
                  <a:pt x="250" y="968"/>
                  <a:pt x="250" y="947"/>
                </a:cubicBezTo>
                <a:close/>
                <a:moveTo>
                  <a:pt x="208" y="916"/>
                </a:moveTo>
                <a:cubicBezTo>
                  <a:pt x="448" y="916"/>
                  <a:pt x="448" y="916"/>
                  <a:pt x="448" y="916"/>
                </a:cubicBezTo>
                <a:cubicBezTo>
                  <a:pt x="458" y="833"/>
                  <a:pt x="458" y="833"/>
                  <a:pt x="458" y="833"/>
                </a:cubicBezTo>
                <a:cubicBezTo>
                  <a:pt x="198" y="833"/>
                  <a:pt x="198" y="833"/>
                  <a:pt x="198" y="833"/>
                </a:cubicBezTo>
                <a:lnTo>
                  <a:pt x="208" y="916"/>
                </a:lnTo>
                <a:close/>
                <a:moveTo>
                  <a:pt x="656" y="333"/>
                </a:moveTo>
                <a:cubicBezTo>
                  <a:pt x="656" y="416"/>
                  <a:pt x="625" y="489"/>
                  <a:pt x="573" y="552"/>
                </a:cubicBezTo>
                <a:lnTo>
                  <a:pt x="562" y="562"/>
                </a:lnTo>
                <a:cubicBezTo>
                  <a:pt x="562" y="562"/>
                  <a:pt x="562" y="572"/>
                  <a:pt x="552" y="572"/>
                </a:cubicBezTo>
                <a:cubicBezTo>
                  <a:pt x="541" y="593"/>
                  <a:pt x="541" y="614"/>
                  <a:pt x="531" y="635"/>
                </a:cubicBezTo>
                <a:cubicBezTo>
                  <a:pt x="521" y="656"/>
                  <a:pt x="510" y="677"/>
                  <a:pt x="510" y="697"/>
                </a:cubicBezTo>
                <a:cubicBezTo>
                  <a:pt x="500" y="697"/>
                  <a:pt x="500" y="697"/>
                  <a:pt x="500" y="708"/>
                </a:cubicBezTo>
                <a:lnTo>
                  <a:pt x="500" y="718"/>
                </a:lnTo>
                <a:cubicBezTo>
                  <a:pt x="500" y="729"/>
                  <a:pt x="500" y="729"/>
                  <a:pt x="500" y="729"/>
                </a:cubicBezTo>
                <a:cubicBezTo>
                  <a:pt x="500" y="791"/>
                  <a:pt x="500" y="791"/>
                  <a:pt x="500" y="791"/>
                </a:cubicBezTo>
                <a:cubicBezTo>
                  <a:pt x="166" y="791"/>
                  <a:pt x="166" y="791"/>
                  <a:pt x="166" y="791"/>
                </a:cubicBezTo>
                <a:cubicBezTo>
                  <a:pt x="166" y="729"/>
                  <a:pt x="166" y="729"/>
                  <a:pt x="166" y="729"/>
                </a:cubicBezTo>
                <a:cubicBezTo>
                  <a:pt x="166" y="718"/>
                  <a:pt x="156" y="718"/>
                  <a:pt x="156" y="708"/>
                </a:cubicBezTo>
                <a:lnTo>
                  <a:pt x="156" y="697"/>
                </a:lnTo>
                <a:cubicBezTo>
                  <a:pt x="146" y="677"/>
                  <a:pt x="146" y="656"/>
                  <a:pt x="135" y="635"/>
                </a:cubicBezTo>
                <a:cubicBezTo>
                  <a:pt x="125" y="614"/>
                  <a:pt x="114" y="593"/>
                  <a:pt x="104" y="572"/>
                </a:cubicBezTo>
                <a:cubicBezTo>
                  <a:pt x="93" y="562"/>
                  <a:pt x="93" y="562"/>
                  <a:pt x="93" y="552"/>
                </a:cubicBezTo>
                <a:lnTo>
                  <a:pt x="83" y="552"/>
                </a:lnTo>
                <a:cubicBezTo>
                  <a:pt x="31" y="489"/>
                  <a:pt x="0" y="416"/>
                  <a:pt x="0" y="333"/>
                </a:cubicBezTo>
                <a:cubicBezTo>
                  <a:pt x="0" y="239"/>
                  <a:pt x="31" y="166"/>
                  <a:pt x="104" y="104"/>
                </a:cubicBezTo>
                <a:cubicBezTo>
                  <a:pt x="166" y="31"/>
                  <a:pt x="239" y="0"/>
                  <a:pt x="333" y="0"/>
                </a:cubicBezTo>
                <a:cubicBezTo>
                  <a:pt x="416" y="0"/>
                  <a:pt x="500" y="31"/>
                  <a:pt x="562" y="104"/>
                </a:cubicBezTo>
                <a:cubicBezTo>
                  <a:pt x="625" y="166"/>
                  <a:pt x="656" y="239"/>
                  <a:pt x="656" y="333"/>
                </a:cubicBezTo>
                <a:close/>
                <a:moveTo>
                  <a:pt x="583" y="333"/>
                </a:moveTo>
                <a:cubicBezTo>
                  <a:pt x="583" y="260"/>
                  <a:pt x="562" y="198"/>
                  <a:pt x="510" y="156"/>
                </a:cubicBezTo>
                <a:cubicBezTo>
                  <a:pt x="458" y="104"/>
                  <a:pt x="396" y="83"/>
                  <a:pt x="333" y="83"/>
                </a:cubicBezTo>
                <a:cubicBezTo>
                  <a:pt x="260" y="83"/>
                  <a:pt x="198" y="104"/>
                  <a:pt x="156" y="156"/>
                </a:cubicBezTo>
                <a:cubicBezTo>
                  <a:pt x="104" y="198"/>
                  <a:pt x="73" y="260"/>
                  <a:pt x="73" y="333"/>
                </a:cubicBezTo>
                <a:cubicBezTo>
                  <a:pt x="73" y="396"/>
                  <a:pt x="93" y="448"/>
                  <a:pt x="146" y="499"/>
                </a:cubicBezTo>
                <a:cubicBezTo>
                  <a:pt x="146" y="499"/>
                  <a:pt x="146" y="510"/>
                  <a:pt x="156" y="510"/>
                </a:cubicBezTo>
                <a:cubicBezTo>
                  <a:pt x="156" y="520"/>
                  <a:pt x="166" y="531"/>
                  <a:pt x="166" y="541"/>
                </a:cubicBezTo>
                <a:cubicBezTo>
                  <a:pt x="177" y="562"/>
                  <a:pt x="187" y="583"/>
                  <a:pt x="198" y="604"/>
                </a:cubicBezTo>
                <a:cubicBezTo>
                  <a:pt x="208" y="624"/>
                  <a:pt x="218" y="645"/>
                  <a:pt x="229" y="666"/>
                </a:cubicBezTo>
                <a:cubicBezTo>
                  <a:pt x="229" y="697"/>
                  <a:pt x="239" y="708"/>
                  <a:pt x="239" y="718"/>
                </a:cubicBezTo>
                <a:cubicBezTo>
                  <a:pt x="427" y="718"/>
                  <a:pt x="427" y="718"/>
                  <a:pt x="427" y="718"/>
                </a:cubicBezTo>
                <a:cubicBezTo>
                  <a:pt x="427" y="708"/>
                  <a:pt x="427" y="697"/>
                  <a:pt x="437" y="666"/>
                </a:cubicBezTo>
                <a:cubicBezTo>
                  <a:pt x="437" y="645"/>
                  <a:pt x="448" y="624"/>
                  <a:pt x="458" y="604"/>
                </a:cubicBezTo>
                <a:cubicBezTo>
                  <a:pt x="468" y="583"/>
                  <a:pt x="479" y="562"/>
                  <a:pt x="489" y="541"/>
                </a:cubicBezTo>
                <a:cubicBezTo>
                  <a:pt x="489" y="531"/>
                  <a:pt x="500" y="520"/>
                  <a:pt x="510" y="520"/>
                </a:cubicBezTo>
                <a:cubicBezTo>
                  <a:pt x="510" y="510"/>
                  <a:pt x="510" y="499"/>
                  <a:pt x="521" y="499"/>
                </a:cubicBezTo>
                <a:cubicBezTo>
                  <a:pt x="562" y="448"/>
                  <a:pt x="583" y="396"/>
                  <a:pt x="583" y="333"/>
                </a:cubicBezTo>
                <a:close/>
                <a:moveTo>
                  <a:pt x="385" y="416"/>
                </a:moveTo>
                <a:cubicBezTo>
                  <a:pt x="354" y="354"/>
                  <a:pt x="354" y="354"/>
                  <a:pt x="354" y="354"/>
                </a:cubicBezTo>
                <a:cubicBezTo>
                  <a:pt x="333" y="302"/>
                  <a:pt x="333" y="302"/>
                  <a:pt x="333" y="302"/>
                </a:cubicBezTo>
                <a:cubicBezTo>
                  <a:pt x="302" y="354"/>
                  <a:pt x="302" y="354"/>
                  <a:pt x="302" y="354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39" y="354"/>
                  <a:pt x="239" y="354"/>
                  <a:pt x="239" y="354"/>
                </a:cubicBezTo>
                <a:cubicBezTo>
                  <a:pt x="187" y="385"/>
                  <a:pt x="187" y="385"/>
                  <a:pt x="187" y="385"/>
                </a:cubicBezTo>
                <a:cubicBezTo>
                  <a:pt x="250" y="499"/>
                  <a:pt x="250" y="499"/>
                  <a:pt x="250" y="499"/>
                </a:cubicBezTo>
                <a:cubicBezTo>
                  <a:pt x="271" y="552"/>
                  <a:pt x="271" y="552"/>
                  <a:pt x="271" y="552"/>
                </a:cubicBezTo>
                <a:cubicBezTo>
                  <a:pt x="302" y="499"/>
                  <a:pt x="302" y="499"/>
                  <a:pt x="302" y="499"/>
                </a:cubicBezTo>
                <a:cubicBezTo>
                  <a:pt x="333" y="437"/>
                  <a:pt x="333" y="437"/>
                  <a:pt x="333" y="437"/>
                </a:cubicBezTo>
                <a:cubicBezTo>
                  <a:pt x="364" y="499"/>
                  <a:pt x="364" y="499"/>
                  <a:pt x="364" y="499"/>
                </a:cubicBezTo>
                <a:cubicBezTo>
                  <a:pt x="385" y="552"/>
                  <a:pt x="385" y="552"/>
                  <a:pt x="385" y="552"/>
                </a:cubicBezTo>
                <a:cubicBezTo>
                  <a:pt x="416" y="499"/>
                  <a:pt x="416" y="499"/>
                  <a:pt x="416" y="499"/>
                </a:cubicBezTo>
                <a:cubicBezTo>
                  <a:pt x="479" y="385"/>
                  <a:pt x="479" y="385"/>
                  <a:pt x="479" y="385"/>
                </a:cubicBezTo>
                <a:cubicBezTo>
                  <a:pt x="427" y="354"/>
                  <a:pt x="427" y="354"/>
                  <a:pt x="427" y="354"/>
                </a:cubicBezTo>
                <a:lnTo>
                  <a:pt x="385" y="416"/>
                </a:lnTo>
                <a:close/>
                <a:moveTo>
                  <a:pt x="385" y="416"/>
                </a:moveTo>
                <a:lnTo>
                  <a:pt x="385" y="41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anchor="ctr"/>
          <a:lstStyle/>
          <a:p>
            <a:pPr algn="ctr"/>
          </a:p>
        </p:txBody>
      </p:sp>
      <p:sp>
        <p:nvSpPr>
          <p:cNvPr id="63" name="ïŝ1îḑé"/>
          <p:cNvSpPr>
            <a:spLocks noChangeAspect="1"/>
          </p:cNvSpPr>
          <p:nvPr/>
        </p:nvSpPr>
        <p:spPr bwMode="auto">
          <a:xfrm>
            <a:off x="5912846" y="4314765"/>
            <a:ext cx="594433" cy="711445"/>
          </a:xfrm>
          <a:custGeom>
            <a:avLst/>
            <a:gdLst>
              <a:gd name="connsiteX0" fmla="*/ 206367 w 449768"/>
              <a:gd name="connsiteY0" fmla="*/ 423375 h 538305"/>
              <a:gd name="connsiteX1" fmla="*/ 208536 w 449768"/>
              <a:gd name="connsiteY1" fmla="*/ 434347 h 538305"/>
              <a:gd name="connsiteX2" fmla="*/ 136133 w 449768"/>
              <a:gd name="connsiteY2" fmla="*/ 527584 h 538305"/>
              <a:gd name="connsiteX3" fmla="*/ 120760 w 449768"/>
              <a:gd name="connsiteY3" fmla="*/ 517169 h 538305"/>
              <a:gd name="connsiteX4" fmla="*/ 192667 w 449768"/>
              <a:gd name="connsiteY4" fmla="*/ 423933 h 538305"/>
              <a:gd name="connsiteX5" fmla="*/ 206367 w 449768"/>
              <a:gd name="connsiteY5" fmla="*/ 423375 h 538305"/>
              <a:gd name="connsiteX6" fmla="*/ 158371 w 449768"/>
              <a:gd name="connsiteY6" fmla="*/ 386315 h 538305"/>
              <a:gd name="connsiteX7" fmla="*/ 160292 w 449768"/>
              <a:gd name="connsiteY7" fmla="*/ 397002 h 538305"/>
              <a:gd name="connsiteX8" fmla="*/ 51725 w 449768"/>
              <a:gd name="connsiteY8" fmla="*/ 536376 h 538305"/>
              <a:gd name="connsiteX9" fmla="*/ 41315 w 449768"/>
              <a:gd name="connsiteY9" fmla="*/ 525997 h 538305"/>
              <a:gd name="connsiteX10" fmla="*/ 144924 w 449768"/>
              <a:gd name="connsiteY10" fmla="*/ 387118 h 538305"/>
              <a:gd name="connsiteX11" fmla="*/ 158371 w 449768"/>
              <a:gd name="connsiteY11" fmla="*/ 386315 h 538305"/>
              <a:gd name="connsiteX12" fmla="*/ 112005 w 449768"/>
              <a:gd name="connsiteY12" fmla="*/ 349971 h 538305"/>
              <a:gd name="connsiteX13" fmla="*/ 113740 w 449768"/>
              <a:gd name="connsiteY13" fmla="*/ 362927 h 538305"/>
              <a:gd name="connsiteX14" fmla="*/ 41338 w 449768"/>
              <a:gd name="connsiteY14" fmla="*/ 455221 h 538305"/>
              <a:gd name="connsiteX15" fmla="*/ 25965 w 449768"/>
              <a:gd name="connsiteY15" fmla="*/ 444857 h 538305"/>
              <a:gd name="connsiteX16" fmla="*/ 98367 w 449768"/>
              <a:gd name="connsiteY16" fmla="*/ 352562 h 538305"/>
              <a:gd name="connsiteX17" fmla="*/ 112005 w 449768"/>
              <a:gd name="connsiteY17" fmla="*/ 349971 h 538305"/>
              <a:gd name="connsiteX18" fmla="*/ 287508 w 449768"/>
              <a:gd name="connsiteY18" fmla="*/ 153269 h 538305"/>
              <a:gd name="connsiteX19" fmla="*/ 261020 w 449768"/>
              <a:gd name="connsiteY19" fmla="*/ 165441 h 538305"/>
              <a:gd name="connsiteX20" fmla="*/ 255548 w 449768"/>
              <a:gd name="connsiteY20" fmla="*/ 175874 h 538305"/>
              <a:gd name="connsiteX21" fmla="*/ 276441 w 449768"/>
              <a:gd name="connsiteY21" fmla="*/ 232511 h 538305"/>
              <a:gd name="connsiteX22" fmla="*/ 328174 w 449768"/>
              <a:gd name="connsiteY22" fmla="*/ 227543 h 538305"/>
              <a:gd name="connsiteX23" fmla="*/ 333645 w 449768"/>
              <a:gd name="connsiteY23" fmla="*/ 217110 h 538305"/>
              <a:gd name="connsiteX24" fmla="*/ 317727 w 449768"/>
              <a:gd name="connsiteY24" fmla="*/ 160472 h 538305"/>
              <a:gd name="connsiteX25" fmla="*/ 287508 w 449768"/>
              <a:gd name="connsiteY25" fmla="*/ 153269 h 538305"/>
              <a:gd name="connsiteX26" fmla="*/ 437111 w 449768"/>
              <a:gd name="connsiteY26" fmla="*/ 0 h 538305"/>
              <a:gd name="connsiteX27" fmla="*/ 442086 w 449768"/>
              <a:gd name="connsiteY27" fmla="*/ 0 h 538305"/>
              <a:gd name="connsiteX28" fmla="*/ 447557 w 449768"/>
              <a:gd name="connsiteY28" fmla="*/ 4968 h 538305"/>
              <a:gd name="connsiteX29" fmla="*/ 447557 w 449768"/>
              <a:gd name="connsiteY29" fmla="*/ 9937 h 538305"/>
              <a:gd name="connsiteX30" fmla="*/ 447557 w 449768"/>
              <a:gd name="connsiteY30" fmla="*/ 20370 h 538305"/>
              <a:gd name="connsiteX31" fmla="*/ 447557 w 449768"/>
              <a:gd name="connsiteY31" fmla="*/ 46204 h 538305"/>
              <a:gd name="connsiteX32" fmla="*/ 442086 w 449768"/>
              <a:gd name="connsiteY32" fmla="*/ 103338 h 538305"/>
              <a:gd name="connsiteX33" fmla="*/ 442086 w 449768"/>
              <a:gd name="connsiteY33" fmla="*/ 113771 h 538305"/>
              <a:gd name="connsiteX34" fmla="*/ 437111 w 449768"/>
              <a:gd name="connsiteY34" fmla="*/ 134141 h 538305"/>
              <a:gd name="connsiteX35" fmla="*/ 421194 w 449768"/>
              <a:gd name="connsiteY35" fmla="*/ 175874 h 538305"/>
              <a:gd name="connsiteX36" fmla="*/ 354040 w 449768"/>
              <a:gd name="connsiteY36" fmla="*/ 289645 h 538305"/>
              <a:gd name="connsiteX37" fmla="*/ 344091 w 449768"/>
              <a:gd name="connsiteY37" fmla="*/ 325913 h 538305"/>
              <a:gd name="connsiteX38" fmla="*/ 276441 w 449768"/>
              <a:gd name="connsiteY38" fmla="*/ 506754 h 538305"/>
              <a:gd name="connsiteX39" fmla="*/ 261020 w 449768"/>
              <a:gd name="connsiteY39" fmla="*/ 496321 h 538305"/>
              <a:gd name="connsiteX40" fmla="*/ 17278 w 449768"/>
              <a:gd name="connsiteY40" fmla="*/ 310511 h 538305"/>
              <a:gd name="connsiteX41" fmla="*/ 1858 w 449768"/>
              <a:gd name="connsiteY41" fmla="*/ 289645 h 538305"/>
              <a:gd name="connsiteX42" fmla="*/ 162528 w 449768"/>
              <a:gd name="connsiteY42" fmla="*/ 186307 h 538305"/>
              <a:gd name="connsiteX43" fmla="*/ 193369 w 449768"/>
              <a:gd name="connsiteY43" fmla="*/ 165441 h 538305"/>
              <a:gd name="connsiteX44" fmla="*/ 312753 w 449768"/>
              <a:gd name="connsiteY44" fmla="*/ 51669 h 538305"/>
              <a:gd name="connsiteX45" fmla="*/ 400799 w 449768"/>
              <a:gd name="connsiteY45" fmla="*/ 9937 h 538305"/>
              <a:gd name="connsiteX46" fmla="*/ 426665 w 449768"/>
              <a:gd name="connsiteY46" fmla="*/ 4968 h 538305"/>
              <a:gd name="connsiteX47" fmla="*/ 437111 w 449768"/>
              <a:gd name="connsiteY47" fmla="*/ 0 h 53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49768" h="538305">
                <a:moveTo>
                  <a:pt x="206367" y="423375"/>
                </a:moveTo>
                <a:cubicBezTo>
                  <a:pt x="209652" y="425297"/>
                  <a:pt x="211016" y="429140"/>
                  <a:pt x="208536" y="434347"/>
                </a:cubicBezTo>
                <a:cubicBezTo>
                  <a:pt x="198122" y="460136"/>
                  <a:pt x="172335" y="506754"/>
                  <a:pt x="136133" y="527584"/>
                </a:cubicBezTo>
                <a:cubicBezTo>
                  <a:pt x="125719" y="532543"/>
                  <a:pt x="115305" y="527584"/>
                  <a:pt x="120760" y="517169"/>
                </a:cubicBezTo>
                <a:cubicBezTo>
                  <a:pt x="130678" y="491380"/>
                  <a:pt x="151507" y="450217"/>
                  <a:pt x="192667" y="423933"/>
                </a:cubicBezTo>
                <a:cubicBezTo>
                  <a:pt x="197874" y="421453"/>
                  <a:pt x="203081" y="421453"/>
                  <a:pt x="206367" y="423375"/>
                </a:cubicBezTo>
                <a:close/>
                <a:moveTo>
                  <a:pt x="158371" y="386315"/>
                </a:moveTo>
                <a:cubicBezTo>
                  <a:pt x="161532" y="388230"/>
                  <a:pt x="162771" y="392060"/>
                  <a:pt x="160292" y="397002"/>
                </a:cubicBezTo>
                <a:cubicBezTo>
                  <a:pt x="144924" y="433081"/>
                  <a:pt x="113693" y="500297"/>
                  <a:pt x="51725" y="536376"/>
                </a:cubicBezTo>
                <a:cubicBezTo>
                  <a:pt x="41315" y="541318"/>
                  <a:pt x="36357" y="536376"/>
                  <a:pt x="41315" y="525997"/>
                </a:cubicBezTo>
                <a:cubicBezTo>
                  <a:pt x="51725" y="489918"/>
                  <a:pt x="82957" y="422702"/>
                  <a:pt x="144924" y="387118"/>
                </a:cubicBezTo>
                <a:cubicBezTo>
                  <a:pt x="150130" y="384399"/>
                  <a:pt x="155211" y="384399"/>
                  <a:pt x="158371" y="386315"/>
                </a:cubicBezTo>
                <a:close/>
                <a:moveTo>
                  <a:pt x="112005" y="349971"/>
                </a:moveTo>
                <a:cubicBezTo>
                  <a:pt x="115228" y="352562"/>
                  <a:pt x="116468" y="357744"/>
                  <a:pt x="113740" y="362927"/>
                </a:cubicBezTo>
                <a:cubicBezTo>
                  <a:pt x="103326" y="388591"/>
                  <a:pt x="77539" y="429556"/>
                  <a:pt x="41338" y="455221"/>
                </a:cubicBezTo>
                <a:cubicBezTo>
                  <a:pt x="25965" y="460157"/>
                  <a:pt x="21006" y="455221"/>
                  <a:pt x="25965" y="444857"/>
                </a:cubicBezTo>
                <a:cubicBezTo>
                  <a:pt x="36379" y="419192"/>
                  <a:pt x="57207" y="378227"/>
                  <a:pt x="98367" y="352562"/>
                </a:cubicBezTo>
                <a:cubicBezTo>
                  <a:pt x="103574" y="347380"/>
                  <a:pt x="108781" y="347380"/>
                  <a:pt x="112005" y="349971"/>
                </a:cubicBezTo>
                <a:close/>
                <a:moveTo>
                  <a:pt x="287508" y="153269"/>
                </a:moveTo>
                <a:cubicBezTo>
                  <a:pt x="277809" y="153890"/>
                  <a:pt x="268730" y="157740"/>
                  <a:pt x="261020" y="165441"/>
                </a:cubicBezTo>
                <a:cubicBezTo>
                  <a:pt x="261020" y="170409"/>
                  <a:pt x="261020" y="170409"/>
                  <a:pt x="255548" y="175874"/>
                </a:cubicBezTo>
                <a:cubicBezTo>
                  <a:pt x="245600" y="196243"/>
                  <a:pt x="250574" y="222575"/>
                  <a:pt x="276441" y="232511"/>
                </a:cubicBezTo>
                <a:cubicBezTo>
                  <a:pt x="291861" y="242944"/>
                  <a:pt x="317727" y="242944"/>
                  <a:pt x="328174" y="227543"/>
                </a:cubicBezTo>
                <a:cubicBezTo>
                  <a:pt x="333645" y="222575"/>
                  <a:pt x="333645" y="222575"/>
                  <a:pt x="333645" y="217110"/>
                </a:cubicBezTo>
                <a:cubicBezTo>
                  <a:pt x="349066" y="196243"/>
                  <a:pt x="338620" y="170409"/>
                  <a:pt x="317727" y="160472"/>
                </a:cubicBezTo>
                <a:cubicBezTo>
                  <a:pt x="307530" y="155256"/>
                  <a:pt x="297208" y="152648"/>
                  <a:pt x="287508" y="153269"/>
                </a:cubicBezTo>
                <a:close/>
                <a:moveTo>
                  <a:pt x="437111" y="0"/>
                </a:moveTo>
                <a:lnTo>
                  <a:pt x="442086" y="0"/>
                </a:lnTo>
                <a:cubicBezTo>
                  <a:pt x="447557" y="0"/>
                  <a:pt x="452532" y="0"/>
                  <a:pt x="447557" y="4968"/>
                </a:cubicBezTo>
                <a:lnTo>
                  <a:pt x="447557" y="9937"/>
                </a:lnTo>
                <a:cubicBezTo>
                  <a:pt x="452532" y="15402"/>
                  <a:pt x="447557" y="15402"/>
                  <a:pt x="447557" y="20370"/>
                </a:cubicBezTo>
                <a:cubicBezTo>
                  <a:pt x="447557" y="25835"/>
                  <a:pt x="447557" y="36268"/>
                  <a:pt x="447557" y="46204"/>
                </a:cubicBezTo>
                <a:cubicBezTo>
                  <a:pt x="447557" y="62102"/>
                  <a:pt x="447557" y="82472"/>
                  <a:pt x="442086" y="103338"/>
                </a:cubicBezTo>
                <a:cubicBezTo>
                  <a:pt x="442086" y="108306"/>
                  <a:pt x="442086" y="108306"/>
                  <a:pt x="442086" y="113771"/>
                </a:cubicBezTo>
                <a:cubicBezTo>
                  <a:pt x="437111" y="124205"/>
                  <a:pt x="437111" y="129173"/>
                  <a:pt x="437111" y="134141"/>
                </a:cubicBezTo>
                <a:cubicBezTo>
                  <a:pt x="431640" y="150039"/>
                  <a:pt x="426665" y="165441"/>
                  <a:pt x="421194" y="175874"/>
                </a:cubicBezTo>
                <a:cubicBezTo>
                  <a:pt x="406271" y="212141"/>
                  <a:pt x="385378" y="248409"/>
                  <a:pt x="354040" y="289645"/>
                </a:cubicBezTo>
                <a:cubicBezTo>
                  <a:pt x="349066" y="294613"/>
                  <a:pt x="344091" y="315479"/>
                  <a:pt x="344091" y="325913"/>
                </a:cubicBezTo>
                <a:cubicBezTo>
                  <a:pt x="354040" y="367148"/>
                  <a:pt x="359512" y="460053"/>
                  <a:pt x="276441" y="506754"/>
                </a:cubicBezTo>
                <a:cubicBezTo>
                  <a:pt x="265994" y="517187"/>
                  <a:pt x="255548" y="512219"/>
                  <a:pt x="261020" y="496321"/>
                </a:cubicBezTo>
                <a:cubicBezTo>
                  <a:pt x="261020" y="439684"/>
                  <a:pt x="240128" y="305046"/>
                  <a:pt x="17278" y="310511"/>
                </a:cubicBezTo>
                <a:cubicBezTo>
                  <a:pt x="1858" y="310511"/>
                  <a:pt x="-3117" y="300078"/>
                  <a:pt x="1858" y="289645"/>
                </a:cubicBezTo>
                <a:cubicBezTo>
                  <a:pt x="17278" y="253377"/>
                  <a:pt x="59062" y="180842"/>
                  <a:pt x="162528" y="186307"/>
                </a:cubicBezTo>
                <a:cubicBezTo>
                  <a:pt x="172975" y="186307"/>
                  <a:pt x="188395" y="175874"/>
                  <a:pt x="193369" y="165441"/>
                </a:cubicBezTo>
                <a:cubicBezTo>
                  <a:pt x="214261" y="139606"/>
                  <a:pt x="250574" y="87937"/>
                  <a:pt x="312753" y="51669"/>
                </a:cubicBezTo>
                <a:cubicBezTo>
                  <a:pt x="349066" y="25835"/>
                  <a:pt x="379907" y="15402"/>
                  <a:pt x="400799" y="9937"/>
                </a:cubicBezTo>
                <a:cubicBezTo>
                  <a:pt x="416219" y="9937"/>
                  <a:pt x="426665" y="9937"/>
                  <a:pt x="426665" y="4968"/>
                </a:cubicBezTo>
                <a:cubicBezTo>
                  <a:pt x="431640" y="4968"/>
                  <a:pt x="431640" y="0"/>
                  <a:pt x="4371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</a:p>
        </p:txBody>
      </p:sp>
      <p:sp>
        <p:nvSpPr>
          <p:cNvPr id="64" name="椭圆 43"/>
          <p:cNvSpPr/>
          <p:nvPr/>
        </p:nvSpPr>
        <p:spPr>
          <a:xfrm>
            <a:off x="3616656" y="4334493"/>
            <a:ext cx="699073" cy="665257"/>
          </a:xfrm>
          <a:custGeom>
            <a:avLst/>
            <a:gdLst>
              <a:gd name="T0" fmla="*/ 1312 w 1990"/>
              <a:gd name="T1" fmla="*/ 1552 h 1954"/>
              <a:gd name="T2" fmla="*/ 291 w 1990"/>
              <a:gd name="T3" fmla="*/ 1746 h 1954"/>
              <a:gd name="T4" fmla="*/ 0 w 1990"/>
              <a:gd name="T5" fmla="*/ 540 h 1954"/>
              <a:gd name="T6" fmla="*/ 515 w 1990"/>
              <a:gd name="T7" fmla="*/ 249 h 1954"/>
              <a:gd name="T8" fmla="*/ 1205 w 1990"/>
              <a:gd name="T9" fmla="*/ 0 h 1954"/>
              <a:gd name="T10" fmla="*/ 1496 w 1990"/>
              <a:gd name="T11" fmla="*/ 489 h 1954"/>
              <a:gd name="T12" fmla="*/ 1413 w 1990"/>
              <a:gd name="T13" fmla="*/ 291 h 1954"/>
              <a:gd name="T14" fmla="*/ 802 w 1990"/>
              <a:gd name="T15" fmla="*/ 83 h 1954"/>
              <a:gd name="T16" fmla="*/ 1039 w 1990"/>
              <a:gd name="T17" fmla="*/ 249 h 1954"/>
              <a:gd name="T18" fmla="*/ 1243 w 1990"/>
              <a:gd name="T19" fmla="*/ 499 h 1954"/>
              <a:gd name="T20" fmla="*/ 291 w 1990"/>
              <a:gd name="T21" fmla="*/ 333 h 1954"/>
              <a:gd name="T22" fmla="*/ 83 w 1990"/>
              <a:gd name="T23" fmla="*/ 1455 h 1954"/>
              <a:gd name="T24" fmla="*/ 1039 w 1990"/>
              <a:gd name="T25" fmla="*/ 1663 h 1954"/>
              <a:gd name="T26" fmla="*/ 1641 w 1990"/>
              <a:gd name="T27" fmla="*/ 1453 h 1954"/>
              <a:gd name="T28" fmla="*/ 1138 w 1990"/>
              <a:gd name="T29" fmla="*/ 583 h 1954"/>
              <a:gd name="T30" fmla="*/ 1641 w 1990"/>
              <a:gd name="T31" fmla="*/ 1453 h 1954"/>
              <a:gd name="T32" fmla="*/ 1752 w 1990"/>
              <a:gd name="T33" fmla="*/ 809 h 1954"/>
              <a:gd name="T34" fmla="*/ 1026 w 1990"/>
              <a:gd name="T35" fmla="*/ 1228 h 1954"/>
              <a:gd name="T36" fmla="*/ 1767 w 1990"/>
              <a:gd name="T37" fmla="*/ 1422 h 1954"/>
              <a:gd name="T38" fmla="*/ 1717 w 1990"/>
              <a:gd name="T39" fmla="*/ 1835 h 1954"/>
              <a:gd name="T40" fmla="*/ 1767 w 1990"/>
              <a:gd name="T41" fmla="*/ 1422 h 1954"/>
              <a:gd name="T42" fmla="*/ 1739 w 1990"/>
              <a:gd name="T43" fmla="*/ 1874 h 1954"/>
              <a:gd name="T44" fmla="*/ 1956 w 1990"/>
              <a:gd name="T45" fmla="*/ 1749 h 1954"/>
              <a:gd name="T46" fmla="*/ 249 w 1990"/>
              <a:gd name="T47" fmla="*/ 551 h 1954"/>
              <a:gd name="T48" fmla="*/ 803 w 1990"/>
              <a:gd name="T49" fmla="*/ 613 h 1954"/>
              <a:gd name="T50" fmla="*/ 675 w 1990"/>
              <a:gd name="T51" fmla="*/ 828 h 1954"/>
              <a:gd name="T52" fmla="*/ 249 w 1990"/>
              <a:gd name="T53" fmla="*/ 890 h 1954"/>
              <a:gd name="T54" fmla="*/ 675 w 1990"/>
              <a:gd name="T55" fmla="*/ 828 h 1954"/>
              <a:gd name="T56" fmla="*/ 675 w 1990"/>
              <a:gd name="T57" fmla="*/ 1167 h 1954"/>
              <a:gd name="T58" fmla="*/ 249 w 1990"/>
              <a:gd name="T59" fmla="*/ 1105 h 1954"/>
              <a:gd name="T60" fmla="*/ 249 w 1990"/>
              <a:gd name="T61" fmla="*/ 1444 h 1954"/>
              <a:gd name="T62" fmla="*/ 803 w 1990"/>
              <a:gd name="T63" fmla="*/ 1382 h 1954"/>
              <a:gd name="T64" fmla="*/ 249 w 1990"/>
              <a:gd name="T65" fmla="*/ 1444 h 1954"/>
              <a:gd name="T66" fmla="*/ 1179 w 1990"/>
              <a:gd name="T67" fmla="*/ 961 h 1954"/>
              <a:gd name="T68" fmla="*/ 1300 w 1990"/>
              <a:gd name="T69" fmla="*/ 1219 h 1954"/>
              <a:gd name="T70" fmla="*/ 1604 w 1990"/>
              <a:gd name="T71" fmla="*/ 858 h 19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0" h="1954">
                <a:moveTo>
                  <a:pt x="1231" y="1534"/>
                </a:moveTo>
                <a:cubicBezTo>
                  <a:pt x="1258" y="1542"/>
                  <a:pt x="1285" y="1548"/>
                  <a:pt x="1312" y="1552"/>
                </a:cubicBezTo>
                <a:cubicBezTo>
                  <a:pt x="1272" y="1665"/>
                  <a:pt x="1165" y="1746"/>
                  <a:pt x="1039" y="1746"/>
                </a:cubicBezTo>
                <a:lnTo>
                  <a:pt x="291" y="1746"/>
                </a:lnTo>
                <a:cubicBezTo>
                  <a:pt x="131" y="1746"/>
                  <a:pt x="0" y="1615"/>
                  <a:pt x="0" y="1455"/>
                </a:cubicBezTo>
                <a:lnTo>
                  <a:pt x="0" y="540"/>
                </a:lnTo>
                <a:cubicBezTo>
                  <a:pt x="0" y="380"/>
                  <a:pt x="131" y="249"/>
                  <a:pt x="291" y="249"/>
                </a:cubicBezTo>
                <a:lnTo>
                  <a:pt x="515" y="249"/>
                </a:lnTo>
                <a:cubicBezTo>
                  <a:pt x="535" y="109"/>
                  <a:pt x="656" y="0"/>
                  <a:pt x="802" y="0"/>
                </a:cubicBezTo>
                <a:lnTo>
                  <a:pt x="1205" y="0"/>
                </a:lnTo>
                <a:cubicBezTo>
                  <a:pt x="1366" y="0"/>
                  <a:pt x="1496" y="131"/>
                  <a:pt x="1496" y="291"/>
                </a:cubicBezTo>
                <a:lnTo>
                  <a:pt x="1496" y="489"/>
                </a:lnTo>
                <a:cubicBezTo>
                  <a:pt x="1469" y="484"/>
                  <a:pt x="1441" y="480"/>
                  <a:pt x="1413" y="479"/>
                </a:cubicBezTo>
                <a:lnTo>
                  <a:pt x="1413" y="291"/>
                </a:lnTo>
                <a:cubicBezTo>
                  <a:pt x="1413" y="176"/>
                  <a:pt x="1320" y="83"/>
                  <a:pt x="1205" y="83"/>
                </a:cubicBezTo>
                <a:lnTo>
                  <a:pt x="802" y="83"/>
                </a:lnTo>
                <a:cubicBezTo>
                  <a:pt x="701" y="83"/>
                  <a:pt x="617" y="155"/>
                  <a:pt x="598" y="249"/>
                </a:cubicBezTo>
                <a:lnTo>
                  <a:pt x="1039" y="249"/>
                </a:lnTo>
                <a:cubicBezTo>
                  <a:pt x="1180" y="249"/>
                  <a:pt x="1297" y="349"/>
                  <a:pt x="1324" y="482"/>
                </a:cubicBezTo>
                <a:cubicBezTo>
                  <a:pt x="1297" y="485"/>
                  <a:pt x="1270" y="491"/>
                  <a:pt x="1243" y="499"/>
                </a:cubicBezTo>
                <a:cubicBezTo>
                  <a:pt x="1224" y="404"/>
                  <a:pt x="1140" y="333"/>
                  <a:pt x="1039" y="333"/>
                </a:cubicBezTo>
                <a:lnTo>
                  <a:pt x="291" y="333"/>
                </a:lnTo>
                <a:cubicBezTo>
                  <a:pt x="177" y="333"/>
                  <a:pt x="83" y="426"/>
                  <a:pt x="83" y="540"/>
                </a:cubicBezTo>
                <a:lnTo>
                  <a:pt x="83" y="1455"/>
                </a:lnTo>
                <a:cubicBezTo>
                  <a:pt x="83" y="1569"/>
                  <a:pt x="177" y="1663"/>
                  <a:pt x="291" y="1663"/>
                </a:cubicBezTo>
                <a:lnTo>
                  <a:pt x="1039" y="1663"/>
                </a:lnTo>
                <a:cubicBezTo>
                  <a:pt x="1126" y="1663"/>
                  <a:pt x="1200" y="1609"/>
                  <a:pt x="1231" y="1534"/>
                </a:cubicBezTo>
                <a:close/>
                <a:moveTo>
                  <a:pt x="1641" y="1453"/>
                </a:moveTo>
                <a:cubicBezTo>
                  <a:pt x="1401" y="1591"/>
                  <a:pt x="1093" y="1509"/>
                  <a:pt x="955" y="1269"/>
                </a:cubicBezTo>
                <a:cubicBezTo>
                  <a:pt x="816" y="1029"/>
                  <a:pt x="899" y="722"/>
                  <a:pt x="1138" y="583"/>
                </a:cubicBezTo>
                <a:cubicBezTo>
                  <a:pt x="1378" y="445"/>
                  <a:pt x="1686" y="527"/>
                  <a:pt x="1824" y="767"/>
                </a:cubicBezTo>
                <a:cubicBezTo>
                  <a:pt x="1963" y="1007"/>
                  <a:pt x="1880" y="1314"/>
                  <a:pt x="1641" y="1453"/>
                </a:cubicBezTo>
                <a:close/>
                <a:moveTo>
                  <a:pt x="1599" y="1381"/>
                </a:moveTo>
                <a:cubicBezTo>
                  <a:pt x="1799" y="1266"/>
                  <a:pt x="1868" y="1009"/>
                  <a:pt x="1752" y="809"/>
                </a:cubicBezTo>
                <a:cubicBezTo>
                  <a:pt x="1637" y="608"/>
                  <a:pt x="1380" y="539"/>
                  <a:pt x="1180" y="655"/>
                </a:cubicBezTo>
                <a:cubicBezTo>
                  <a:pt x="980" y="771"/>
                  <a:pt x="911" y="1027"/>
                  <a:pt x="1026" y="1228"/>
                </a:cubicBezTo>
                <a:cubicBezTo>
                  <a:pt x="1142" y="1428"/>
                  <a:pt x="1399" y="1497"/>
                  <a:pt x="1599" y="1381"/>
                </a:cubicBezTo>
                <a:close/>
                <a:moveTo>
                  <a:pt x="1767" y="1422"/>
                </a:moveTo>
                <a:lnTo>
                  <a:pt x="1551" y="1547"/>
                </a:lnTo>
                <a:lnTo>
                  <a:pt x="1717" y="1835"/>
                </a:lnTo>
                <a:lnTo>
                  <a:pt x="1933" y="1710"/>
                </a:lnTo>
                <a:lnTo>
                  <a:pt x="1767" y="1422"/>
                </a:lnTo>
                <a:close/>
                <a:moveTo>
                  <a:pt x="1956" y="1749"/>
                </a:moveTo>
                <a:lnTo>
                  <a:pt x="1739" y="1874"/>
                </a:lnTo>
                <a:cubicBezTo>
                  <a:pt x="1774" y="1934"/>
                  <a:pt x="1850" y="1954"/>
                  <a:pt x="1910" y="1919"/>
                </a:cubicBezTo>
                <a:cubicBezTo>
                  <a:pt x="1969" y="1885"/>
                  <a:pt x="1990" y="1809"/>
                  <a:pt x="1956" y="1749"/>
                </a:cubicBezTo>
                <a:close/>
                <a:moveTo>
                  <a:pt x="803" y="551"/>
                </a:moveTo>
                <a:lnTo>
                  <a:pt x="249" y="551"/>
                </a:lnTo>
                <a:lnTo>
                  <a:pt x="249" y="613"/>
                </a:lnTo>
                <a:lnTo>
                  <a:pt x="803" y="613"/>
                </a:lnTo>
                <a:lnTo>
                  <a:pt x="803" y="551"/>
                </a:lnTo>
                <a:close/>
                <a:moveTo>
                  <a:pt x="675" y="828"/>
                </a:moveTo>
                <a:lnTo>
                  <a:pt x="249" y="828"/>
                </a:lnTo>
                <a:lnTo>
                  <a:pt x="249" y="890"/>
                </a:lnTo>
                <a:lnTo>
                  <a:pt x="675" y="890"/>
                </a:lnTo>
                <a:lnTo>
                  <a:pt x="675" y="828"/>
                </a:lnTo>
                <a:close/>
                <a:moveTo>
                  <a:pt x="249" y="1167"/>
                </a:moveTo>
                <a:lnTo>
                  <a:pt x="675" y="1167"/>
                </a:lnTo>
                <a:lnTo>
                  <a:pt x="675" y="1105"/>
                </a:lnTo>
                <a:lnTo>
                  <a:pt x="249" y="1105"/>
                </a:lnTo>
                <a:lnTo>
                  <a:pt x="249" y="1167"/>
                </a:lnTo>
                <a:close/>
                <a:moveTo>
                  <a:pt x="249" y="1444"/>
                </a:moveTo>
                <a:lnTo>
                  <a:pt x="803" y="1444"/>
                </a:lnTo>
                <a:lnTo>
                  <a:pt x="803" y="1382"/>
                </a:lnTo>
                <a:lnTo>
                  <a:pt x="249" y="1382"/>
                </a:lnTo>
                <a:lnTo>
                  <a:pt x="249" y="1444"/>
                </a:lnTo>
                <a:close/>
                <a:moveTo>
                  <a:pt x="1308" y="1105"/>
                </a:moveTo>
                <a:lnTo>
                  <a:pt x="1179" y="961"/>
                </a:lnTo>
                <a:lnTo>
                  <a:pt x="1118" y="1017"/>
                </a:lnTo>
                <a:lnTo>
                  <a:pt x="1300" y="1219"/>
                </a:lnTo>
                <a:lnTo>
                  <a:pt x="1657" y="922"/>
                </a:lnTo>
                <a:lnTo>
                  <a:pt x="1604" y="858"/>
                </a:lnTo>
                <a:lnTo>
                  <a:pt x="1308" y="11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5" name="矩形: 圓角 64"/>
          <p:cNvSpPr/>
          <p:nvPr/>
        </p:nvSpPr>
        <p:spPr>
          <a:xfrm>
            <a:off x="5140073" y="6056201"/>
            <a:ext cx="2235197" cy="504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/>
          <p:cNvSpPr txBox="1"/>
          <p:nvPr/>
        </p:nvSpPr>
        <p:spPr>
          <a:xfrm>
            <a:off x="5581959" y="6091230"/>
            <a:ext cx="17357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工讀生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3" grpId="0" animBg="1"/>
      <p:bldP spid="9" grpId="0" animBg="1"/>
      <p:bldP spid="20" grpId="0" animBg="1"/>
      <p:bldP spid="24" grpId="0" animBg="1"/>
      <p:bldP spid="50" grpId="0" animBg="1"/>
      <p:bldP spid="62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74713" y="0"/>
            <a:ext cx="177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圖片 7" descr="相片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2" b="-5066"/>
          <a:stretch>
            <a:fillRect/>
          </a:stretch>
        </p:blipFill>
        <p:spPr bwMode="auto">
          <a:xfrm>
            <a:off x="1473199" y="1263197"/>
            <a:ext cx="3649663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任意多边形 8"/>
          <p:cNvSpPr/>
          <p:nvPr/>
        </p:nvSpPr>
        <p:spPr>
          <a:xfrm>
            <a:off x="1382713" y="1149350"/>
            <a:ext cx="4521200" cy="4559300"/>
          </a:xfrm>
          <a:custGeom>
            <a:avLst/>
            <a:gdLst>
              <a:gd name="connsiteX0" fmla="*/ 0 w 4521200"/>
              <a:gd name="connsiteY0" fmla="*/ 0 h 4559300"/>
              <a:gd name="connsiteX1" fmla="*/ 4521200 w 4521200"/>
              <a:gd name="connsiteY1" fmla="*/ 0 h 4559300"/>
              <a:gd name="connsiteX2" fmla="*/ 4521200 w 4521200"/>
              <a:gd name="connsiteY2" fmla="*/ 549775 h 4559300"/>
              <a:gd name="connsiteX3" fmla="*/ 4447233 w 4521200"/>
              <a:gd name="connsiteY3" fmla="*/ 549775 h 4559300"/>
              <a:gd name="connsiteX4" fmla="*/ 4447233 w 4521200"/>
              <a:gd name="connsiteY4" fmla="*/ 73967 h 4559300"/>
              <a:gd name="connsiteX5" fmla="*/ 73967 w 4521200"/>
              <a:gd name="connsiteY5" fmla="*/ 73967 h 4559300"/>
              <a:gd name="connsiteX6" fmla="*/ 73967 w 4521200"/>
              <a:gd name="connsiteY6" fmla="*/ 4485333 h 4559300"/>
              <a:gd name="connsiteX7" fmla="*/ 4447233 w 4521200"/>
              <a:gd name="connsiteY7" fmla="*/ 4485333 h 4559300"/>
              <a:gd name="connsiteX8" fmla="*/ 4447233 w 4521200"/>
              <a:gd name="connsiteY8" fmla="*/ 1380772 h 4559300"/>
              <a:gd name="connsiteX9" fmla="*/ 4521200 w 4521200"/>
              <a:gd name="connsiteY9" fmla="*/ 1380772 h 4559300"/>
              <a:gd name="connsiteX10" fmla="*/ 4521200 w 4521200"/>
              <a:gd name="connsiteY10" fmla="*/ 4559300 h 4559300"/>
              <a:gd name="connsiteX11" fmla="*/ 0 w 4521200"/>
              <a:gd name="connsiteY11" fmla="*/ 4559300 h 455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21200" h="4559300">
                <a:moveTo>
                  <a:pt x="0" y="0"/>
                </a:moveTo>
                <a:lnTo>
                  <a:pt x="4521200" y="0"/>
                </a:lnTo>
                <a:lnTo>
                  <a:pt x="4521200" y="549775"/>
                </a:lnTo>
                <a:lnTo>
                  <a:pt x="4447233" y="549775"/>
                </a:lnTo>
                <a:lnTo>
                  <a:pt x="4447233" y="73967"/>
                </a:lnTo>
                <a:lnTo>
                  <a:pt x="73967" y="73967"/>
                </a:lnTo>
                <a:lnTo>
                  <a:pt x="73967" y="4485333"/>
                </a:lnTo>
                <a:lnTo>
                  <a:pt x="4447233" y="4485333"/>
                </a:lnTo>
                <a:lnTo>
                  <a:pt x="4447233" y="1380772"/>
                </a:lnTo>
                <a:lnTo>
                  <a:pt x="4521200" y="1380772"/>
                </a:lnTo>
                <a:lnTo>
                  <a:pt x="4521200" y="4559300"/>
                </a:lnTo>
                <a:lnTo>
                  <a:pt x="0" y="45593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99216" y="1699125"/>
            <a:ext cx="25077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PART 0</a:t>
            </a:r>
            <a:r>
              <a:rPr lang="en-US" altLang="zh-TW" sz="4800" dirty="0">
                <a:solidFill>
                  <a:schemeClr val="accent1"/>
                </a:solidFill>
                <a:latin typeface="Century Gothic" panose="020B0502020202020204" pitchFamily="34" charset="0"/>
                <a:cs typeface="经典综艺体简" panose="02010609000101010101" pitchFamily="49" charset="-122"/>
              </a:rPr>
              <a:t>2</a:t>
            </a:r>
            <a:endParaRPr lang="zh-CN" altLang="en-US" sz="4800" dirty="0">
              <a:solidFill>
                <a:schemeClr val="accent1"/>
              </a:solidFill>
              <a:latin typeface="Century Gothic" panose="020B0502020202020204" pitchFamily="34" charset="0"/>
              <a:cs typeface="经典综艺体简" panose="0201060900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95651" y="2881342"/>
            <a:ext cx="426916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TW" altLang="en-US" sz="4400" dirty="0"/>
              <a:t>工作內容</a:t>
            </a:r>
            <a:endParaRPr lang="zh-CN" altLang="en-US" sz="4400" dirty="0"/>
          </a:p>
        </p:txBody>
      </p:sp>
      <p:sp>
        <p:nvSpPr>
          <p:cNvPr id="3" name="矩形: 圓角 2"/>
          <p:cNvSpPr/>
          <p:nvPr/>
        </p:nvSpPr>
        <p:spPr>
          <a:xfrm>
            <a:off x="6411913" y="3736141"/>
            <a:ext cx="2235197" cy="504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6853799" y="3771170"/>
            <a:ext cx="17357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工讀生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4"/>
            <a:ext cx="12192000" cy="186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椭圆 20"/>
          <p:cNvSpPr/>
          <p:nvPr/>
        </p:nvSpPr>
        <p:spPr>
          <a:xfrm>
            <a:off x="2078266" y="2394858"/>
            <a:ext cx="1981200" cy="1981200"/>
          </a:xfrm>
          <a:prstGeom prst="ellipse">
            <a:avLst/>
          </a:prstGeom>
          <a:blipFill>
            <a:blip r:embed="rId1"/>
            <a:srcRect/>
            <a:stretch>
              <a:fillRect l="-25456" r="-25132"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5323116" y="2394858"/>
            <a:ext cx="1981200" cy="1981200"/>
          </a:xfrm>
          <a:prstGeom prst="ellipse">
            <a:avLst/>
          </a:prstGeom>
          <a:blipFill>
            <a:blip r:embed="rId2"/>
            <a:srcRect/>
            <a:stretch>
              <a:fillRect l="-25456" r="-25132"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8567965" y="2394858"/>
            <a:ext cx="1981200" cy="1981200"/>
          </a:xfrm>
          <a:prstGeom prst="ellipse">
            <a:avLst/>
          </a:prstGeom>
          <a:blipFill>
            <a:blip r:embed="rId3"/>
            <a:srcRect/>
            <a:stretch>
              <a:fillRect l="-24837" r="-24521"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939471" y="1409704"/>
            <a:ext cx="2374900" cy="9011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前期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第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1-2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個月</a:t>
            </a:r>
            <a:endParaRPr lang="en-US" altLang="zh-CN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文本框 33"/>
          <p:cNvSpPr txBox="1"/>
          <p:nvPr/>
        </p:nvSpPr>
        <p:spPr>
          <a:xfrm>
            <a:off x="5184321" y="1409704"/>
            <a:ext cx="2374900" cy="9011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中期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第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3-4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個月</a:t>
            </a:r>
            <a:endParaRPr lang="en-US" altLang="zh-CN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6" name="文本框 33"/>
          <p:cNvSpPr txBox="1"/>
          <p:nvPr/>
        </p:nvSpPr>
        <p:spPr>
          <a:xfrm>
            <a:off x="8429170" y="1409704"/>
            <a:ext cx="2374900" cy="9011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後期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第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5-6</a:t>
            </a:r>
            <a:r>
              <a:rPr lang="zh-TW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個月</a:t>
            </a:r>
            <a:endParaRPr lang="en-US" altLang="zh-CN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002066" y="4665225"/>
            <a:ext cx="1981200" cy="901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zh-TW" sz="2400" b="1" dirty="0">
                <a:latin typeface="Century Gothic" panose="020B0502020202020204" pitchFamily="34" charset="0"/>
                <a:ea typeface="+mj-ea"/>
              </a:rPr>
              <a:t>認識及熟悉登打</a:t>
            </a:r>
            <a:r>
              <a:rPr lang="en-US" altLang="zh-TW" sz="2400" b="1" dirty="0">
                <a:latin typeface="Century Gothic" panose="020B0502020202020204" pitchFamily="34" charset="0"/>
                <a:ea typeface="+mj-ea"/>
              </a:rPr>
              <a:t>ERP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323116" y="4665225"/>
            <a:ext cx="2809420" cy="901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製作</a:t>
            </a:r>
            <a:r>
              <a:rPr lang="en-US" altLang="zh-TW" sz="2400" b="1" dirty="0">
                <a:latin typeface="Century Gothic" panose="020B0502020202020204" pitchFamily="34" charset="0"/>
                <a:ea typeface="+mj-ea"/>
              </a:rPr>
              <a:t>INV&amp;PK</a:t>
            </a: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、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整理報單資料</a:t>
            </a:r>
            <a:endParaRPr lang="zh-TW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429170" y="4665225"/>
            <a:ext cx="2641150" cy="901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協助公司部門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整理</a:t>
            </a:r>
            <a:r>
              <a:rPr lang="en-US" altLang="zh-TW" sz="2400" b="1" dirty="0">
                <a:latin typeface="Century Gothic" panose="020B0502020202020204" pitchFamily="34" charset="0"/>
                <a:ea typeface="+mj-ea"/>
              </a:rPr>
              <a:t>FDA</a:t>
            </a: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稽核文件</a:t>
            </a:r>
            <a:endParaRPr lang="zh-TW" altLang="zh-TW" sz="2400" b="1" dirty="0">
              <a:latin typeface="Century Gothic" panose="020B0502020202020204" pitchFamily="34" charset="0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34" grpId="0"/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4"/>
            <a:ext cx="12192000" cy="186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r>
                <a:rPr lang="en-US" altLang="zh-TW" dirty="0"/>
                <a:t>(</a:t>
              </a:r>
              <a:r>
                <a:rPr lang="zh-TW" altLang="en-US" dirty="0"/>
                <a:t>前期</a:t>
              </a:r>
              <a:r>
                <a:rPr lang="en-US" altLang="zh-TW" dirty="0"/>
                <a:t>)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8121134" y="2486786"/>
            <a:ext cx="3813853" cy="300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認識及熟悉登打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ERP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內、外銷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en-US" altLang="zh-TW" sz="2400" b="1" dirty="0">
                <a:latin typeface="Century Gothic" panose="020B0502020202020204" pitchFamily="34" charset="0"/>
                <a:ea typeface="+mj-ea"/>
              </a:rPr>
              <a:t>(</a:t>
            </a: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出進口、進轉出、三角</a:t>
            </a:r>
            <a:r>
              <a:rPr lang="en-US" altLang="zh-TW" sz="2400" b="1" dirty="0">
                <a:latin typeface="Century Gothic" panose="020B0502020202020204" pitchFamily="34" charset="0"/>
                <a:ea typeface="+mj-ea"/>
              </a:rPr>
              <a:t>)</a:t>
            </a: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r>
              <a:rPr lang="zh-TW" altLang="en-US" sz="2400" b="1" dirty="0">
                <a:latin typeface="Century Gothic" panose="020B0502020202020204" pitchFamily="34" charset="0"/>
                <a:ea typeface="+mj-ea"/>
              </a:rPr>
              <a:t>請款</a:t>
            </a:r>
            <a:endParaRPr lang="zh-TW" altLang="en-US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1"/>
          <a:srcRect l="-1" t="8274" r="-7" b="5937"/>
          <a:stretch>
            <a:fillRect/>
          </a:stretch>
        </p:blipFill>
        <p:spPr>
          <a:xfrm>
            <a:off x="1211388" y="1903890"/>
            <a:ext cx="6652733" cy="4007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358904"/>
            <a:ext cx="12192000" cy="186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41025" y="218860"/>
            <a:ext cx="4096730" cy="1014413"/>
            <a:chOff x="441025" y="218860"/>
            <a:chExt cx="4096730" cy="1014413"/>
          </a:xfrm>
        </p:grpSpPr>
        <p:sp>
          <p:nvSpPr>
            <p:cNvPr id="14" name="文本框 13"/>
            <p:cNvSpPr txBox="1"/>
            <p:nvPr/>
          </p:nvSpPr>
          <p:spPr>
            <a:xfrm>
              <a:off x="633412" y="464456"/>
              <a:ext cx="3904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zh-TW" altLang="en-US" dirty="0"/>
                <a:t>工作內容</a:t>
              </a:r>
              <a:r>
                <a:rPr lang="en-US" altLang="zh-TW" dirty="0"/>
                <a:t>(</a:t>
              </a:r>
              <a:r>
                <a:rPr lang="zh-TW" altLang="en-US" dirty="0"/>
                <a:t>前期</a:t>
              </a:r>
              <a:r>
                <a:rPr lang="en-US" altLang="zh-TW" dirty="0"/>
                <a:t>)</a:t>
              </a:r>
              <a:endParaRPr lang="zh-CN" altLang="en-US" dirty="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41025" y="218860"/>
              <a:ext cx="384775" cy="1014413"/>
            </a:xfrm>
            <a:custGeom>
              <a:avLst/>
              <a:gdLst>
                <a:gd name="connsiteX0" fmla="*/ 0 w 384775"/>
                <a:gd name="connsiteY0" fmla="*/ 0 h 1014413"/>
                <a:gd name="connsiteX1" fmla="*/ 384775 w 384775"/>
                <a:gd name="connsiteY1" fmla="*/ 0 h 1014413"/>
                <a:gd name="connsiteX2" fmla="*/ 384775 w 384775"/>
                <a:gd name="connsiteY2" fmla="*/ 168608 h 1014413"/>
                <a:gd name="connsiteX3" fmla="*/ 336678 w 384775"/>
                <a:gd name="connsiteY3" fmla="*/ 168608 h 1014413"/>
                <a:gd name="connsiteX4" fmla="*/ 336678 w 384775"/>
                <a:gd name="connsiteY4" fmla="*/ 48097 h 1014413"/>
                <a:gd name="connsiteX5" fmla="*/ 48097 w 384775"/>
                <a:gd name="connsiteY5" fmla="*/ 48097 h 1014413"/>
                <a:gd name="connsiteX6" fmla="*/ 48097 w 384775"/>
                <a:gd name="connsiteY6" fmla="*/ 966316 h 1014413"/>
                <a:gd name="connsiteX7" fmla="*/ 336678 w 384775"/>
                <a:gd name="connsiteY7" fmla="*/ 966316 h 1014413"/>
                <a:gd name="connsiteX8" fmla="*/ 336678 w 384775"/>
                <a:gd name="connsiteY8" fmla="*/ 845804 h 1014413"/>
                <a:gd name="connsiteX9" fmla="*/ 384775 w 384775"/>
                <a:gd name="connsiteY9" fmla="*/ 845804 h 1014413"/>
                <a:gd name="connsiteX10" fmla="*/ 384775 w 384775"/>
                <a:gd name="connsiteY10" fmla="*/ 1014413 h 1014413"/>
                <a:gd name="connsiteX11" fmla="*/ 0 w 384775"/>
                <a:gd name="connsiteY11" fmla="*/ 1014413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75" h="1014413">
                  <a:moveTo>
                    <a:pt x="0" y="0"/>
                  </a:moveTo>
                  <a:lnTo>
                    <a:pt x="384775" y="0"/>
                  </a:lnTo>
                  <a:lnTo>
                    <a:pt x="384775" y="168608"/>
                  </a:lnTo>
                  <a:lnTo>
                    <a:pt x="336678" y="168608"/>
                  </a:lnTo>
                  <a:lnTo>
                    <a:pt x="336678" y="48097"/>
                  </a:lnTo>
                  <a:lnTo>
                    <a:pt x="48097" y="48097"/>
                  </a:lnTo>
                  <a:lnTo>
                    <a:pt x="48097" y="966316"/>
                  </a:lnTo>
                  <a:lnTo>
                    <a:pt x="336678" y="966316"/>
                  </a:lnTo>
                  <a:lnTo>
                    <a:pt x="336678" y="845804"/>
                  </a:lnTo>
                  <a:lnTo>
                    <a:pt x="384775" y="845804"/>
                  </a:lnTo>
                  <a:lnTo>
                    <a:pt x="384775" y="1014413"/>
                  </a:lnTo>
                  <a:lnTo>
                    <a:pt x="0" y="101441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7944131" y="1481987"/>
            <a:ext cx="3813853" cy="1738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TW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認識及熟悉登打</a:t>
            </a:r>
            <a:r>
              <a:rPr lang="en-US" altLang="zh-TW" sz="24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ERP</a:t>
            </a:r>
            <a:endParaRPr lang="en-US" altLang="zh-TW" sz="24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  <a:p>
            <a:pPr algn="ctr">
              <a:lnSpc>
                <a:spcPct val="114000"/>
              </a:lnSpc>
            </a:pPr>
            <a:endParaRPr lang="en-US" altLang="zh-TW" sz="2400" b="1" dirty="0">
              <a:latin typeface="Century Gothic" panose="020B0502020202020204" pitchFamily="34" charset="0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1"/>
          <a:srcRect b="44137"/>
          <a:stretch>
            <a:fillRect/>
          </a:stretch>
        </p:blipFill>
        <p:spPr>
          <a:xfrm>
            <a:off x="290212" y="1542684"/>
            <a:ext cx="7219903" cy="370543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657" y="2774930"/>
            <a:ext cx="6348098" cy="38310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18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96AF"/>
      </a:accent1>
      <a:accent2>
        <a:srgbClr val="1096AF"/>
      </a:accent2>
      <a:accent3>
        <a:srgbClr val="1096AF"/>
      </a:accent3>
      <a:accent4>
        <a:srgbClr val="1096AF"/>
      </a:accent4>
      <a:accent5>
        <a:srgbClr val="1096AF"/>
      </a:accent5>
      <a:accent6>
        <a:srgbClr val="1096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757</Words>
  <Application>WPS Presentation</Application>
  <PresentationFormat>寬螢幕</PresentationFormat>
  <Paragraphs>190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SimSun</vt:lpstr>
      <vt:lpstr>Wingdings</vt:lpstr>
      <vt:lpstr>Microsoft YaHei</vt:lpstr>
      <vt:lpstr>经典综艺体简</vt:lpstr>
      <vt:lpstr>Century Gothic</vt:lpstr>
      <vt:lpstr>Arial Unicode MS</vt:lpstr>
      <vt:lpstr>等线</vt:lpstr>
      <vt:lpstr>新細明體</vt:lpstr>
      <vt:lpstr>包图主题2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user</cp:lastModifiedBy>
  <cp:revision>65</cp:revision>
  <dcterms:created xsi:type="dcterms:W3CDTF">2017-08-18T03:02:00Z</dcterms:created>
  <dcterms:modified xsi:type="dcterms:W3CDTF">2023-05-14T14:53:59Z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1033-11.2.0.11219</vt:lpwstr>
  </property>
  <property fmtid="{D5CDD505-2E9C-101B-9397-08002B2CF9AE}" pid="3" name="ICV">
    <vt:lpwstr>476AA63B312344C3B988657BCFE4027C</vt:lpwstr>
  </property>
</Properties>
</file>