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21"/>
  </p:notesMasterIdLst>
  <p:sldIdLst>
    <p:sldId id="312" r:id="rId2"/>
    <p:sldId id="316" r:id="rId3"/>
    <p:sldId id="313" r:id="rId4"/>
    <p:sldId id="314" r:id="rId5"/>
    <p:sldId id="317" r:id="rId6"/>
    <p:sldId id="330" r:id="rId7"/>
    <p:sldId id="331" r:id="rId8"/>
    <p:sldId id="319" r:id="rId9"/>
    <p:sldId id="320" r:id="rId10"/>
    <p:sldId id="322" r:id="rId11"/>
    <p:sldId id="324" r:id="rId12"/>
    <p:sldId id="325" r:id="rId13"/>
    <p:sldId id="326" r:id="rId14"/>
    <p:sldId id="332" r:id="rId15"/>
    <p:sldId id="333" r:id="rId16"/>
    <p:sldId id="327" r:id="rId17"/>
    <p:sldId id="328" r:id="rId18"/>
    <p:sldId id="334" r:id="rId19"/>
    <p:sldId id="329" r:id="rId20"/>
  </p:sldIdLst>
  <p:sldSz cx="9144000" cy="5143500" type="screen16x9"/>
  <p:notesSz cx="6858000" cy="9144000"/>
  <p:embeddedFontLst>
    <p:embeddedFont>
      <p:font typeface="Dela Gothic One" panose="02020500000000000000" charset="-128"/>
      <p:regular r:id="rId22"/>
    </p:embeddedFont>
    <p:embeddedFont>
      <p:font typeface="Bebas Neue" panose="020B0606020202050201" pitchFamily="34" charset="0"/>
      <p:regular r:id="rId23"/>
    </p:embeddedFont>
    <p:embeddedFont>
      <p:font typeface="Cairo" panose="02020500000000000000" charset="-78"/>
      <p:regular r:id="rId24"/>
      <p:bold r:id="rId25"/>
    </p:embeddedFont>
    <p:embeddedFont>
      <p:font typeface="Open Sans" panose="020B0606030504020204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4360485-8F2B-4EA4-86D6-8C096C6A2435}">
  <a:tblStyle styleId="{B4360485-8F2B-4EA4-86D6-8C096C6A243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8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g134cf335742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4" name="Google Shape;1164;g134cf335742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91418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1" name="Google Shape;3271;g134cf335742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2" name="Google Shape;3272;g134cf335742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44307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7" name="Google Shape;3027;g137e2553e46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8" name="Google Shape;3028;g137e2553e46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85902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0" name="Google Shape;2840;g137e2553e4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1" name="Google Shape;2841;g137e2553e4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56879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0" name="Google Shape;2840;g137e2553e4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1" name="Google Shape;2841;g137e2553e4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3524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134cf335742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0" name="Google Shape;1980;g134cf335742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04267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134cf335742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0" name="Google Shape;1980;g134cf335742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9543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137c54a5878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5" name="Google Shape;2065;g137c54a5878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02427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5" name="Google Shape;1855;g134cf335742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6" name="Google Shape;1856;g134cf335742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47623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137c54a5878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5" name="Google Shape;2065;g137c54a5878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32475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3" name="Google Shape;4623;g134cf335742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4" name="Google Shape;4624;g134cf335742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1029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6" name="Google Shape;3166;g137e2553e46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7" name="Google Shape;3167;g137e2553e46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1827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Google Shape;1403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4" name="Google Shape;1404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1625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1" name="Google Shape;3231;g13a730db2ed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2" name="Google Shape;3232;g13a730db2ed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679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4" name="Google Shape;1704;g134cf335742_0_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5" name="Google Shape;1705;g134cf335742_0_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33540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134cf335742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0" name="Google Shape;1980;g134cf335742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49249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4" name="Google Shape;1704;g134cf335742_0_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5" name="Google Shape;1705;g134cf335742_0_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056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134cf335742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0" name="Google Shape;1980;g134cf335742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8591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134cf335742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0" name="Google Shape;1980;g134cf335742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0368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6"/>
          <p:cNvGrpSpPr/>
          <p:nvPr/>
        </p:nvGrpSpPr>
        <p:grpSpPr>
          <a:xfrm>
            <a:off x="0" y="4531150"/>
            <a:ext cx="9143971" cy="791191"/>
            <a:chOff x="0" y="4988350"/>
            <a:chExt cx="9143971" cy="791191"/>
          </a:xfrm>
        </p:grpSpPr>
        <p:sp>
          <p:nvSpPr>
            <p:cNvPr id="118" name="Google Shape;118;p6"/>
            <p:cNvSpPr/>
            <p:nvPr/>
          </p:nvSpPr>
          <p:spPr>
            <a:xfrm>
              <a:off x="0" y="4988350"/>
              <a:ext cx="9143971" cy="791191"/>
            </a:xfrm>
            <a:custGeom>
              <a:avLst/>
              <a:gdLst/>
              <a:ahLst/>
              <a:cxnLst/>
              <a:rect l="l" t="t" r="r" b="b"/>
              <a:pathLst>
                <a:path w="115109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115108" y="10112"/>
                  </a:lnTo>
                  <a:lnTo>
                    <a:pt x="1151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6"/>
            <p:cNvSpPr/>
            <p:nvPr/>
          </p:nvSpPr>
          <p:spPr>
            <a:xfrm>
              <a:off x="20529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6"/>
            <p:cNvSpPr/>
            <p:nvPr/>
          </p:nvSpPr>
          <p:spPr>
            <a:xfrm>
              <a:off x="814291" y="5377649"/>
              <a:ext cx="7377170" cy="12596"/>
            </a:xfrm>
            <a:custGeom>
              <a:avLst/>
              <a:gdLst/>
              <a:ahLst/>
              <a:cxnLst/>
              <a:rect l="l" t="t" r="r" b="b"/>
              <a:pathLst>
                <a:path w="94292" h="161" extrusionOk="0">
                  <a:moveTo>
                    <a:pt x="0" y="1"/>
                  </a:moveTo>
                  <a:lnTo>
                    <a:pt x="0" y="161"/>
                  </a:lnTo>
                  <a:lnTo>
                    <a:pt x="6300" y="161"/>
                  </a:lnTo>
                  <a:lnTo>
                    <a:pt x="6300" y="1"/>
                  </a:lnTo>
                  <a:close/>
                  <a:moveTo>
                    <a:pt x="11002" y="1"/>
                  </a:moveTo>
                  <a:lnTo>
                    <a:pt x="11002" y="161"/>
                  </a:lnTo>
                  <a:lnTo>
                    <a:pt x="17279" y="161"/>
                  </a:lnTo>
                  <a:lnTo>
                    <a:pt x="17279" y="1"/>
                  </a:lnTo>
                  <a:close/>
                  <a:moveTo>
                    <a:pt x="22004" y="1"/>
                  </a:moveTo>
                  <a:lnTo>
                    <a:pt x="22004" y="161"/>
                  </a:lnTo>
                  <a:lnTo>
                    <a:pt x="28281" y="161"/>
                  </a:lnTo>
                  <a:lnTo>
                    <a:pt x="28281" y="1"/>
                  </a:lnTo>
                  <a:close/>
                  <a:moveTo>
                    <a:pt x="33006" y="1"/>
                  </a:moveTo>
                  <a:lnTo>
                    <a:pt x="33006" y="161"/>
                  </a:lnTo>
                  <a:lnTo>
                    <a:pt x="39283" y="161"/>
                  </a:lnTo>
                  <a:lnTo>
                    <a:pt x="39283" y="1"/>
                  </a:lnTo>
                  <a:close/>
                  <a:moveTo>
                    <a:pt x="44008" y="1"/>
                  </a:moveTo>
                  <a:lnTo>
                    <a:pt x="44008" y="161"/>
                  </a:lnTo>
                  <a:lnTo>
                    <a:pt x="50284" y="161"/>
                  </a:lnTo>
                  <a:lnTo>
                    <a:pt x="50284" y="1"/>
                  </a:lnTo>
                  <a:close/>
                  <a:moveTo>
                    <a:pt x="55009" y="1"/>
                  </a:moveTo>
                  <a:lnTo>
                    <a:pt x="55009" y="161"/>
                  </a:lnTo>
                  <a:lnTo>
                    <a:pt x="61286" y="161"/>
                  </a:lnTo>
                  <a:lnTo>
                    <a:pt x="61286" y="1"/>
                  </a:lnTo>
                  <a:close/>
                  <a:moveTo>
                    <a:pt x="66011" y="1"/>
                  </a:moveTo>
                  <a:lnTo>
                    <a:pt x="66011" y="161"/>
                  </a:lnTo>
                  <a:lnTo>
                    <a:pt x="72288" y="161"/>
                  </a:lnTo>
                  <a:lnTo>
                    <a:pt x="72288" y="1"/>
                  </a:lnTo>
                  <a:close/>
                  <a:moveTo>
                    <a:pt x="77013" y="1"/>
                  </a:moveTo>
                  <a:lnTo>
                    <a:pt x="77013" y="161"/>
                  </a:lnTo>
                  <a:lnTo>
                    <a:pt x="83290" y="161"/>
                  </a:lnTo>
                  <a:lnTo>
                    <a:pt x="83290" y="1"/>
                  </a:lnTo>
                  <a:close/>
                  <a:moveTo>
                    <a:pt x="88015" y="1"/>
                  </a:moveTo>
                  <a:lnTo>
                    <a:pt x="88015" y="161"/>
                  </a:lnTo>
                  <a:lnTo>
                    <a:pt x="94292" y="161"/>
                  </a:lnTo>
                  <a:lnTo>
                    <a:pt x="942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6"/>
            <p:cNvSpPr/>
            <p:nvPr/>
          </p:nvSpPr>
          <p:spPr>
            <a:xfrm>
              <a:off x="855924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122;p6"/>
          <p:cNvGrpSpPr/>
          <p:nvPr/>
        </p:nvGrpSpPr>
        <p:grpSpPr>
          <a:xfrm>
            <a:off x="-956413" y="247161"/>
            <a:ext cx="2009061" cy="295581"/>
            <a:chOff x="335712" y="2832036"/>
            <a:chExt cx="2009061" cy="295581"/>
          </a:xfrm>
        </p:grpSpPr>
        <p:sp>
          <p:nvSpPr>
            <p:cNvPr id="123" name="Google Shape;123;p6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6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6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6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6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6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" name="Google Shape;131;p6"/>
          <p:cNvGrpSpPr/>
          <p:nvPr/>
        </p:nvGrpSpPr>
        <p:grpSpPr>
          <a:xfrm>
            <a:off x="8186937" y="954736"/>
            <a:ext cx="2009061" cy="295581"/>
            <a:chOff x="335712" y="2832036"/>
            <a:chExt cx="2009061" cy="295581"/>
          </a:xfrm>
        </p:grpSpPr>
        <p:sp>
          <p:nvSpPr>
            <p:cNvPr id="132" name="Google Shape;132;p6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6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6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6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6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6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6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6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" name="Google Shape;140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3"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1" name="Google Shape;711;p28"/>
          <p:cNvGrpSpPr/>
          <p:nvPr/>
        </p:nvGrpSpPr>
        <p:grpSpPr>
          <a:xfrm>
            <a:off x="0" y="4531150"/>
            <a:ext cx="9143971" cy="791191"/>
            <a:chOff x="0" y="4988350"/>
            <a:chExt cx="9143971" cy="791191"/>
          </a:xfrm>
        </p:grpSpPr>
        <p:sp>
          <p:nvSpPr>
            <p:cNvPr id="712" name="Google Shape;712;p28"/>
            <p:cNvSpPr/>
            <p:nvPr/>
          </p:nvSpPr>
          <p:spPr>
            <a:xfrm>
              <a:off x="0" y="4988350"/>
              <a:ext cx="9143971" cy="791191"/>
            </a:xfrm>
            <a:custGeom>
              <a:avLst/>
              <a:gdLst/>
              <a:ahLst/>
              <a:cxnLst/>
              <a:rect l="l" t="t" r="r" b="b"/>
              <a:pathLst>
                <a:path w="115109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115108" y="10112"/>
                  </a:lnTo>
                  <a:lnTo>
                    <a:pt x="1151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8"/>
            <p:cNvSpPr/>
            <p:nvPr/>
          </p:nvSpPr>
          <p:spPr>
            <a:xfrm>
              <a:off x="20529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8"/>
            <p:cNvSpPr/>
            <p:nvPr/>
          </p:nvSpPr>
          <p:spPr>
            <a:xfrm>
              <a:off x="814291" y="5377649"/>
              <a:ext cx="7377170" cy="12596"/>
            </a:xfrm>
            <a:custGeom>
              <a:avLst/>
              <a:gdLst/>
              <a:ahLst/>
              <a:cxnLst/>
              <a:rect l="l" t="t" r="r" b="b"/>
              <a:pathLst>
                <a:path w="94292" h="161" extrusionOk="0">
                  <a:moveTo>
                    <a:pt x="0" y="1"/>
                  </a:moveTo>
                  <a:lnTo>
                    <a:pt x="0" y="161"/>
                  </a:lnTo>
                  <a:lnTo>
                    <a:pt x="6300" y="161"/>
                  </a:lnTo>
                  <a:lnTo>
                    <a:pt x="6300" y="1"/>
                  </a:lnTo>
                  <a:close/>
                  <a:moveTo>
                    <a:pt x="11002" y="1"/>
                  </a:moveTo>
                  <a:lnTo>
                    <a:pt x="11002" y="161"/>
                  </a:lnTo>
                  <a:lnTo>
                    <a:pt x="17279" y="161"/>
                  </a:lnTo>
                  <a:lnTo>
                    <a:pt x="17279" y="1"/>
                  </a:lnTo>
                  <a:close/>
                  <a:moveTo>
                    <a:pt x="22004" y="1"/>
                  </a:moveTo>
                  <a:lnTo>
                    <a:pt x="22004" y="161"/>
                  </a:lnTo>
                  <a:lnTo>
                    <a:pt x="28281" y="161"/>
                  </a:lnTo>
                  <a:lnTo>
                    <a:pt x="28281" y="1"/>
                  </a:lnTo>
                  <a:close/>
                  <a:moveTo>
                    <a:pt x="33006" y="1"/>
                  </a:moveTo>
                  <a:lnTo>
                    <a:pt x="33006" y="161"/>
                  </a:lnTo>
                  <a:lnTo>
                    <a:pt x="39283" y="161"/>
                  </a:lnTo>
                  <a:lnTo>
                    <a:pt x="39283" y="1"/>
                  </a:lnTo>
                  <a:close/>
                  <a:moveTo>
                    <a:pt x="44008" y="1"/>
                  </a:moveTo>
                  <a:lnTo>
                    <a:pt x="44008" y="161"/>
                  </a:lnTo>
                  <a:lnTo>
                    <a:pt x="50284" y="161"/>
                  </a:lnTo>
                  <a:lnTo>
                    <a:pt x="50284" y="1"/>
                  </a:lnTo>
                  <a:close/>
                  <a:moveTo>
                    <a:pt x="55009" y="1"/>
                  </a:moveTo>
                  <a:lnTo>
                    <a:pt x="55009" y="161"/>
                  </a:lnTo>
                  <a:lnTo>
                    <a:pt x="61286" y="161"/>
                  </a:lnTo>
                  <a:lnTo>
                    <a:pt x="61286" y="1"/>
                  </a:lnTo>
                  <a:close/>
                  <a:moveTo>
                    <a:pt x="66011" y="1"/>
                  </a:moveTo>
                  <a:lnTo>
                    <a:pt x="66011" y="161"/>
                  </a:lnTo>
                  <a:lnTo>
                    <a:pt x="72288" y="161"/>
                  </a:lnTo>
                  <a:lnTo>
                    <a:pt x="72288" y="1"/>
                  </a:lnTo>
                  <a:close/>
                  <a:moveTo>
                    <a:pt x="77013" y="1"/>
                  </a:moveTo>
                  <a:lnTo>
                    <a:pt x="77013" y="161"/>
                  </a:lnTo>
                  <a:lnTo>
                    <a:pt x="83290" y="161"/>
                  </a:lnTo>
                  <a:lnTo>
                    <a:pt x="83290" y="1"/>
                  </a:lnTo>
                  <a:close/>
                  <a:moveTo>
                    <a:pt x="88015" y="1"/>
                  </a:moveTo>
                  <a:lnTo>
                    <a:pt x="88015" y="161"/>
                  </a:lnTo>
                  <a:lnTo>
                    <a:pt x="94292" y="161"/>
                  </a:lnTo>
                  <a:lnTo>
                    <a:pt x="942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8"/>
            <p:cNvSpPr/>
            <p:nvPr/>
          </p:nvSpPr>
          <p:spPr>
            <a:xfrm>
              <a:off x="855924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" name="Google Shape;716;p28"/>
          <p:cNvGrpSpPr/>
          <p:nvPr/>
        </p:nvGrpSpPr>
        <p:grpSpPr>
          <a:xfrm>
            <a:off x="6588644" y="789862"/>
            <a:ext cx="2445831" cy="359841"/>
            <a:chOff x="335712" y="2832036"/>
            <a:chExt cx="2009061" cy="295581"/>
          </a:xfrm>
        </p:grpSpPr>
        <p:sp>
          <p:nvSpPr>
            <p:cNvPr id="717" name="Google Shape;717;p28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8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8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8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8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8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8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8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5" name="Google Shape;725;p28"/>
          <p:cNvGrpSpPr/>
          <p:nvPr/>
        </p:nvGrpSpPr>
        <p:grpSpPr>
          <a:xfrm>
            <a:off x="-1346506" y="318237"/>
            <a:ext cx="2445831" cy="359841"/>
            <a:chOff x="335712" y="2832036"/>
            <a:chExt cx="2009061" cy="295581"/>
          </a:xfrm>
        </p:grpSpPr>
        <p:sp>
          <p:nvSpPr>
            <p:cNvPr id="726" name="Google Shape;726;p28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8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8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8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8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8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8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8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4" name="Google Shape;734;p28"/>
          <p:cNvSpPr txBox="1">
            <a:spLocks noGrp="1"/>
          </p:cNvSpPr>
          <p:nvPr>
            <p:ph type="title"/>
          </p:nvPr>
        </p:nvSpPr>
        <p:spPr>
          <a:xfrm>
            <a:off x="713100" y="2224063"/>
            <a:ext cx="3730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5" name="Google Shape;735;p28"/>
          <p:cNvSpPr txBox="1">
            <a:spLocks noGrp="1"/>
          </p:cNvSpPr>
          <p:nvPr>
            <p:ph type="title" idx="2" hasCustomPrompt="1"/>
          </p:nvPr>
        </p:nvSpPr>
        <p:spPr>
          <a:xfrm>
            <a:off x="713100" y="1334838"/>
            <a:ext cx="1728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36" name="Google Shape;736;p28"/>
          <p:cNvSpPr txBox="1">
            <a:spLocks noGrp="1"/>
          </p:cNvSpPr>
          <p:nvPr>
            <p:ph type="subTitle" idx="1"/>
          </p:nvPr>
        </p:nvSpPr>
        <p:spPr>
          <a:xfrm>
            <a:off x="713100" y="3065863"/>
            <a:ext cx="3730800" cy="7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13_1"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29"/>
          <p:cNvSpPr txBox="1">
            <a:spLocks noGrp="1"/>
          </p:cNvSpPr>
          <p:nvPr>
            <p:ph type="title"/>
          </p:nvPr>
        </p:nvSpPr>
        <p:spPr>
          <a:xfrm>
            <a:off x="896988" y="1184475"/>
            <a:ext cx="5621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29"/>
          <p:cNvSpPr txBox="1">
            <a:spLocks noGrp="1"/>
          </p:cNvSpPr>
          <p:nvPr>
            <p:ph type="title" idx="2" hasCustomPrompt="1"/>
          </p:nvPr>
        </p:nvSpPr>
        <p:spPr>
          <a:xfrm>
            <a:off x="6518688" y="1443663"/>
            <a:ext cx="1728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29"/>
          <p:cNvSpPr txBox="1">
            <a:spLocks noGrp="1"/>
          </p:cNvSpPr>
          <p:nvPr>
            <p:ph type="subTitle" idx="1"/>
          </p:nvPr>
        </p:nvSpPr>
        <p:spPr>
          <a:xfrm>
            <a:off x="896988" y="2026275"/>
            <a:ext cx="5621700" cy="5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29"/>
          <p:cNvGrpSpPr/>
          <p:nvPr/>
        </p:nvGrpSpPr>
        <p:grpSpPr>
          <a:xfrm>
            <a:off x="7181974" y="3186401"/>
            <a:ext cx="3400591" cy="574641"/>
            <a:chOff x="7240638" y="2452915"/>
            <a:chExt cx="2380532" cy="402297"/>
          </a:xfrm>
        </p:grpSpPr>
        <p:sp>
          <p:nvSpPr>
            <p:cNvPr id="742" name="Google Shape;742;p29"/>
            <p:cNvSpPr/>
            <p:nvPr/>
          </p:nvSpPr>
          <p:spPr>
            <a:xfrm>
              <a:off x="7240638" y="2452915"/>
              <a:ext cx="2380532" cy="402297"/>
            </a:xfrm>
            <a:custGeom>
              <a:avLst/>
              <a:gdLst/>
              <a:ahLst/>
              <a:cxnLst/>
              <a:rect l="l" t="t" r="r" b="b"/>
              <a:pathLst>
                <a:path w="30427" h="5142" extrusionOk="0">
                  <a:moveTo>
                    <a:pt x="17707" y="1"/>
                  </a:moveTo>
                  <a:cubicBezTo>
                    <a:pt x="16437" y="1"/>
                    <a:pt x="15411" y="609"/>
                    <a:pt x="14814" y="1832"/>
                  </a:cubicBezTo>
                  <a:cubicBezTo>
                    <a:pt x="13962" y="1100"/>
                    <a:pt x="12884" y="614"/>
                    <a:pt x="11780" y="614"/>
                  </a:cubicBezTo>
                  <a:cubicBezTo>
                    <a:pt x="10578" y="614"/>
                    <a:pt x="9343" y="1190"/>
                    <a:pt x="8332" y="2654"/>
                  </a:cubicBezTo>
                  <a:cubicBezTo>
                    <a:pt x="8001" y="2206"/>
                    <a:pt x="7525" y="1991"/>
                    <a:pt x="7024" y="1991"/>
                  </a:cubicBezTo>
                  <a:cubicBezTo>
                    <a:pt x="6072" y="1991"/>
                    <a:pt x="5032" y="2770"/>
                    <a:pt x="4748" y="4206"/>
                  </a:cubicBezTo>
                  <a:cubicBezTo>
                    <a:pt x="4288" y="4036"/>
                    <a:pt x="3780" y="3922"/>
                    <a:pt x="3223" y="3922"/>
                  </a:cubicBezTo>
                  <a:cubicBezTo>
                    <a:pt x="2288" y="3922"/>
                    <a:pt x="1216" y="4241"/>
                    <a:pt x="0" y="5142"/>
                  </a:cubicBezTo>
                  <a:lnTo>
                    <a:pt x="30426" y="5142"/>
                  </a:lnTo>
                  <a:cubicBezTo>
                    <a:pt x="28021" y="3522"/>
                    <a:pt x="26141" y="2720"/>
                    <a:pt x="24769" y="2720"/>
                  </a:cubicBezTo>
                  <a:cubicBezTo>
                    <a:pt x="24266" y="2720"/>
                    <a:pt x="23832" y="2828"/>
                    <a:pt x="23465" y="3042"/>
                  </a:cubicBezTo>
                  <a:cubicBezTo>
                    <a:pt x="21404" y="1020"/>
                    <a:pt x="19351" y="1"/>
                    <a:pt x="177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9"/>
            <p:cNvSpPr/>
            <p:nvPr/>
          </p:nvSpPr>
          <p:spPr>
            <a:xfrm>
              <a:off x="8394250" y="2592647"/>
              <a:ext cx="121503" cy="107264"/>
            </a:xfrm>
            <a:custGeom>
              <a:avLst/>
              <a:gdLst/>
              <a:ahLst/>
              <a:cxnLst/>
              <a:rect l="l" t="t" r="r" b="b"/>
              <a:pathLst>
                <a:path w="1553" h="1371" extrusionOk="0">
                  <a:moveTo>
                    <a:pt x="115" y="1"/>
                  </a:moveTo>
                  <a:lnTo>
                    <a:pt x="0" y="115"/>
                  </a:lnTo>
                  <a:lnTo>
                    <a:pt x="1438" y="1370"/>
                  </a:lnTo>
                  <a:lnTo>
                    <a:pt x="1553" y="1256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9"/>
            <p:cNvSpPr/>
            <p:nvPr/>
          </p:nvSpPr>
          <p:spPr>
            <a:xfrm>
              <a:off x="7610310" y="2776583"/>
              <a:ext cx="85748" cy="48273"/>
            </a:xfrm>
            <a:custGeom>
              <a:avLst/>
              <a:gdLst/>
              <a:ahLst/>
              <a:cxnLst/>
              <a:rect l="l" t="t" r="r" b="b"/>
              <a:pathLst>
                <a:path w="1096" h="617" extrusionOk="0">
                  <a:moveTo>
                    <a:pt x="46" y="1"/>
                  </a:moveTo>
                  <a:lnTo>
                    <a:pt x="0" y="138"/>
                  </a:lnTo>
                  <a:lnTo>
                    <a:pt x="1027" y="617"/>
                  </a:lnTo>
                  <a:lnTo>
                    <a:pt x="1096" y="480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9"/>
            <p:cNvSpPr/>
            <p:nvPr/>
          </p:nvSpPr>
          <p:spPr>
            <a:xfrm>
              <a:off x="7833522" y="2658757"/>
              <a:ext cx="62590" cy="82228"/>
            </a:xfrm>
            <a:custGeom>
              <a:avLst/>
              <a:gdLst/>
              <a:ahLst/>
              <a:cxnLst/>
              <a:rect l="l" t="t" r="r" b="b"/>
              <a:pathLst>
                <a:path w="800" h="1051" extrusionOk="0">
                  <a:moveTo>
                    <a:pt x="685" y="0"/>
                  </a:moveTo>
                  <a:lnTo>
                    <a:pt x="0" y="959"/>
                  </a:lnTo>
                  <a:lnTo>
                    <a:pt x="114" y="1050"/>
                  </a:lnTo>
                  <a:lnTo>
                    <a:pt x="799" y="69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9"/>
            <p:cNvSpPr/>
            <p:nvPr/>
          </p:nvSpPr>
          <p:spPr>
            <a:xfrm>
              <a:off x="8965697" y="2685515"/>
              <a:ext cx="112584" cy="89347"/>
            </a:xfrm>
            <a:custGeom>
              <a:avLst/>
              <a:gdLst/>
              <a:ahLst/>
              <a:cxnLst/>
              <a:rect l="l" t="t" r="r" b="b"/>
              <a:pathLst>
                <a:path w="1439" h="1142" extrusionOk="0">
                  <a:moveTo>
                    <a:pt x="1370" y="1"/>
                  </a:moveTo>
                  <a:cubicBezTo>
                    <a:pt x="1347" y="23"/>
                    <a:pt x="548" y="434"/>
                    <a:pt x="1" y="1028"/>
                  </a:cubicBezTo>
                  <a:lnTo>
                    <a:pt x="115" y="1142"/>
                  </a:lnTo>
                  <a:cubicBezTo>
                    <a:pt x="640" y="548"/>
                    <a:pt x="1439" y="138"/>
                    <a:pt x="1439" y="138"/>
                  </a:cubicBezTo>
                  <a:lnTo>
                    <a:pt x="13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9"/>
            <p:cNvSpPr/>
            <p:nvPr/>
          </p:nvSpPr>
          <p:spPr>
            <a:xfrm>
              <a:off x="8458561" y="2679803"/>
              <a:ext cx="157179" cy="79020"/>
            </a:xfrm>
            <a:custGeom>
              <a:avLst/>
              <a:gdLst/>
              <a:ahLst/>
              <a:cxnLst/>
              <a:rect l="l" t="t" r="r" b="b"/>
              <a:pathLst>
                <a:path w="2009" h="1010" extrusionOk="0">
                  <a:moveTo>
                    <a:pt x="1424" y="0"/>
                  </a:moveTo>
                  <a:cubicBezTo>
                    <a:pt x="276" y="0"/>
                    <a:pt x="0" y="964"/>
                    <a:pt x="0" y="964"/>
                  </a:cubicBezTo>
                  <a:lnTo>
                    <a:pt x="160" y="1009"/>
                  </a:lnTo>
                  <a:cubicBezTo>
                    <a:pt x="160" y="970"/>
                    <a:pt x="399" y="144"/>
                    <a:pt x="1425" y="144"/>
                  </a:cubicBezTo>
                  <a:cubicBezTo>
                    <a:pt x="1584" y="144"/>
                    <a:pt x="1763" y="164"/>
                    <a:pt x="1963" y="211"/>
                  </a:cubicBezTo>
                  <a:lnTo>
                    <a:pt x="2009" y="74"/>
                  </a:lnTo>
                  <a:cubicBezTo>
                    <a:pt x="1792" y="22"/>
                    <a:pt x="1598" y="0"/>
                    <a:pt x="1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9"/>
            <p:cNvSpPr/>
            <p:nvPr/>
          </p:nvSpPr>
          <p:spPr>
            <a:xfrm>
              <a:off x="7783528" y="2730736"/>
              <a:ext cx="100066" cy="40605"/>
            </a:xfrm>
            <a:custGeom>
              <a:avLst/>
              <a:gdLst/>
              <a:ahLst/>
              <a:cxnLst/>
              <a:rect l="l" t="t" r="r" b="b"/>
              <a:pathLst>
                <a:path w="1279" h="519" extrusionOk="0">
                  <a:moveTo>
                    <a:pt x="561" y="0"/>
                  </a:moveTo>
                  <a:cubicBezTo>
                    <a:pt x="391" y="0"/>
                    <a:pt x="203" y="51"/>
                    <a:pt x="0" y="153"/>
                  </a:cubicBezTo>
                  <a:lnTo>
                    <a:pt x="69" y="290"/>
                  </a:lnTo>
                  <a:cubicBezTo>
                    <a:pt x="249" y="195"/>
                    <a:pt x="410" y="149"/>
                    <a:pt x="554" y="149"/>
                  </a:cubicBezTo>
                  <a:cubicBezTo>
                    <a:pt x="793" y="149"/>
                    <a:pt x="985" y="276"/>
                    <a:pt x="1142" y="518"/>
                  </a:cubicBezTo>
                  <a:lnTo>
                    <a:pt x="1278" y="450"/>
                  </a:lnTo>
                  <a:cubicBezTo>
                    <a:pt x="1092" y="148"/>
                    <a:pt x="851" y="0"/>
                    <a:pt x="5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9"/>
            <p:cNvSpPr/>
            <p:nvPr/>
          </p:nvSpPr>
          <p:spPr>
            <a:xfrm>
              <a:off x="8878227" y="2763361"/>
              <a:ext cx="184015" cy="45456"/>
            </a:xfrm>
            <a:custGeom>
              <a:avLst/>
              <a:gdLst/>
              <a:ahLst/>
              <a:cxnLst/>
              <a:rect l="l" t="t" r="r" b="b"/>
              <a:pathLst>
                <a:path w="2352" h="581" extrusionOk="0">
                  <a:moveTo>
                    <a:pt x="1082" y="0"/>
                  </a:moveTo>
                  <a:cubicBezTo>
                    <a:pt x="715" y="0"/>
                    <a:pt x="358" y="126"/>
                    <a:pt x="0" y="375"/>
                  </a:cubicBezTo>
                  <a:lnTo>
                    <a:pt x="91" y="512"/>
                  </a:lnTo>
                  <a:cubicBezTo>
                    <a:pt x="415" y="275"/>
                    <a:pt x="743" y="160"/>
                    <a:pt x="1082" y="160"/>
                  </a:cubicBezTo>
                  <a:cubicBezTo>
                    <a:pt x="1460" y="160"/>
                    <a:pt x="1850" y="303"/>
                    <a:pt x="2260" y="580"/>
                  </a:cubicBezTo>
                  <a:lnTo>
                    <a:pt x="2351" y="466"/>
                  </a:lnTo>
                  <a:cubicBezTo>
                    <a:pt x="1907" y="154"/>
                    <a:pt x="148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0" name="Google Shape;750;p29"/>
          <p:cNvGrpSpPr/>
          <p:nvPr/>
        </p:nvGrpSpPr>
        <p:grpSpPr>
          <a:xfrm>
            <a:off x="-461063" y="247161"/>
            <a:ext cx="2009061" cy="295581"/>
            <a:chOff x="335712" y="2832036"/>
            <a:chExt cx="2009061" cy="295581"/>
          </a:xfrm>
        </p:grpSpPr>
        <p:sp>
          <p:nvSpPr>
            <p:cNvPr id="751" name="Google Shape;751;p29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9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9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9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9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9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9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9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9" name="Google Shape;759;p29"/>
          <p:cNvGrpSpPr/>
          <p:nvPr/>
        </p:nvGrpSpPr>
        <p:grpSpPr>
          <a:xfrm flipH="1">
            <a:off x="14" y="4473200"/>
            <a:ext cx="9183664" cy="1390384"/>
            <a:chOff x="338550" y="1782325"/>
            <a:chExt cx="2222625" cy="336500"/>
          </a:xfrm>
        </p:grpSpPr>
        <p:sp>
          <p:nvSpPr>
            <p:cNvPr id="760" name="Google Shape;760;p29"/>
            <p:cNvSpPr/>
            <p:nvPr/>
          </p:nvSpPr>
          <p:spPr>
            <a:xfrm>
              <a:off x="338550" y="1782325"/>
              <a:ext cx="2222625" cy="336500"/>
            </a:xfrm>
            <a:custGeom>
              <a:avLst/>
              <a:gdLst/>
              <a:ahLst/>
              <a:cxnLst/>
              <a:rect l="l" t="t" r="r" b="b"/>
              <a:pathLst>
                <a:path w="88905" h="13460" extrusionOk="0">
                  <a:moveTo>
                    <a:pt x="23451" y="1"/>
                  </a:moveTo>
                  <a:cubicBezTo>
                    <a:pt x="16235" y="1"/>
                    <a:pt x="8490" y="507"/>
                    <a:pt x="0" y="1910"/>
                  </a:cubicBezTo>
                  <a:lnTo>
                    <a:pt x="0" y="13460"/>
                  </a:lnTo>
                  <a:lnTo>
                    <a:pt x="88905" y="13460"/>
                  </a:lnTo>
                  <a:lnTo>
                    <a:pt x="88905" y="1910"/>
                  </a:lnTo>
                  <a:cubicBezTo>
                    <a:pt x="83382" y="3003"/>
                    <a:pt x="78042" y="3409"/>
                    <a:pt x="72729" y="3409"/>
                  </a:cubicBezTo>
                  <a:cubicBezTo>
                    <a:pt x="57338" y="3409"/>
                    <a:pt x="42173" y="1"/>
                    <a:pt x="2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9"/>
            <p:cNvSpPr/>
            <p:nvPr/>
          </p:nvSpPr>
          <p:spPr>
            <a:xfrm>
              <a:off x="338550" y="1927850"/>
              <a:ext cx="2222625" cy="190975"/>
            </a:xfrm>
            <a:custGeom>
              <a:avLst/>
              <a:gdLst/>
              <a:ahLst/>
              <a:cxnLst/>
              <a:rect l="l" t="t" r="r" b="b"/>
              <a:pathLst>
                <a:path w="88905" h="7639" extrusionOk="0">
                  <a:moveTo>
                    <a:pt x="14401" y="1"/>
                  </a:moveTo>
                  <a:cubicBezTo>
                    <a:pt x="4762" y="1"/>
                    <a:pt x="0" y="1042"/>
                    <a:pt x="0" y="1042"/>
                  </a:cubicBezTo>
                  <a:lnTo>
                    <a:pt x="0" y="7639"/>
                  </a:lnTo>
                  <a:lnTo>
                    <a:pt x="88905" y="7639"/>
                  </a:lnTo>
                  <a:lnTo>
                    <a:pt x="88905" y="2457"/>
                  </a:lnTo>
                  <a:cubicBezTo>
                    <a:pt x="88905" y="2457"/>
                    <a:pt x="81608" y="4983"/>
                    <a:pt x="68202" y="4983"/>
                  </a:cubicBezTo>
                  <a:cubicBezTo>
                    <a:pt x="62449" y="4983"/>
                    <a:pt x="55570" y="4518"/>
                    <a:pt x="47659" y="3188"/>
                  </a:cubicBezTo>
                  <a:cubicBezTo>
                    <a:pt x="33306" y="690"/>
                    <a:pt x="22240" y="1"/>
                    <a:pt x="144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9"/>
            <p:cNvSpPr/>
            <p:nvPr/>
          </p:nvSpPr>
          <p:spPr>
            <a:xfrm>
              <a:off x="1610475" y="1898550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3" y="0"/>
                  </a:moveTo>
                  <a:lnTo>
                    <a:pt x="1850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37"/>
                  </a:lnTo>
                  <a:cubicBezTo>
                    <a:pt x="291" y="300"/>
                    <a:pt x="623" y="385"/>
                    <a:pt x="954" y="385"/>
                  </a:cubicBezTo>
                  <a:cubicBezTo>
                    <a:pt x="1273" y="385"/>
                    <a:pt x="1592" y="305"/>
                    <a:pt x="1873" y="137"/>
                  </a:cubicBezTo>
                  <a:cubicBezTo>
                    <a:pt x="2158" y="297"/>
                    <a:pt x="2477" y="377"/>
                    <a:pt x="2794" y="377"/>
                  </a:cubicBezTo>
                  <a:cubicBezTo>
                    <a:pt x="3111" y="377"/>
                    <a:pt x="3425" y="297"/>
                    <a:pt x="3699" y="137"/>
                  </a:cubicBezTo>
                  <a:cubicBezTo>
                    <a:pt x="3995" y="297"/>
                    <a:pt x="4315" y="388"/>
                    <a:pt x="4634" y="388"/>
                  </a:cubicBezTo>
                  <a:cubicBezTo>
                    <a:pt x="4954" y="388"/>
                    <a:pt x="5296" y="297"/>
                    <a:pt x="5570" y="137"/>
                  </a:cubicBezTo>
                  <a:lnTo>
                    <a:pt x="5525" y="23"/>
                  </a:lnTo>
                  <a:cubicBezTo>
                    <a:pt x="5251" y="183"/>
                    <a:pt x="4937" y="263"/>
                    <a:pt x="4626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9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6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9"/>
            <p:cNvSpPr/>
            <p:nvPr/>
          </p:nvSpPr>
          <p:spPr>
            <a:xfrm>
              <a:off x="1039275" y="200752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1"/>
                  </a:moveTo>
                  <a:lnTo>
                    <a:pt x="1850" y="24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3" y="375"/>
                  </a:cubicBezTo>
                  <a:cubicBezTo>
                    <a:pt x="1273" y="375"/>
                    <a:pt x="1592" y="295"/>
                    <a:pt x="1872" y="138"/>
                  </a:cubicBezTo>
                  <a:cubicBezTo>
                    <a:pt x="2158" y="298"/>
                    <a:pt x="2477" y="377"/>
                    <a:pt x="2794" y="377"/>
                  </a:cubicBezTo>
                  <a:cubicBezTo>
                    <a:pt x="3111" y="377"/>
                    <a:pt x="3425" y="298"/>
                    <a:pt x="3698" y="138"/>
                  </a:cubicBezTo>
                  <a:cubicBezTo>
                    <a:pt x="3995" y="298"/>
                    <a:pt x="4315" y="389"/>
                    <a:pt x="4634" y="389"/>
                  </a:cubicBezTo>
                  <a:cubicBezTo>
                    <a:pt x="4954" y="389"/>
                    <a:pt x="5296" y="298"/>
                    <a:pt x="5570" y="115"/>
                  </a:cubicBezTo>
                  <a:lnTo>
                    <a:pt x="5502" y="24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4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9"/>
            <p:cNvSpPr/>
            <p:nvPr/>
          </p:nvSpPr>
          <p:spPr>
            <a:xfrm>
              <a:off x="1901500" y="200752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50" y="1"/>
                  </a:moveTo>
                  <a:lnTo>
                    <a:pt x="1827" y="24"/>
                  </a:lnTo>
                  <a:cubicBezTo>
                    <a:pt x="1553" y="183"/>
                    <a:pt x="1245" y="263"/>
                    <a:pt x="937" y="263"/>
                  </a:cubicBezTo>
                  <a:cubicBezTo>
                    <a:pt x="628" y="263"/>
                    <a:pt x="320" y="183"/>
                    <a:pt x="46" y="24"/>
                  </a:cubicBezTo>
                  <a:lnTo>
                    <a:pt x="1" y="115"/>
                  </a:lnTo>
                  <a:cubicBezTo>
                    <a:pt x="291" y="289"/>
                    <a:pt x="617" y="375"/>
                    <a:pt x="942" y="375"/>
                  </a:cubicBezTo>
                  <a:cubicBezTo>
                    <a:pt x="1256" y="375"/>
                    <a:pt x="1569" y="295"/>
                    <a:pt x="1850" y="138"/>
                  </a:cubicBezTo>
                  <a:cubicBezTo>
                    <a:pt x="2135" y="298"/>
                    <a:pt x="2454" y="377"/>
                    <a:pt x="2774" y="377"/>
                  </a:cubicBezTo>
                  <a:cubicBezTo>
                    <a:pt x="3094" y="377"/>
                    <a:pt x="3413" y="298"/>
                    <a:pt x="3698" y="138"/>
                  </a:cubicBezTo>
                  <a:cubicBezTo>
                    <a:pt x="3972" y="298"/>
                    <a:pt x="4292" y="389"/>
                    <a:pt x="4611" y="389"/>
                  </a:cubicBezTo>
                  <a:cubicBezTo>
                    <a:pt x="4954" y="389"/>
                    <a:pt x="5273" y="298"/>
                    <a:pt x="5570" y="115"/>
                  </a:cubicBezTo>
                  <a:lnTo>
                    <a:pt x="5502" y="24"/>
                  </a:lnTo>
                  <a:cubicBezTo>
                    <a:pt x="5228" y="183"/>
                    <a:pt x="4920" y="263"/>
                    <a:pt x="4611" y="263"/>
                  </a:cubicBezTo>
                  <a:cubicBezTo>
                    <a:pt x="4303" y="263"/>
                    <a:pt x="3995" y="183"/>
                    <a:pt x="3721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88" y="263"/>
                    <a:pt x="2777" y="263"/>
                  </a:cubicBezTo>
                  <a:cubicBezTo>
                    <a:pt x="2466" y="263"/>
                    <a:pt x="2158" y="183"/>
                    <a:pt x="1895" y="24"/>
                  </a:cubicBezTo>
                  <a:lnTo>
                    <a:pt x="18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9"/>
            <p:cNvSpPr/>
            <p:nvPr/>
          </p:nvSpPr>
          <p:spPr>
            <a:xfrm>
              <a:off x="408725" y="190197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0"/>
                  </a:moveTo>
                  <a:lnTo>
                    <a:pt x="1827" y="23"/>
                  </a:lnTo>
                  <a:cubicBezTo>
                    <a:pt x="1564" y="183"/>
                    <a:pt x="1256" y="263"/>
                    <a:pt x="948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4"/>
                  </a:lnTo>
                  <a:cubicBezTo>
                    <a:pt x="291" y="288"/>
                    <a:pt x="623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46" y="297"/>
                    <a:pt x="2466" y="377"/>
                    <a:pt x="2785" y="377"/>
                  </a:cubicBezTo>
                  <a:cubicBezTo>
                    <a:pt x="3105" y="377"/>
                    <a:pt x="3425" y="297"/>
                    <a:pt x="3698" y="137"/>
                  </a:cubicBezTo>
                  <a:cubicBezTo>
                    <a:pt x="3995" y="297"/>
                    <a:pt x="4292" y="388"/>
                    <a:pt x="4611" y="388"/>
                  </a:cubicBezTo>
                  <a:cubicBezTo>
                    <a:pt x="4954" y="388"/>
                    <a:pt x="5273" y="297"/>
                    <a:pt x="5570" y="114"/>
                  </a:cubicBezTo>
                  <a:lnTo>
                    <a:pt x="5502" y="23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8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9"/>
            <p:cNvSpPr/>
            <p:nvPr/>
          </p:nvSpPr>
          <p:spPr>
            <a:xfrm>
              <a:off x="846975" y="2044050"/>
              <a:ext cx="93600" cy="9725"/>
            </a:xfrm>
            <a:custGeom>
              <a:avLst/>
              <a:gdLst/>
              <a:ahLst/>
              <a:cxnLst/>
              <a:rect l="l" t="t" r="r" b="b"/>
              <a:pathLst>
                <a:path w="3744" h="389" extrusionOk="0">
                  <a:moveTo>
                    <a:pt x="1872" y="1"/>
                  </a:moveTo>
                  <a:lnTo>
                    <a:pt x="1849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5"/>
                    <a:pt x="1872" y="138"/>
                  </a:cubicBezTo>
                  <a:cubicBezTo>
                    <a:pt x="2146" y="297"/>
                    <a:pt x="2466" y="389"/>
                    <a:pt x="2785" y="389"/>
                  </a:cubicBezTo>
                  <a:cubicBezTo>
                    <a:pt x="3128" y="389"/>
                    <a:pt x="3447" y="297"/>
                    <a:pt x="3744" y="115"/>
                  </a:cubicBezTo>
                  <a:lnTo>
                    <a:pt x="3675" y="23"/>
                  </a:lnTo>
                  <a:cubicBezTo>
                    <a:pt x="3402" y="183"/>
                    <a:pt x="3093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9"/>
            <p:cNvSpPr/>
            <p:nvPr/>
          </p:nvSpPr>
          <p:spPr>
            <a:xfrm>
              <a:off x="956550" y="1870000"/>
              <a:ext cx="231125" cy="9450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69" y="1"/>
                  </a:moveTo>
                  <a:lnTo>
                    <a:pt x="0" y="115"/>
                  </a:lnTo>
                  <a:cubicBezTo>
                    <a:pt x="290" y="289"/>
                    <a:pt x="622" y="375"/>
                    <a:pt x="953" y="375"/>
                  </a:cubicBezTo>
                  <a:cubicBezTo>
                    <a:pt x="1272" y="375"/>
                    <a:pt x="1591" y="295"/>
                    <a:pt x="1872" y="138"/>
                  </a:cubicBezTo>
                  <a:cubicBezTo>
                    <a:pt x="2157" y="298"/>
                    <a:pt x="2477" y="378"/>
                    <a:pt x="2796" y="378"/>
                  </a:cubicBezTo>
                  <a:cubicBezTo>
                    <a:pt x="3116" y="378"/>
                    <a:pt x="3435" y="298"/>
                    <a:pt x="3721" y="138"/>
                  </a:cubicBezTo>
                  <a:cubicBezTo>
                    <a:pt x="3994" y="298"/>
                    <a:pt x="4314" y="378"/>
                    <a:pt x="4634" y="378"/>
                  </a:cubicBezTo>
                  <a:cubicBezTo>
                    <a:pt x="4953" y="378"/>
                    <a:pt x="5273" y="298"/>
                    <a:pt x="5547" y="138"/>
                  </a:cubicBezTo>
                  <a:cubicBezTo>
                    <a:pt x="5832" y="298"/>
                    <a:pt x="6151" y="378"/>
                    <a:pt x="6471" y="378"/>
                  </a:cubicBezTo>
                  <a:cubicBezTo>
                    <a:pt x="6791" y="378"/>
                    <a:pt x="7110" y="298"/>
                    <a:pt x="7395" y="138"/>
                  </a:cubicBezTo>
                  <a:cubicBezTo>
                    <a:pt x="7669" y="298"/>
                    <a:pt x="7989" y="366"/>
                    <a:pt x="8308" y="366"/>
                  </a:cubicBezTo>
                  <a:cubicBezTo>
                    <a:pt x="8628" y="366"/>
                    <a:pt x="8970" y="275"/>
                    <a:pt x="9244" y="115"/>
                  </a:cubicBezTo>
                  <a:lnTo>
                    <a:pt x="9199" y="1"/>
                  </a:lnTo>
                  <a:cubicBezTo>
                    <a:pt x="8925" y="161"/>
                    <a:pt x="8617" y="241"/>
                    <a:pt x="8308" y="241"/>
                  </a:cubicBezTo>
                  <a:cubicBezTo>
                    <a:pt x="8000" y="241"/>
                    <a:pt x="7692" y="161"/>
                    <a:pt x="7418" y="1"/>
                  </a:cubicBezTo>
                  <a:lnTo>
                    <a:pt x="7350" y="1"/>
                  </a:lnTo>
                  <a:cubicBezTo>
                    <a:pt x="7087" y="161"/>
                    <a:pt x="6779" y="241"/>
                    <a:pt x="6471" y="241"/>
                  </a:cubicBezTo>
                  <a:cubicBezTo>
                    <a:pt x="6163" y="241"/>
                    <a:pt x="5855" y="161"/>
                    <a:pt x="5592" y="1"/>
                  </a:cubicBezTo>
                  <a:lnTo>
                    <a:pt x="5524" y="1"/>
                  </a:lnTo>
                  <a:cubicBezTo>
                    <a:pt x="5250" y="161"/>
                    <a:pt x="4942" y="241"/>
                    <a:pt x="4634" y="241"/>
                  </a:cubicBezTo>
                  <a:cubicBezTo>
                    <a:pt x="4325" y="241"/>
                    <a:pt x="4017" y="161"/>
                    <a:pt x="3743" y="1"/>
                  </a:cubicBezTo>
                  <a:lnTo>
                    <a:pt x="3675" y="1"/>
                  </a:lnTo>
                  <a:cubicBezTo>
                    <a:pt x="3412" y="161"/>
                    <a:pt x="3104" y="241"/>
                    <a:pt x="2796" y="241"/>
                  </a:cubicBezTo>
                  <a:cubicBezTo>
                    <a:pt x="2488" y="241"/>
                    <a:pt x="2180" y="161"/>
                    <a:pt x="1917" y="1"/>
                  </a:cubicBezTo>
                  <a:lnTo>
                    <a:pt x="1849" y="1"/>
                  </a:lnTo>
                  <a:cubicBezTo>
                    <a:pt x="1575" y="161"/>
                    <a:pt x="1267" y="241"/>
                    <a:pt x="959" y="241"/>
                  </a:cubicBezTo>
                  <a:cubicBezTo>
                    <a:pt x="651" y="241"/>
                    <a:pt x="342" y="161"/>
                    <a:pt x="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9"/>
            <p:cNvSpPr/>
            <p:nvPr/>
          </p:nvSpPr>
          <p:spPr>
            <a:xfrm>
              <a:off x="2170850" y="1972725"/>
              <a:ext cx="231125" cy="9450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1872" y="0"/>
                  </a:moveTo>
                  <a:lnTo>
                    <a:pt x="1849" y="23"/>
                  </a:lnTo>
                  <a:cubicBezTo>
                    <a:pt x="1575" y="183"/>
                    <a:pt x="1267" y="263"/>
                    <a:pt x="959" y="263"/>
                  </a:cubicBezTo>
                  <a:cubicBezTo>
                    <a:pt x="651" y="263"/>
                    <a:pt x="343" y="183"/>
                    <a:pt x="69" y="23"/>
                  </a:cubicBezTo>
                  <a:lnTo>
                    <a:pt x="0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57" y="297"/>
                    <a:pt x="2477" y="377"/>
                    <a:pt x="2796" y="377"/>
                  </a:cubicBezTo>
                  <a:cubicBezTo>
                    <a:pt x="3116" y="377"/>
                    <a:pt x="3436" y="297"/>
                    <a:pt x="3721" y="137"/>
                  </a:cubicBezTo>
                  <a:cubicBezTo>
                    <a:pt x="3995" y="297"/>
                    <a:pt x="4309" y="377"/>
                    <a:pt x="4625" y="377"/>
                  </a:cubicBezTo>
                  <a:cubicBezTo>
                    <a:pt x="4942" y="377"/>
                    <a:pt x="5262" y="297"/>
                    <a:pt x="5547" y="137"/>
                  </a:cubicBezTo>
                  <a:cubicBezTo>
                    <a:pt x="5832" y="297"/>
                    <a:pt x="6152" y="377"/>
                    <a:pt x="6471" y="377"/>
                  </a:cubicBezTo>
                  <a:cubicBezTo>
                    <a:pt x="6791" y="377"/>
                    <a:pt x="7110" y="297"/>
                    <a:pt x="7396" y="137"/>
                  </a:cubicBezTo>
                  <a:cubicBezTo>
                    <a:pt x="7670" y="297"/>
                    <a:pt x="7989" y="366"/>
                    <a:pt x="8309" y="366"/>
                  </a:cubicBezTo>
                  <a:cubicBezTo>
                    <a:pt x="8628" y="366"/>
                    <a:pt x="8971" y="274"/>
                    <a:pt x="9245" y="115"/>
                  </a:cubicBezTo>
                  <a:lnTo>
                    <a:pt x="9199" y="23"/>
                  </a:lnTo>
                  <a:cubicBezTo>
                    <a:pt x="8925" y="183"/>
                    <a:pt x="8617" y="263"/>
                    <a:pt x="8309" y="263"/>
                  </a:cubicBezTo>
                  <a:cubicBezTo>
                    <a:pt x="8001" y="263"/>
                    <a:pt x="7692" y="183"/>
                    <a:pt x="7419" y="23"/>
                  </a:cubicBezTo>
                  <a:lnTo>
                    <a:pt x="7396" y="0"/>
                  </a:lnTo>
                  <a:lnTo>
                    <a:pt x="7350" y="23"/>
                  </a:lnTo>
                  <a:cubicBezTo>
                    <a:pt x="7088" y="183"/>
                    <a:pt x="6779" y="263"/>
                    <a:pt x="6468" y="263"/>
                  </a:cubicBezTo>
                  <a:cubicBezTo>
                    <a:pt x="6157" y="263"/>
                    <a:pt x="5844" y="183"/>
                    <a:pt x="5570" y="23"/>
                  </a:cubicBezTo>
                  <a:lnTo>
                    <a:pt x="5547" y="0"/>
                  </a:lnTo>
                  <a:lnTo>
                    <a:pt x="5524" y="23"/>
                  </a:lnTo>
                  <a:cubicBezTo>
                    <a:pt x="5250" y="183"/>
                    <a:pt x="4942" y="263"/>
                    <a:pt x="4634" y="263"/>
                  </a:cubicBezTo>
                  <a:cubicBezTo>
                    <a:pt x="4326" y="263"/>
                    <a:pt x="4018" y="183"/>
                    <a:pt x="3744" y="23"/>
                  </a:cubicBezTo>
                  <a:lnTo>
                    <a:pt x="3721" y="0"/>
                  </a:lnTo>
                  <a:lnTo>
                    <a:pt x="3675" y="23"/>
                  </a:lnTo>
                  <a:cubicBezTo>
                    <a:pt x="3413" y="183"/>
                    <a:pt x="3105" y="263"/>
                    <a:pt x="2794" y="263"/>
                  </a:cubicBezTo>
                  <a:cubicBezTo>
                    <a:pt x="2483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9"/>
            <p:cNvSpPr/>
            <p:nvPr/>
          </p:nvSpPr>
          <p:spPr>
            <a:xfrm>
              <a:off x="686050" y="2007525"/>
              <a:ext cx="231150" cy="9725"/>
            </a:xfrm>
            <a:custGeom>
              <a:avLst/>
              <a:gdLst/>
              <a:ahLst/>
              <a:cxnLst/>
              <a:rect l="l" t="t" r="r" b="b"/>
              <a:pathLst>
                <a:path w="9246" h="389" extrusionOk="0">
                  <a:moveTo>
                    <a:pt x="1873" y="1"/>
                  </a:moveTo>
                  <a:lnTo>
                    <a:pt x="1850" y="24"/>
                  </a:lnTo>
                  <a:cubicBezTo>
                    <a:pt x="1576" y="183"/>
                    <a:pt x="1268" y="263"/>
                    <a:pt x="960" y="263"/>
                  </a:cubicBezTo>
                  <a:cubicBezTo>
                    <a:pt x="651" y="263"/>
                    <a:pt x="343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4" y="375"/>
                  </a:cubicBezTo>
                  <a:cubicBezTo>
                    <a:pt x="1273" y="375"/>
                    <a:pt x="1592" y="295"/>
                    <a:pt x="1873" y="138"/>
                  </a:cubicBezTo>
                  <a:cubicBezTo>
                    <a:pt x="2158" y="298"/>
                    <a:pt x="2477" y="377"/>
                    <a:pt x="2797" y="377"/>
                  </a:cubicBezTo>
                  <a:cubicBezTo>
                    <a:pt x="3117" y="377"/>
                    <a:pt x="3436" y="298"/>
                    <a:pt x="3721" y="138"/>
                  </a:cubicBezTo>
                  <a:cubicBezTo>
                    <a:pt x="3995" y="298"/>
                    <a:pt x="4315" y="377"/>
                    <a:pt x="4634" y="377"/>
                  </a:cubicBezTo>
                  <a:cubicBezTo>
                    <a:pt x="4954" y="377"/>
                    <a:pt x="5274" y="298"/>
                    <a:pt x="5547" y="138"/>
                  </a:cubicBezTo>
                  <a:cubicBezTo>
                    <a:pt x="5833" y="298"/>
                    <a:pt x="6152" y="377"/>
                    <a:pt x="6472" y="377"/>
                  </a:cubicBezTo>
                  <a:cubicBezTo>
                    <a:pt x="6791" y="377"/>
                    <a:pt x="7111" y="298"/>
                    <a:pt x="7396" y="138"/>
                  </a:cubicBezTo>
                  <a:cubicBezTo>
                    <a:pt x="7670" y="298"/>
                    <a:pt x="7990" y="389"/>
                    <a:pt x="8309" y="389"/>
                  </a:cubicBezTo>
                  <a:cubicBezTo>
                    <a:pt x="8629" y="389"/>
                    <a:pt x="8971" y="298"/>
                    <a:pt x="9245" y="115"/>
                  </a:cubicBezTo>
                  <a:lnTo>
                    <a:pt x="9199" y="24"/>
                  </a:lnTo>
                  <a:cubicBezTo>
                    <a:pt x="8926" y="183"/>
                    <a:pt x="8617" y="263"/>
                    <a:pt x="8309" y="263"/>
                  </a:cubicBezTo>
                  <a:cubicBezTo>
                    <a:pt x="8001" y="263"/>
                    <a:pt x="7693" y="183"/>
                    <a:pt x="7419" y="24"/>
                  </a:cubicBezTo>
                  <a:lnTo>
                    <a:pt x="7396" y="1"/>
                  </a:lnTo>
                  <a:lnTo>
                    <a:pt x="7351" y="24"/>
                  </a:lnTo>
                  <a:cubicBezTo>
                    <a:pt x="7088" y="183"/>
                    <a:pt x="6780" y="263"/>
                    <a:pt x="6469" y="263"/>
                  </a:cubicBezTo>
                  <a:cubicBezTo>
                    <a:pt x="6158" y="263"/>
                    <a:pt x="5844" y="183"/>
                    <a:pt x="5570" y="24"/>
                  </a:cubicBezTo>
                  <a:lnTo>
                    <a:pt x="5547" y="1"/>
                  </a:lnTo>
                  <a:lnTo>
                    <a:pt x="5525" y="24"/>
                  </a:lnTo>
                  <a:cubicBezTo>
                    <a:pt x="5251" y="183"/>
                    <a:pt x="4943" y="263"/>
                    <a:pt x="4634" y="263"/>
                  </a:cubicBezTo>
                  <a:cubicBezTo>
                    <a:pt x="4326" y="263"/>
                    <a:pt x="4018" y="183"/>
                    <a:pt x="3744" y="24"/>
                  </a:cubicBezTo>
                  <a:lnTo>
                    <a:pt x="3721" y="1"/>
                  </a:lnTo>
                  <a:lnTo>
                    <a:pt x="3676" y="24"/>
                  </a:lnTo>
                  <a:cubicBezTo>
                    <a:pt x="3413" y="183"/>
                    <a:pt x="3105" y="263"/>
                    <a:pt x="2797" y="263"/>
                  </a:cubicBezTo>
                  <a:cubicBezTo>
                    <a:pt x="2489" y="263"/>
                    <a:pt x="2181" y="183"/>
                    <a:pt x="1918" y="24"/>
                  </a:cubicBezTo>
                  <a:lnTo>
                    <a:pt x="18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13_1_1"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30"/>
          <p:cNvSpPr txBox="1">
            <a:spLocks noGrp="1"/>
          </p:cNvSpPr>
          <p:nvPr>
            <p:ph type="title"/>
          </p:nvPr>
        </p:nvSpPr>
        <p:spPr>
          <a:xfrm flipH="1">
            <a:off x="2669087" y="1211550"/>
            <a:ext cx="5534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72" name="Google Shape;772;p30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940787" y="1470738"/>
            <a:ext cx="1728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73" name="Google Shape;773;p30"/>
          <p:cNvSpPr txBox="1">
            <a:spLocks noGrp="1"/>
          </p:cNvSpPr>
          <p:nvPr>
            <p:ph type="subTitle" idx="1"/>
          </p:nvPr>
        </p:nvSpPr>
        <p:spPr>
          <a:xfrm flipH="1">
            <a:off x="2669087" y="2053350"/>
            <a:ext cx="5534100" cy="5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74" name="Google Shape;774;p30"/>
          <p:cNvGrpSpPr/>
          <p:nvPr/>
        </p:nvGrpSpPr>
        <p:grpSpPr>
          <a:xfrm>
            <a:off x="0" y="4531150"/>
            <a:ext cx="9143971" cy="791191"/>
            <a:chOff x="0" y="4988350"/>
            <a:chExt cx="9143971" cy="791191"/>
          </a:xfrm>
        </p:grpSpPr>
        <p:sp>
          <p:nvSpPr>
            <p:cNvPr id="775" name="Google Shape;775;p30"/>
            <p:cNvSpPr/>
            <p:nvPr/>
          </p:nvSpPr>
          <p:spPr>
            <a:xfrm>
              <a:off x="0" y="4988350"/>
              <a:ext cx="9143971" cy="791191"/>
            </a:xfrm>
            <a:custGeom>
              <a:avLst/>
              <a:gdLst/>
              <a:ahLst/>
              <a:cxnLst/>
              <a:rect l="l" t="t" r="r" b="b"/>
              <a:pathLst>
                <a:path w="115109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115108" y="10112"/>
                  </a:lnTo>
                  <a:lnTo>
                    <a:pt x="1151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0"/>
            <p:cNvSpPr/>
            <p:nvPr/>
          </p:nvSpPr>
          <p:spPr>
            <a:xfrm>
              <a:off x="20529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0"/>
            <p:cNvSpPr/>
            <p:nvPr/>
          </p:nvSpPr>
          <p:spPr>
            <a:xfrm>
              <a:off x="814291" y="5377649"/>
              <a:ext cx="7377170" cy="12596"/>
            </a:xfrm>
            <a:custGeom>
              <a:avLst/>
              <a:gdLst/>
              <a:ahLst/>
              <a:cxnLst/>
              <a:rect l="l" t="t" r="r" b="b"/>
              <a:pathLst>
                <a:path w="94292" h="161" extrusionOk="0">
                  <a:moveTo>
                    <a:pt x="0" y="1"/>
                  </a:moveTo>
                  <a:lnTo>
                    <a:pt x="0" y="161"/>
                  </a:lnTo>
                  <a:lnTo>
                    <a:pt x="6300" y="161"/>
                  </a:lnTo>
                  <a:lnTo>
                    <a:pt x="6300" y="1"/>
                  </a:lnTo>
                  <a:close/>
                  <a:moveTo>
                    <a:pt x="11002" y="1"/>
                  </a:moveTo>
                  <a:lnTo>
                    <a:pt x="11002" y="161"/>
                  </a:lnTo>
                  <a:lnTo>
                    <a:pt x="17279" y="161"/>
                  </a:lnTo>
                  <a:lnTo>
                    <a:pt x="17279" y="1"/>
                  </a:lnTo>
                  <a:close/>
                  <a:moveTo>
                    <a:pt x="22004" y="1"/>
                  </a:moveTo>
                  <a:lnTo>
                    <a:pt x="22004" y="161"/>
                  </a:lnTo>
                  <a:lnTo>
                    <a:pt x="28281" y="161"/>
                  </a:lnTo>
                  <a:lnTo>
                    <a:pt x="28281" y="1"/>
                  </a:lnTo>
                  <a:close/>
                  <a:moveTo>
                    <a:pt x="33006" y="1"/>
                  </a:moveTo>
                  <a:lnTo>
                    <a:pt x="33006" y="161"/>
                  </a:lnTo>
                  <a:lnTo>
                    <a:pt x="39283" y="161"/>
                  </a:lnTo>
                  <a:lnTo>
                    <a:pt x="39283" y="1"/>
                  </a:lnTo>
                  <a:close/>
                  <a:moveTo>
                    <a:pt x="44008" y="1"/>
                  </a:moveTo>
                  <a:lnTo>
                    <a:pt x="44008" y="161"/>
                  </a:lnTo>
                  <a:lnTo>
                    <a:pt x="50284" y="161"/>
                  </a:lnTo>
                  <a:lnTo>
                    <a:pt x="50284" y="1"/>
                  </a:lnTo>
                  <a:close/>
                  <a:moveTo>
                    <a:pt x="55009" y="1"/>
                  </a:moveTo>
                  <a:lnTo>
                    <a:pt x="55009" y="161"/>
                  </a:lnTo>
                  <a:lnTo>
                    <a:pt x="61286" y="161"/>
                  </a:lnTo>
                  <a:lnTo>
                    <a:pt x="61286" y="1"/>
                  </a:lnTo>
                  <a:close/>
                  <a:moveTo>
                    <a:pt x="66011" y="1"/>
                  </a:moveTo>
                  <a:lnTo>
                    <a:pt x="66011" y="161"/>
                  </a:lnTo>
                  <a:lnTo>
                    <a:pt x="72288" y="161"/>
                  </a:lnTo>
                  <a:lnTo>
                    <a:pt x="72288" y="1"/>
                  </a:lnTo>
                  <a:close/>
                  <a:moveTo>
                    <a:pt x="77013" y="1"/>
                  </a:moveTo>
                  <a:lnTo>
                    <a:pt x="77013" y="161"/>
                  </a:lnTo>
                  <a:lnTo>
                    <a:pt x="83290" y="161"/>
                  </a:lnTo>
                  <a:lnTo>
                    <a:pt x="83290" y="1"/>
                  </a:lnTo>
                  <a:close/>
                  <a:moveTo>
                    <a:pt x="88015" y="1"/>
                  </a:moveTo>
                  <a:lnTo>
                    <a:pt x="88015" y="161"/>
                  </a:lnTo>
                  <a:lnTo>
                    <a:pt x="94292" y="161"/>
                  </a:lnTo>
                  <a:lnTo>
                    <a:pt x="942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0"/>
            <p:cNvSpPr/>
            <p:nvPr/>
          </p:nvSpPr>
          <p:spPr>
            <a:xfrm>
              <a:off x="855924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" name="Google Shape;779;p30"/>
          <p:cNvGrpSpPr/>
          <p:nvPr/>
        </p:nvGrpSpPr>
        <p:grpSpPr>
          <a:xfrm flipH="1">
            <a:off x="-1564488" y="87501"/>
            <a:ext cx="3400591" cy="574641"/>
            <a:chOff x="7240638" y="2452915"/>
            <a:chExt cx="2380532" cy="402297"/>
          </a:xfrm>
        </p:grpSpPr>
        <p:sp>
          <p:nvSpPr>
            <p:cNvPr id="780" name="Google Shape;780;p30"/>
            <p:cNvSpPr/>
            <p:nvPr/>
          </p:nvSpPr>
          <p:spPr>
            <a:xfrm>
              <a:off x="7240638" y="2452915"/>
              <a:ext cx="2380532" cy="402297"/>
            </a:xfrm>
            <a:custGeom>
              <a:avLst/>
              <a:gdLst/>
              <a:ahLst/>
              <a:cxnLst/>
              <a:rect l="l" t="t" r="r" b="b"/>
              <a:pathLst>
                <a:path w="30427" h="5142" extrusionOk="0">
                  <a:moveTo>
                    <a:pt x="17707" y="1"/>
                  </a:moveTo>
                  <a:cubicBezTo>
                    <a:pt x="16437" y="1"/>
                    <a:pt x="15411" y="609"/>
                    <a:pt x="14814" y="1832"/>
                  </a:cubicBezTo>
                  <a:cubicBezTo>
                    <a:pt x="13962" y="1100"/>
                    <a:pt x="12884" y="614"/>
                    <a:pt x="11780" y="614"/>
                  </a:cubicBezTo>
                  <a:cubicBezTo>
                    <a:pt x="10578" y="614"/>
                    <a:pt x="9343" y="1190"/>
                    <a:pt x="8332" y="2654"/>
                  </a:cubicBezTo>
                  <a:cubicBezTo>
                    <a:pt x="8001" y="2206"/>
                    <a:pt x="7525" y="1991"/>
                    <a:pt x="7024" y="1991"/>
                  </a:cubicBezTo>
                  <a:cubicBezTo>
                    <a:pt x="6072" y="1991"/>
                    <a:pt x="5032" y="2770"/>
                    <a:pt x="4748" y="4206"/>
                  </a:cubicBezTo>
                  <a:cubicBezTo>
                    <a:pt x="4288" y="4036"/>
                    <a:pt x="3780" y="3922"/>
                    <a:pt x="3223" y="3922"/>
                  </a:cubicBezTo>
                  <a:cubicBezTo>
                    <a:pt x="2288" y="3922"/>
                    <a:pt x="1216" y="4241"/>
                    <a:pt x="0" y="5142"/>
                  </a:cubicBezTo>
                  <a:lnTo>
                    <a:pt x="30426" y="5142"/>
                  </a:lnTo>
                  <a:cubicBezTo>
                    <a:pt x="28021" y="3522"/>
                    <a:pt x="26141" y="2720"/>
                    <a:pt x="24769" y="2720"/>
                  </a:cubicBezTo>
                  <a:cubicBezTo>
                    <a:pt x="24266" y="2720"/>
                    <a:pt x="23832" y="2828"/>
                    <a:pt x="23465" y="3042"/>
                  </a:cubicBezTo>
                  <a:cubicBezTo>
                    <a:pt x="21404" y="1020"/>
                    <a:pt x="19351" y="1"/>
                    <a:pt x="177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0"/>
            <p:cNvSpPr/>
            <p:nvPr/>
          </p:nvSpPr>
          <p:spPr>
            <a:xfrm>
              <a:off x="8394250" y="2592647"/>
              <a:ext cx="121503" cy="107264"/>
            </a:xfrm>
            <a:custGeom>
              <a:avLst/>
              <a:gdLst/>
              <a:ahLst/>
              <a:cxnLst/>
              <a:rect l="l" t="t" r="r" b="b"/>
              <a:pathLst>
                <a:path w="1553" h="1371" extrusionOk="0">
                  <a:moveTo>
                    <a:pt x="115" y="1"/>
                  </a:moveTo>
                  <a:lnTo>
                    <a:pt x="0" y="115"/>
                  </a:lnTo>
                  <a:lnTo>
                    <a:pt x="1438" y="1370"/>
                  </a:lnTo>
                  <a:lnTo>
                    <a:pt x="1553" y="1256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0"/>
            <p:cNvSpPr/>
            <p:nvPr/>
          </p:nvSpPr>
          <p:spPr>
            <a:xfrm>
              <a:off x="7610310" y="2776583"/>
              <a:ext cx="85748" cy="48273"/>
            </a:xfrm>
            <a:custGeom>
              <a:avLst/>
              <a:gdLst/>
              <a:ahLst/>
              <a:cxnLst/>
              <a:rect l="l" t="t" r="r" b="b"/>
              <a:pathLst>
                <a:path w="1096" h="617" extrusionOk="0">
                  <a:moveTo>
                    <a:pt x="46" y="1"/>
                  </a:moveTo>
                  <a:lnTo>
                    <a:pt x="0" y="138"/>
                  </a:lnTo>
                  <a:lnTo>
                    <a:pt x="1027" y="617"/>
                  </a:lnTo>
                  <a:lnTo>
                    <a:pt x="1096" y="480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0"/>
            <p:cNvSpPr/>
            <p:nvPr/>
          </p:nvSpPr>
          <p:spPr>
            <a:xfrm>
              <a:off x="7833522" y="2658757"/>
              <a:ext cx="62590" cy="82228"/>
            </a:xfrm>
            <a:custGeom>
              <a:avLst/>
              <a:gdLst/>
              <a:ahLst/>
              <a:cxnLst/>
              <a:rect l="l" t="t" r="r" b="b"/>
              <a:pathLst>
                <a:path w="800" h="1051" extrusionOk="0">
                  <a:moveTo>
                    <a:pt x="685" y="0"/>
                  </a:moveTo>
                  <a:lnTo>
                    <a:pt x="0" y="959"/>
                  </a:lnTo>
                  <a:lnTo>
                    <a:pt x="114" y="1050"/>
                  </a:lnTo>
                  <a:lnTo>
                    <a:pt x="799" y="69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0"/>
            <p:cNvSpPr/>
            <p:nvPr/>
          </p:nvSpPr>
          <p:spPr>
            <a:xfrm>
              <a:off x="8965697" y="2685515"/>
              <a:ext cx="112584" cy="89347"/>
            </a:xfrm>
            <a:custGeom>
              <a:avLst/>
              <a:gdLst/>
              <a:ahLst/>
              <a:cxnLst/>
              <a:rect l="l" t="t" r="r" b="b"/>
              <a:pathLst>
                <a:path w="1439" h="1142" extrusionOk="0">
                  <a:moveTo>
                    <a:pt x="1370" y="1"/>
                  </a:moveTo>
                  <a:cubicBezTo>
                    <a:pt x="1347" y="23"/>
                    <a:pt x="548" y="434"/>
                    <a:pt x="1" y="1028"/>
                  </a:cubicBezTo>
                  <a:lnTo>
                    <a:pt x="115" y="1142"/>
                  </a:lnTo>
                  <a:cubicBezTo>
                    <a:pt x="640" y="548"/>
                    <a:pt x="1439" y="138"/>
                    <a:pt x="1439" y="138"/>
                  </a:cubicBezTo>
                  <a:lnTo>
                    <a:pt x="13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0"/>
            <p:cNvSpPr/>
            <p:nvPr/>
          </p:nvSpPr>
          <p:spPr>
            <a:xfrm>
              <a:off x="8458561" y="2679803"/>
              <a:ext cx="157179" cy="79020"/>
            </a:xfrm>
            <a:custGeom>
              <a:avLst/>
              <a:gdLst/>
              <a:ahLst/>
              <a:cxnLst/>
              <a:rect l="l" t="t" r="r" b="b"/>
              <a:pathLst>
                <a:path w="2009" h="1010" extrusionOk="0">
                  <a:moveTo>
                    <a:pt x="1424" y="0"/>
                  </a:moveTo>
                  <a:cubicBezTo>
                    <a:pt x="276" y="0"/>
                    <a:pt x="0" y="964"/>
                    <a:pt x="0" y="964"/>
                  </a:cubicBezTo>
                  <a:lnTo>
                    <a:pt x="160" y="1009"/>
                  </a:lnTo>
                  <a:cubicBezTo>
                    <a:pt x="160" y="970"/>
                    <a:pt x="399" y="144"/>
                    <a:pt x="1425" y="144"/>
                  </a:cubicBezTo>
                  <a:cubicBezTo>
                    <a:pt x="1584" y="144"/>
                    <a:pt x="1763" y="164"/>
                    <a:pt x="1963" y="211"/>
                  </a:cubicBezTo>
                  <a:lnTo>
                    <a:pt x="2009" y="74"/>
                  </a:lnTo>
                  <a:cubicBezTo>
                    <a:pt x="1792" y="22"/>
                    <a:pt x="1598" y="0"/>
                    <a:pt x="1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0"/>
            <p:cNvSpPr/>
            <p:nvPr/>
          </p:nvSpPr>
          <p:spPr>
            <a:xfrm>
              <a:off x="7783528" y="2730736"/>
              <a:ext cx="100066" cy="40605"/>
            </a:xfrm>
            <a:custGeom>
              <a:avLst/>
              <a:gdLst/>
              <a:ahLst/>
              <a:cxnLst/>
              <a:rect l="l" t="t" r="r" b="b"/>
              <a:pathLst>
                <a:path w="1279" h="519" extrusionOk="0">
                  <a:moveTo>
                    <a:pt x="561" y="0"/>
                  </a:moveTo>
                  <a:cubicBezTo>
                    <a:pt x="391" y="0"/>
                    <a:pt x="203" y="51"/>
                    <a:pt x="0" y="153"/>
                  </a:cubicBezTo>
                  <a:lnTo>
                    <a:pt x="69" y="290"/>
                  </a:lnTo>
                  <a:cubicBezTo>
                    <a:pt x="249" y="195"/>
                    <a:pt x="410" y="149"/>
                    <a:pt x="554" y="149"/>
                  </a:cubicBezTo>
                  <a:cubicBezTo>
                    <a:pt x="793" y="149"/>
                    <a:pt x="985" y="276"/>
                    <a:pt x="1142" y="518"/>
                  </a:cubicBezTo>
                  <a:lnTo>
                    <a:pt x="1278" y="450"/>
                  </a:lnTo>
                  <a:cubicBezTo>
                    <a:pt x="1092" y="148"/>
                    <a:pt x="851" y="0"/>
                    <a:pt x="5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0"/>
            <p:cNvSpPr/>
            <p:nvPr/>
          </p:nvSpPr>
          <p:spPr>
            <a:xfrm>
              <a:off x="8878227" y="2763361"/>
              <a:ext cx="184015" cy="45456"/>
            </a:xfrm>
            <a:custGeom>
              <a:avLst/>
              <a:gdLst/>
              <a:ahLst/>
              <a:cxnLst/>
              <a:rect l="l" t="t" r="r" b="b"/>
              <a:pathLst>
                <a:path w="2352" h="581" extrusionOk="0">
                  <a:moveTo>
                    <a:pt x="1082" y="0"/>
                  </a:moveTo>
                  <a:cubicBezTo>
                    <a:pt x="715" y="0"/>
                    <a:pt x="358" y="126"/>
                    <a:pt x="0" y="375"/>
                  </a:cubicBezTo>
                  <a:lnTo>
                    <a:pt x="91" y="512"/>
                  </a:lnTo>
                  <a:cubicBezTo>
                    <a:pt x="415" y="275"/>
                    <a:pt x="743" y="160"/>
                    <a:pt x="1082" y="160"/>
                  </a:cubicBezTo>
                  <a:cubicBezTo>
                    <a:pt x="1460" y="160"/>
                    <a:pt x="1850" y="303"/>
                    <a:pt x="2260" y="580"/>
                  </a:cubicBezTo>
                  <a:lnTo>
                    <a:pt x="2351" y="466"/>
                  </a:lnTo>
                  <a:cubicBezTo>
                    <a:pt x="1907" y="154"/>
                    <a:pt x="148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8" name="Google Shape;788;p30"/>
          <p:cNvGrpSpPr/>
          <p:nvPr/>
        </p:nvGrpSpPr>
        <p:grpSpPr>
          <a:xfrm flipH="1">
            <a:off x="7331079" y="542761"/>
            <a:ext cx="2009061" cy="295581"/>
            <a:chOff x="335712" y="2832036"/>
            <a:chExt cx="2009061" cy="295581"/>
          </a:xfrm>
        </p:grpSpPr>
        <p:sp>
          <p:nvSpPr>
            <p:cNvPr id="789" name="Google Shape;789;p30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0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0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0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0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0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0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0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4" name="Google Shape;884;p34"/>
          <p:cNvGrpSpPr/>
          <p:nvPr/>
        </p:nvGrpSpPr>
        <p:grpSpPr>
          <a:xfrm>
            <a:off x="0" y="4531150"/>
            <a:ext cx="9143971" cy="791191"/>
            <a:chOff x="0" y="4988350"/>
            <a:chExt cx="9143971" cy="791191"/>
          </a:xfrm>
        </p:grpSpPr>
        <p:sp>
          <p:nvSpPr>
            <p:cNvPr id="885" name="Google Shape;885;p34"/>
            <p:cNvSpPr/>
            <p:nvPr/>
          </p:nvSpPr>
          <p:spPr>
            <a:xfrm>
              <a:off x="0" y="4988350"/>
              <a:ext cx="9143971" cy="791191"/>
            </a:xfrm>
            <a:custGeom>
              <a:avLst/>
              <a:gdLst/>
              <a:ahLst/>
              <a:cxnLst/>
              <a:rect l="l" t="t" r="r" b="b"/>
              <a:pathLst>
                <a:path w="115109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115108" y="10112"/>
                  </a:lnTo>
                  <a:lnTo>
                    <a:pt x="1151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4"/>
            <p:cNvSpPr/>
            <p:nvPr/>
          </p:nvSpPr>
          <p:spPr>
            <a:xfrm>
              <a:off x="20529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4"/>
            <p:cNvSpPr/>
            <p:nvPr/>
          </p:nvSpPr>
          <p:spPr>
            <a:xfrm>
              <a:off x="814291" y="5377649"/>
              <a:ext cx="7377170" cy="12596"/>
            </a:xfrm>
            <a:custGeom>
              <a:avLst/>
              <a:gdLst/>
              <a:ahLst/>
              <a:cxnLst/>
              <a:rect l="l" t="t" r="r" b="b"/>
              <a:pathLst>
                <a:path w="94292" h="161" extrusionOk="0">
                  <a:moveTo>
                    <a:pt x="0" y="1"/>
                  </a:moveTo>
                  <a:lnTo>
                    <a:pt x="0" y="161"/>
                  </a:lnTo>
                  <a:lnTo>
                    <a:pt x="6300" y="161"/>
                  </a:lnTo>
                  <a:lnTo>
                    <a:pt x="6300" y="1"/>
                  </a:lnTo>
                  <a:close/>
                  <a:moveTo>
                    <a:pt x="11002" y="1"/>
                  </a:moveTo>
                  <a:lnTo>
                    <a:pt x="11002" y="161"/>
                  </a:lnTo>
                  <a:lnTo>
                    <a:pt x="17279" y="161"/>
                  </a:lnTo>
                  <a:lnTo>
                    <a:pt x="17279" y="1"/>
                  </a:lnTo>
                  <a:close/>
                  <a:moveTo>
                    <a:pt x="22004" y="1"/>
                  </a:moveTo>
                  <a:lnTo>
                    <a:pt x="22004" y="161"/>
                  </a:lnTo>
                  <a:lnTo>
                    <a:pt x="28281" y="161"/>
                  </a:lnTo>
                  <a:lnTo>
                    <a:pt x="28281" y="1"/>
                  </a:lnTo>
                  <a:close/>
                  <a:moveTo>
                    <a:pt x="33006" y="1"/>
                  </a:moveTo>
                  <a:lnTo>
                    <a:pt x="33006" y="161"/>
                  </a:lnTo>
                  <a:lnTo>
                    <a:pt x="39283" y="161"/>
                  </a:lnTo>
                  <a:lnTo>
                    <a:pt x="39283" y="1"/>
                  </a:lnTo>
                  <a:close/>
                  <a:moveTo>
                    <a:pt x="44008" y="1"/>
                  </a:moveTo>
                  <a:lnTo>
                    <a:pt x="44008" y="161"/>
                  </a:lnTo>
                  <a:lnTo>
                    <a:pt x="50284" y="161"/>
                  </a:lnTo>
                  <a:lnTo>
                    <a:pt x="50284" y="1"/>
                  </a:lnTo>
                  <a:close/>
                  <a:moveTo>
                    <a:pt x="55009" y="1"/>
                  </a:moveTo>
                  <a:lnTo>
                    <a:pt x="55009" y="161"/>
                  </a:lnTo>
                  <a:lnTo>
                    <a:pt x="61286" y="161"/>
                  </a:lnTo>
                  <a:lnTo>
                    <a:pt x="61286" y="1"/>
                  </a:lnTo>
                  <a:close/>
                  <a:moveTo>
                    <a:pt x="66011" y="1"/>
                  </a:moveTo>
                  <a:lnTo>
                    <a:pt x="66011" y="161"/>
                  </a:lnTo>
                  <a:lnTo>
                    <a:pt x="72288" y="161"/>
                  </a:lnTo>
                  <a:lnTo>
                    <a:pt x="72288" y="1"/>
                  </a:lnTo>
                  <a:close/>
                  <a:moveTo>
                    <a:pt x="77013" y="1"/>
                  </a:moveTo>
                  <a:lnTo>
                    <a:pt x="77013" y="161"/>
                  </a:lnTo>
                  <a:lnTo>
                    <a:pt x="83290" y="161"/>
                  </a:lnTo>
                  <a:lnTo>
                    <a:pt x="83290" y="1"/>
                  </a:lnTo>
                  <a:close/>
                  <a:moveTo>
                    <a:pt x="88015" y="1"/>
                  </a:moveTo>
                  <a:lnTo>
                    <a:pt x="88015" y="161"/>
                  </a:lnTo>
                  <a:lnTo>
                    <a:pt x="94292" y="161"/>
                  </a:lnTo>
                  <a:lnTo>
                    <a:pt x="942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4"/>
            <p:cNvSpPr/>
            <p:nvPr/>
          </p:nvSpPr>
          <p:spPr>
            <a:xfrm>
              <a:off x="855924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9" name="Google Shape;889;p34"/>
          <p:cNvGrpSpPr/>
          <p:nvPr/>
        </p:nvGrpSpPr>
        <p:grpSpPr>
          <a:xfrm>
            <a:off x="-746481" y="1087187"/>
            <a:ext cx="2445831" cy="359841"/>
            <a:chOff x="335712" y="2832036"/>
            <a:chExt cx="2009061" cy="295581"/>
          </a:xfrm>
        </p:grpSpPr>
        <p:sp>
          <p:nvSpPr>
            <p:cNvPr id="890" name="Google Shape;890;p34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4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4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4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4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4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4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4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8" name="Google Shape;898;p34"/>
          <p:cNvGrpSpPr/>
          <p:nvPr/>
        </p:nvGrpSpPr>
        <p:grpSpPr>
          <a:xfrm>
            <a:off x="6052474" y="255426"/>
            <a:ext cx="3400591" cy="574641"/>
            <a:chOff x="7240638" y="2452915"/>
            <a:chExt cx="2380532" cy="402297"/>
          </a:xfrm>
        </p:grpSpPr>
        <p:sp>
          <p:nvSpPr>
            <p:cNvPr id="899" name="Google Shape;899;p34"/>
            <p:cNvSpPr/>
            <p:nvPr/>
          </p:nvSpPr>
          <p:spPr>
            <a:xfrm>
              <a:off x="7240638" y="2452915"/>
              <a:ext cx="2380532" cy="402297"/>
            </a:xfrm>
            <a:custGeom>
              <a:avLst/>
              <a:gdLst/>
              <a:ahLst/>
              <a:cxnLst/>
              <a:rect l="l" t="t" r="r" b="b"/>
              <a:pathLst>
                <a:path w="30427" h="5142" extrusionOk="0">
                  <a:moveTo>
                    <a:pt x="17707" y="1"/>
                  </a:moveTo>
                  <a:cubicBezTo>
                    <a:pt x="16437" y="1"/>
                    <a:pt x="15411" y="609"/>
                    <a:pt x="14814" y="1832"/>
                  </a:cubicBezTo>
                  <a:cubicBezTo>
                    <a:pt x="13962" y="1100"/>
                    <a:pt x="12884" y="614"/>
                    <a:pt x="11780" y="614"/>
                  </a:cubicBezTo>
                  <a:cubicBezTo>
                    <a:pt x="10578" y="614"/>
                    <a:pt x="9343" y="1190"/>
                    <a:pt x="8332" y="2654"/>
                  </a:cubicBezTo>
                  <a:cubicBezTo>
                    <a:pt x="8001" y="2206"/>
                    <a:pt x="7525" y="1991"/>
                    <a:pt x="7024" y="1991"/>
                  </a:cubicBezTo>
                  <a:cubicBezTo>
                    <a:pt x="6072" y="1991"/>
                    <a:pt x="5032" y="2770"/>
                    <a:pt x="4748" y="4206"/>
                  </a:cubicBezTo>
                  <a:cubicBezTo>
                    <a:pt x="4288" y="4036"/>
                    <a:pt x="3780" y="3922"/>
                    <a:pt x="3223" y="3922"/>
                  </a:cubicBezTo>
                  <a:cubicBezTo>
                    <a:pt x="2288" y="3922"/>
                    <a:pt x="1216" y="4241"/>
                    <a:pt x="0" y="5142"/>
                  </a:cubicBezTo>
                  <a:lnTo>
                    <a:pt x="30426" y="5142"/>
                  </a:lnTo>
                  <a:cubicBezTo>
                    <a:pt x="28021" y="3522"/>
                    <a:pt x="26141" y="2720"/>
                    <a:pt x="24769" y="2720"/>
                  </a:cubicBezTo>
                  <a:cubicBezTo>
                    <a:pt x="24266" y="2720"/>
                    <a:pt x="23832" y="2828"/>
                    <a:pt x="23465" y="3042"/>
                  </a:cubicBezTo>
                  <a:cubicBezTo>
                    <a:pt x="21404" y="1020"/>
                    <a:pt x="19351" y="1"/>
                    <a:pt x="177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4"/>
            <p:cNvSpPr/>
            <p:nvPr/>
          </p:nvSpPr>
          <p:spPr>
            <a:xfrm>
              <a:off x="8394250" y="2592647"/>
              <a:ext cx="121503" cy="107264"/>
            </a:xfrm>
            <a:custGeom>
              <a:avLst/>
              <a:gdLst/>
              <a:ahLst/>
              <a:cxnLst/>
              <a:rect l="l" t="t" r="r" b="b"/>
              <a:pathLst>
                <a:path w="1553" h="1371" extrusionOk="0">
                  <a:moveTo>
                    <a:pt x="115" y="1"/>
                  </a:moveTo>
                  <a:lnTo>
                    <a:pt x="0" y="115"/>
                  </a:lnTo>
                  <a:lnTo>
                    <a:pt x="1438" y="1370"/>
                  </a:lnTo>
                  <a:lnTo>
                    <a:pt x="1553" y="1256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4"/>
            <p:cNvSpPr/>
            <p:nvPr/>
          </p:nvSpPr>
          <p:spPr>
            <a:xfrm>
              <a:off x="7610310" y="2776583"/>
              <a:ext cx="85748" cy="48273"/>
            </a:xfrm>
            <a:custGeom>
              <a:avLst/>
              <a:gdLst/>
              <a:ahLst/>
              <a:cxnLst/>
              <a:rect l="l" t="t" r="r" b="b"/>
              <a:pathLst>
                <a:path w="1096" h="617" extrusionOk="0">
                  <a:moveTo>
                    <a:pt x="46" y="1"/>
                  </a:moveTo>
                  <a:lnTo>
                    <a:pt x="0" y="138"/>
                  </a:lnTo>
                  <a:lnTo>
                    <a:pt x="1027" y="617"/>
                  </a:lnTo>
                  <a:lnTo>
                    <a:pt x="1096" y="480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4"/>
            <p:cNvSpPr/>
            <p:nvPr/>
          </p:nvSpPr>
          <p:spPr>
            <a:xfrm>
              <a:off x="7833522" y="2658757"/>
              <a:ext cx="62590" cy="82228"/>
            </a:xfrm>
            <a:custGeom>
              <a:avLst/>
              <a:gdLst/>
              <a:ahLst/>
              <a:cxnLst/>
              <a:rect l="l" t="t" r="r" b="b"/>
              <a:pathLst>
                <a:path w="800" h="1051" extrusionOk="0">
                  <a:moveTo>
                    <a:pt x="685" y="0"/>
                  </a:moveTo>
                  <a:lnTo>
                    <a:pt x="0" y="959"/>
                  </a:lnTo>
                  <a:lnTo>
                    <a:pt x="114" y="1050"/>
                  </a:lnTo>
                  <a:lnTo>
                    <a:pt x="799" y="69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4"/>
            <p:cNvSpPr/>
            <p:nvPr/>
          </p:nvSpPr>
          <p:spPr>
            <a:xfrm>
              <a:off x="8965697" y="2685515"/>
              <a:ext cx="112584" cy="89347"/>
            </a:xfrm>
            <a:custGeom>
              <a:avLst/>
              <a:gdLst/>
              <a:ahLst/>
              <a:cxnLst/>
              <a:rect l="l" t="t" r="r" b="b"/>
              <a:pathLst>
                <a:path w="1439" h="1142" extrusionOk="0">
                  <a:moveTo>
                    <a:pt x="1370" y="1"/>
                  </a:moveTo>
                  <a:cubicBezTo>
                    <a:pt x="1347" y="23"/>
                    <a:pt x="548" y="434"/>
                    <a:pt x="1" y="1028"/>
                  </a:cubicBezTo>
                  <a:lnTo>
                    <a:pt x="115" y="1142"/>
                  </a:lnTo>
                  <a:cubicBezTo>
                    <a:pt x="640" y="548"/>
                    <a:pt x="1439" y="138"/>
                    <a:pt x="1439" y="138"/>
                  </a:cubicBezTo>
                  <a:lnTo>
                    <a:pt x="13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4"/>
            <p:cNvSpPr/>
            <p:nvPr/>
          </p:nvSpPr>
          <p:spPr>
            <a:xfrm>
              <a:off x="8458561" y="2679803"/>
              <a:ext cx="157179" cy="79020"/>
            </a:xfrm>
            <a:custGeom>
              <a:avLst/>
              <a:gdLst/>
              <a:ahLst/>
              <a:cxnLst/>
              <a:rect l="l" t="t" r="r" b="b"/>
              <a:pathLst>
                <a:path w="2009" h="1010" extrusionOk="0">
                  <a:moveTo>
                    <a:pt x="1424" y="0"/>
                  </a:moveTo>
                  <a:cubicBezTo>
                    <a:pt x="276" y="0"/>
                    <a:pt x="0" y="964"/>
                    <a:pt x="0" y="964"/>
                  </a:cubicBezTo>
                  <a:lnTo>
                    <a:pt x="160" y="1009"/>
                  </a:lnTo>
                  <a:cubicBezTo>
                    <a:pt x="160" y="970"/>
                    <a:pt x="399" y="144"/>
                    <a:pt x="1425" y="144"/>
                  </a:cubicBezTo>
                  <a:cubicBezTo>
                    <a:pt x="1584" y="144"/>
                    <a:pt x="1763" y="164"/>
                    <a:pt x="1963" y="211"/>
                  </a:cubicBezTo>
                  <a:lnTo>
                    <a:pt x="2009" y="74"/>
                  </a:lnTo>
                  <a:cubicBezTo>
                    <a:pt x="1792" y="22"/>
                    <a:pt x="1598" y="0"/>
                    <a:pt x="1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4"/>
            <p:cNvSpPr/>
            <p:nvPr/>
          </p:nvSpPr>
          <p:spPr>
            <a:xfrm>
              <a:off x="7783528" y="2730736"/>
              <a:ext cx="100066" cy="40605"/>
            </a:xfrm>
            <a:custGeom>
              <a:avLst/>
              <a:gdLst/>
              <a:ahLst/>
              <a:cxnLst/>
              <a:rect l="l" t="t" r="r" b="b"/>
              <a:pathLst>
                <a:path w="1279" h="519" extrusionOk="0">
                  <a:moveTo>
                    <a:pt x="561" y="0"/>
                  </a:moveTo>
                  <a:cubicBezTo>
                    <a:pt x="391" y="0"/>
                    <a:pt x="203" y="51"/>
                    <a:pt x="0" y="153"/>
                  </a:cubicBezTo>
                  <a:lnTo>
                    <a:pt x="69" y="290"/>
                  </a:lnTo>
                  <a:cubicBezTo>
                    <a:pt x="249" y="195"/>
                    <a:pt x="410" y="149"/>
                    <a:pt x="554" y="149"/>
                  </a:cubicBezTo>
                  <a:cubicBezTo>
                    <a:pt x="793" y="149"/>
                    <a:pt x="985" y="276"/>
                    <a:pt x="1142" y="518"/>
                  </a:cubicBezTo>
                  <a:lnTo>
                    <a:pt x="1278" y="450"/>
                  </a:lnTo>
                  <a:cubicBezTo>
                    <a:pt x="1092" y="148"/>
                    <a:pt x="851" y="0"/>
                    <a:pt x="5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4"/>
            <p:cNvSpPr/>
            <p:nvPr/>
          </p:nvSpPr>
          <p:spPr>
            <a:xfrm>
              <a:off x="8878227" y="2763361"/>
              <a:ext cx="184015" cy="45456"/>
            </a:xfrm>
            <a:custGeom>
              <a:avLst/>
              <a:gdLst/>
              <a:ahLst/>
              <a:cxnLst/>
              <a:rect l="l" t="t" r="r" b="b"/>
              <a:pathLst>
                <a:path w="2352" h="581" extrusionOk="0">
                  <a:moveTo>
                    <a:pt x="1082" y="0"/>
                  </a:moveTo>
                  <a:cubicBezTo>
                    <a:pt x="715" y="0"/>
                    <a:pt x="358" y="126"/>
                    <a:pt x="0" y="375"/>
                  </a:cubicBezTo>
                  <a:lnTo>
                    <a:pt x="91" y="512"/>
                  </a:lnTo>
                  <a:cubicBezTo>
                    <a:pt x="415" y="275"/>
                    <a:pt x="743" y="160"/>
                    <a:pt x="1082" y="160"/>
                  </a:cubicBezTo>
                  <a:cubicBezTo>
                    <a:pt x="1460" y="160"/>
                    <a:pt x="1850" y="303"/>
                    <a:pt x="2260" y="580"/>
                  </a:cubicBezTo>
                  <a:lnTo>
                    <a:pt x="2351" y="466"/>
                  </a:lnTo>
                  <a:cubicBezTo>
                    <a:pt x="1907" y="154"/>
                    <a:pt x="148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8" name="Google Shape;908;p35"/>
          <p:cNvGrpSpPr/>
          <p:nvPr/>
        </p:nvGrpSpPr>
        <p:grpSpPr>
          <a:xfrm>
            <a:off x="88" y="4469900"/>
            <a:ext cx="9143765" cy="1526112"/>
            <a:chOff x="152488" y="4348275"/>
            <a:chExt cx="9143765" cy="1526112"/>
          </a:xfrm>
        </p:grpSpPr>
        <p:sp>
          <p:nvSpPr>
            <p:cNvPr id="909" name="Google Shape;909;p35"/>
            <p:cNvSpPr/>
            <p:nvPr/>
          </p:nvSpPr>
          <p:spPr>
            <a:xfrm>
              <a:off x="152488" y="4348275"/>
              <a:ext cx="9143765" cy="1526112"/>
            </a:xfrm>
            <a:custGeom>
              <a:avLst/>
              <a:gdLst/>
              <a:ahLst/>
              <a:cxnLst/>
              <a:rect l="l" t="t" r="r" b="b"/>
              <a:pathLst>
                <a:path w="83907" h="14794" extrusionOk="0">
                  <a:moveTo>
                    <a:pt x="28776" y="0"/>
                  </a:moveTo>
                  <a:cubicBezTo>
                    <a:pt x="15090" y="0"/>
                    <a:pt x="12246" y="2464"/>
                    <a:pt x="4904" y="2464"/>
                  </a:cubicBezTo>
                  <a:cubicBezTo>
                    <a:pt x="3477" y="2464"/>
                    <a:pt x="1880" y="2371"/>
                    <a:pt x="0" y="2149"/>
                  </a:cubicBezTo>
                  <a:lnTo>
                    <a:pt x="0" y="14794"/>
                  </a:lnTo>
                  <a:lnTo>
                    <a:pt x="83906" y="14794"/>
                  </a:lnTo>
                  <a:lnTo>
                    <a:pt x="83906" y="2149"/>
                  </a:lnTo>
                  <a:cubicBezTo>
                    <a:pt x="83906" y="2149"/>
                    <a:pt x="81878" y="2286"/>
                    <a:pt x="77444" y="2286"/>
                  </a:cubicBezTo>
                  <a:cubicBezTo>
                    <a:pt x="71041" y="2286"/>
                    <a:pt x="59619" y="1999"/>
                    <a:pt x="42045" y="597"/>
                  </a:cubicBezTo>
                  <a:cubicBezTo>
                    <a:pt x="36693" y="170"/>
                    <a:pt x="32362" y="0"/>
                    <a:pt x="287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5"/>
            <p:cNvSpPr/>
            <p:nvPr/>
          </p:nvSpPr>
          <p:spPr>
            <a:xfrm>
              <a:off x="152488" y="4563668"/>
              <a:ext cx="9143765" cy="672690"/>
            </a:xfrm>
            <a:custGeom>
              <a:avLst/>
              <a:gdLst/>
              <a:ahLst/>
              <a:cxnLst/>
              <a:rect l="l" t="t" r="r" b="b"/>
              <a:pathLst>
                <a:path w="83907" h="6521" extrusionOk="0">
                  <a:moveTo>
                    <a:pt x="38093" y="1"/>
                  </a:moveTo>
                  <a:cubicBezTo>
                    <a:pt x="29173" y="1"/>
                    <a:pt x="24361" y="680"/>
                    <a:pt x="23739" y="2047"/>
                  </a:cubicBezTo>
                  <a:cubicBezTo>
                    <a:pt x="23556" y="2457"/>
                    <a:pt x="23739" y="2937"/>
                    <a:pt x="24286" y="3439"/>
                  </a:cubicBezTo>
                  <a:cubicBezTo>
                    <a:pt x="25245" y="4352"/>
                    <a:pt x="25610" y="5060"/>
                    <a:pt x="25359" y="5539"/>
                  </a:cubicBezTo>
                  <a:cubicBezTo>
                    <a:pt x="25022" y="6165"/>
                    <a:pt x="23712" y="6412"/>
                    <a:pt x="21852" y="6412"/>
                  </a:cubicBezTo>
                  <a:cubicBezTo>
                    <a:pt x="14890" y="6412"/>
                    <a:pt x="221" y="2950"/>
                    <a:pt x="23" y="2914"/>
                  </a:cubicBezTo>
                  <a:lnTo>
                    <a:pt x="0" y="3028"/>
                  </a:lnTo>
                  <a:cubicBezTo>
                    <a:pt x="754" y="3211"/>
                    <a:pt x="14860" y="6520"/>
                    <a:pt x="21776" y="6520"/>
                  </a:cubicBezTo>
                  <a:cubicBezTo>
                    <a:pt x="23716" y="6520"/>
                    <a:pt x="25085" y="6246"/>
                    <a:pt x="25451" y="5585"/>
                  </a:cubicBezTo>
                  <a:cubicBezTo>
                    <a:pt x="25747" y="5060"/>
                    <a:pt x="25359" y="4306"/>
                    <a:pt x="24355" y="3370"/>
                  </a:cubicBezTo>
                  <a:cubicBezTo>
                    <a:pt x="23853" y="2891"/>
                    <a:pt x="23670" y="2457"/>
                    <a:pt x="23830" y="2092"/>
                  </a:cubicBezTo>
                  <a:cubicBezTo>
                    <a:pt x="24497" y="632"/>
                    <a:pt x="30279" y="123"/>
                    <a:pt x="38013" y="123"/>
                  </a:cubicBezTo>
                  <a:cubicBezTo>
                    <a:pt x="55667" y="123"/>
                    <a:pt x="83493" y="2775"/>
                    <a:pt x="83906" y="2823"/>
                  </a:cubicBezTo>
                  <a:lnTo>
                    <a:pt x="83906" y="2709"/>
                  </a:lnTo>
                  <a:cubicBezTo>
                    <a:pt x="83769" y="2686"/>
                    <a:pt x="69252" y="1293"/>
                    <a:pt x="54690" y="517"/>
                  </a:cubicBezTo>
                  <a:cubicBezTo>
                    <a:pt x="48122" y="173"/>
                    <a:pt x="42586" y="1"/>
                    <a:pt x="38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5"/>
            <p:cNvSpPr/>
            <p:nvPr/>
          </p:nvSpPr>
          <p:spPr>
            <a:xfrm>
              <a:off x="3766766" y="4754200"/>
              <a:ext cx="3604348" cy="559836"/>
            </a:xfrm>
            <a:custGeom>
              <a:avLst/>
              <a:gdLst/>
              <a:ahLst/>
              <a:cxnLst/>
              <a:rect l="l" t="t" r="r" b="b"/>
              <a:pathLst>
                <a:path w="33075" h="5427" extrusionOk="0">
                  <a:moveTo>
                    <a:pt x="3556" y="0"/>
                  </a:moveTo>
                  <a:cubicBezTo>
                    <a:pt x="2123" y="0"/>
                    <a:pt x="1157" y="104"/>
                    <a:pt x="662" y="314"/>
                  </a:cubicBezTo>
                  <a:cubicBezTo>
                    <a:pt x="206" y="496"/>
                    <a:pt x="0" y="679"/>
                    <a:pt x="0" y="907"/>
                  </a:cubicBezTo>
                  <a:cubicBezTo>
                    <a:pt x="23" y="1409"/>
                    <a:pt x="1370" y="1866"/>
                    <a:pt x="2922" y="2414"/>
                  </a:cubicBezTo>
                  <a:cubicBezTo>
                    <a:pt x="4588" y="2984"/>
                    <a:pt x="6483" y="3623"/>
                    <a:pt x="6529" y="4331"/>
                  </a:cubicBezTo>
                  <a:cubicBezTo>
                    <a:pt x="6529" y="4651"/>
                    <a:pt x="6186" y="4993"/>
                    <a:pt x="5456" y="5335"/>
                  </a:cubicBezTo>
                  <a:lnTo>
                    <a:pt x="5501" y="5427"/>
                  </a:lnTo>
                  <a:cubicBezTo>
                    <a:pt x="6277" y="5061"/>
                    <a:pt x="6643" y="4719"/>
                    <a:pt x="6643" y="4331"/>
                  </a:cubicBezTo>
                  <a:cubicBezTo>
                    <a:pt x="6597" y="3532"/>
                    <a:pt x="4748" y="2916"/>
                    <a:pt x="2945" y="2300"/>
                  </a:cubicBezTo>
                  <a:cubicBezTo>
                    <a:pt x="1575" y="1820"/>
                    <a:pt x="137" y="1341"/>
                    <a:pt x="115" y="907"/>
                  </a:cubicBezTo>
                  <a:cubicBezTo>
                    <a:pt x="115" y="725"/>
                    <a:pt x="320" y="565"/>
                    <a:pt x="708" y="405"/>
                  </a:cubicBezTo>
                  <a:cubicBezTo>
                    <a:pt x="1200" y="202"/>
                    <a:pt x="2175" y="114"/>
                    <a:pt x="3489" y="114"/>
                  </a:cubicBezTo>
                  <a:cubicBezTo>
                    <a:pt x="11628" y="114"/>
                    <a:pt x="32796" y="3470"/>
                    <a:pt x="33052" y="3509"/>
                  </a:cubicBezTo>
                  <a:lnTo>
                    <a:pt x="33074" y="3395"/>
                  </a:lnTo>
                  <a:cubicBezTo>
                    <a:pt x="33006" y="3395"/>
                    <a:pt x="25793" y="2254"/>
                    <a:pt x="18215" y="1295"/>
                  </a:cubicBezTo>
                  <a:cubicBezTo>
                    <a:pt x="11390" y="436"/>
                    <a:pt x="6492" y="0"/>
                    <a:pt x="35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2" name="Google Shape;912;p35"/>
          <p:cNvGrpSpPr/>
          <p:nvPr/>
        </p:nvGrpSpPr>
        <p:grpSpPr>
          <a:xfrm flipH="1">
            <a:off x="6385337" y="377076"/>
            <a:ext cx="3400591" cy="574641"/>
            <a:chOff x="7240638" y="2452915"/>
            <a:chExt cx="2380532" cy="402297"/>
          </a:xfrm>
        </p:grpSpPr>
        <p:sp>
          <p:nvSpPr>
            <p:cNvPr id="913" name="Google Shape;913;p35"/>
            <p:cNvSpPr/>
            <p:nvPr/>
          </p:nvSpPr>
          <p:spPr>
            <a:xfrm>
              <a:off x="7240638" y="2452915"/>
              <a:ext cx="2380532" cy="402297"/>
            </a:xfrm>
            <a:custGeom>
              <a:avLst/>
              <a:gdLst/>
              <a:ahLst/>
              <a:cxnLst/>
              <a:rect l="l" t="t" r="r" b="b"/>
              <a:pathLst>
                <a:path w="30427" h="5142" extrusionOk="0">
                  <a:moveTo>
                    <a:pt x="17707" y="1"/>
                  </a:moveTo>
                  <a:cubicBezTo>
                    <a:pt x="16437" y="1"/>
                    <a:pt x="15411" y="609"/>
                    <a:pt x="14814" y="1832"/>
                  </a:cubicBezTo>
                  <a:cubicBezTo>
                    <a:pt x="13962" y="1100"/>
                    <a:pt x="12884" y="614"/>
                    <a:pt x="11780" y="614"/>
                  </a:cubicBezTo>
                  <a:cubicBezTo>
                    <a:pt x="10578" y="614"/>
                    <a:pt x="9343" y="1190"/>
                    <a:pt x="8332" y="2654"/>
                  </a:cubicBezTo>
                  <a:cubicBezTo>
                    <a:pt x="8001" y="2206"/>
                    <a:pt x="7525" y="1991"/>
                    <a:pt x="7024" y="1991"/>
                  </a:cubicBezTo>
                  <a:cubicBezTo>
                    <a:pt x="6072" y="1991"/>
                    <a:pt x="5032" y="2770"/>
                    <a:pt x="4748" y="4206"/>
                  </a:cubicBezTo>
                  <a:cubicBezTo>
                    <a:pt x="4288" y="4036"/>
                    <a:pt x="3780" y="3922"/>
                    <a:pt x="3223" y="3922"/>
                  </a:cubicBezTo>
                  <a:cubicBezTo>
                    <a:pt x="2288" y="3922"/>
                    <a:pt x="1216" y="4241"/>
                    <a:pt x="0" y="5142"/>
                  </a:cubicBezTo>
                  <a:lnTo>
                    <a:pt x="30426" y="5142"/>
                  </a:lnTo>
                  <a:cubicBezTo>
                    <a:pt x="28021" y="3522"/>
                    <a:pt x="26141" y="2720"/>
                    <a:pt x="24769" y="2720"/>
                  </a:cubicBezTo>
                  <a:cubicBezTo>
                    <a:pt x="24266" y="2720"/>
                    <a:pt x="23832" y="2828"/>
                    <a:pt x="23465" y="3042"/>
                  </a:cubicBezTo>
                  <a:cubicBezTo>
                    <a:pt x="21404" y="1020"/>
                    <a:pt x="19351" y="1"/>
                    <a:pt x="177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5"/>
            <p:cNvSpPr/>
            <p:nvPr/>
          </p:nvSpPr>
          <p:spPr>
            <a:xfrm>
              <a:off x="8394250" y="2592647"/>
              <a:ext cx="121503" cy="107264"/>
            </a:xfrm>
            <a:custGeom>
              <a:avLst/>
              <a:gdLst/>
              <a:ahLst/>
              <a:cxnLst/>
              <a:rect l="l" t="t" r="r" b="b"/>
              <a:pathLst>
                <a:path w="1553" h="1371" extrusionOk="0">
                  <a:moveTo>
                    <a:pt x="115" y="1"/>
                  </a:moveTo>
                  <a:lnTo>
                    <a:pt x="0" y="115"/>
                  </a:lnTo>
                  <a:lnTo>
                    <a:pt x="1438" y="1370"/>
                  </a:lnTo>
                  <a:lnTo>
                    <a:pt x="1553" y="1256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5"/>
            <p:cNvSpPr/>
            <p:nvPr/>
          </p:nvSpPr>
          <p:spPr>
            <a:xfrm>
              <a:off x="7610310" y="2776583"/>
              <a:ext cx="85748" cy="48273"/>
            </a:xfrm>
            <a:custGeom>
              <a:avLst/>
              <a:gdLst/>
              <a:ahLst/>
              <a:cxnLst/>
              <a:rect l="l" t="t" r="r" b="b"/>
              <a:pathLst>
                <a:path w="1096" h="617" extrusionOk="0">
                  <a:moveTo>
                    <a:pt x="46" y="1"/>
                  </a:moveTo>
                  <a:lnTo>
                    <a:pt x="0" y="138"/>
                  </a:lnTo>
                  <a:lnTo>
                    <a:pt x="1027" y="617"/>
                  </a:lnTo>
                  <a:lnTo>
                    <a:pt x="1096" y="480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5"/>
            <p:cNvSpPr/>
            <p:nvPr/>
          </p:nvSpPr>
          <p:spPr>
            <a:xfrm>
              <a:off x="7833522" y="2658757"/>
              <a:ext cx="62590" cy="82228"/>
            </a:xfrm>
            <a:custGeom>
              <a:avLst/>
              <a:gdLst/>
              <a:ahLst/>
              <a:cxnLst/>
              <a:rect l="l" t="t" r="r" b="b"/>
              <a:pathLst>
                <a:path w="800" h="1051" extrusionOk="0">
                  <a:moveTo>
                    <a:pt x="685" y="0"/>
                  </a:moveTo>
                  <a:lnTo>
                    <a:pt x="0" y="959"/>
                  </a:lnTo>
                  <a:lnTo>
                    <a:pt x="114" y="1050"/>
                  </a:lnTo>
                  <a:lnTo>
                    <a:pt x="799" y="69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5"/>
            <p:cNvSpPr/>
            <p:nvPr/>
          </p:nvSpPr>
          <p:spPr>
            <a:xfrm>
              <a:off x="8965697" y="2685515"/>
              <a:ext cx="112584" cy="89347"/>
            </a:xfrm>
            <a:custGeom>
              <a:avLst/>
              <a:gdLst/>
              <a:ahLst/>
              <a:cxnLst/>
              <a:rect l="l" t="t" r="r" b="b"/>
              <a:pathLst>
                <a:path w="1439" h="1142" extrusionOk="0">
                  <a:moveTo>
                    <a:pt x="1370" y="1"/>
                  </a:moveTo>
                  <a:cubicBezTo>
                    <a:pt x="1347" y="23"/>
                    <a:pt x="548" y="434"/>
                    <a:pt x="1" y="1028"/>
                  </a:cubicBezTo>
                  <a:lnTo>
                    <a:pt x="115" y="1142"/>
                  </a:lnTo>
                  <a:cubicBezTo>
                    <a:pt x="640" y="548"/>
                    <a:pt x="1439" y="138"/>
                    <a:pt x="1439" y="138"/>
                  </a:cubicBezTo>
                  <a:lnTo>
                    <a:pt x="13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5"/>
            <p:cNvSpPr/>
            <p:nvPr/>
          </p:nvSpPr>
          <p:spPr>
            <a:xfrm>
              <a:off x="8458561" y="2679803"/>
              <a:ext cx="157179" cy="79020"/>
            </a:xfrm>
            <a:custGeom>
              <a:avLst/>
              <a:gdLst/>
              <a:ahLst/>
              <a:cxnLst/>
              <a:rect l="l" t="t" r="r" b="b"/>
              <a:pathLst>
                <a:path w="2009" h="1010" extrusionOk="0">
                  <a:moveTo>
                    <a:pt x="1424" y="0"/>
                  </a:moveTo>
                  <a:cubicBezTo>
                    <a:pt x="276" y="0"/>
                    <a:pt x="0" y="964"/>
                    <a:pt x="0" y="964"/>
                  </a:cubicBezTo>
                  <a:lnTo>
                    <a:pt x="160" y="1009"/>
                  </a:lnTo>
                  <a:cubicBezTo>
                    <a:pt x="160" y="970"/>
                    <a:pt x="399" y="144"/>
                    <a:pt x="1425" y="144"/>
                  </a:cubicBezTo>
                  <a:cubicBezTo>
                    <a:pt x="1584" y="144"/>
                    <a:pt x="1763" y="164"/>
                    <a:pt x="1963" y="211"/>
                  </a:cubicBezTo>
                  <a:lnTo>
                    <a:pt x="2009" y="74"/>
                  </a:lnTo>
                  <a:cubicBezTo>
                    <a:pt x="1792" y="22"/>
                    <a:pt x="1598" y="0"/>
                    <a:pt x="1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5"/>
            <p:cNvSpPr/>
            <p:nvPr/>
          </p:nvSpPr>
          <p:spPr>
            <a:xfrm>
              <a:off x="7783528" y="2730736"/>
              <a:ext cx="100066" cy="40605"/>
            </a:xfrm>
            <a:custGeom>
              <a:avLst/>
              <a:gdLst/>
              <a:ahLst/>
              <a:cxnLst/>
              <a:rect l="l" t="t" r="r" b="b"/>
              <a:pathLst>
                <a:path w="1279" h="519" extrusionOk="0">
                  <a:moveTo>
                    <a:pt x="561" y="0"/>
                  </a:moveTo>
                  <a:cubicBezTo>
                    <a:pt x="391" y="0"/>
                    <a:pt x="203" y="51"/>
                    <a:pt x="0" y="153"/>
                  </a:cubicBezTo>
                  <a:lnTo>
                    <a:pt x="69" y="290"/>
                  </a:lnTo>
                  <a:cubicBezTo>
                    <a:pt x="249" y="195"/>
                    <a:pt x="410" y="149"/>
                    <a:pt x="554" y="149"/>
                  </a:cubicBezTo>
                  <a:cubicBezTo>
                    <a:pt x="793" y="149"/>
                    <a:pt x="985" y="276"/>
                    <a:pt x="1142" y="518"/>
                  </a:cubicBezTo>
                  <a:lnTo>
                    <a:pt x="1278" y="450"/>
                  </a:lnTo>
                  <a:cubicBezTo>
                    <a:pt x="1092" y="148"/>
                    <a:pt x="851" y="0"/>
                    <a:pt x="5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5"/>
            <p:cNvSpPr/>
            <p:nvPr/>
          </p:nvSpPr>
          <p:spPr>
            <a:xfrm>
              <a:off x="8878227" y="2763361"/>
              <a:ext cx="184015" cy="45456"/>
            </a:xfrm>
            <a:custGeom>
              <a:avLst/>
              <a:gdLst/>
              <a:ahLst/>
              <a:cxnLst/>
              <a:rect l="l" t="t" r="r" b="b"/>
              <a:pathLst>
                <a:path w="2352" h="581" extrusionOk="0">
                  <a:moveTo>
                    <a:pt x="1082" y="0"/>
                  </a:moveTo>
                  <a:cubicBezTo>
                    <a:pt x="715" y="0"/>
                    <a:pt x="358" y="126"/>
                    <a:pt x="0" y="375"/>
                  </a:cubicBezTo>
                  <a:lnTo>
                    <a:pt x="91" y="512"/>
                  </a:lnTo>
                  <a:cubicBezTo>
                    <a:pt x="415" y="275"/>
                    <a:pt x="743" y="160"/>
                    <a:pt x="1082" y="160"/>
                  </a:cubicBezTo>
                  <a:cubicBezTo>
                    <a:pt x="1460" y="160"/>
                    <a:pt x="1850" y="303"/>
                    <a:pt x="2260" y="580"/>
                  </a:cubicBezTo>
                  <a:lnTo>
                    <a:pt x="2351" y="466"/>
                  </a:lnTo>
                  <a:cubicBezTo>
                    <a:pt x="1907" y="154"/>
                    <a:pt x="148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1" name="Google Shape;921;p35"/>
          <p:cNvGrpSpPr/>
          <p:nvPr/>
        </p:nvGrpSpPr>
        <p:grpSpPr>
          <a:xfrm flipH="1">
            <a:off x="-966296" y="394961"/>
            <a:ext cx="2009061" cy="295581"/>
            <a:chOff x="335712" y="2832036"/>
            <a:chExt cx="2009061" cy="295581"/>
          </a:xfrm>
        </p:grpSpPr>
        <p:sp>
          <p:nvSpPr>
            <p:cNvPr id="922" name="Google Shape;922;p35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5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5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5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5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5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5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5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7"/>
          <p:cNvGrpSpPr/>
          <p:nvPr/>
        </p:nvGrpSpPr>
        <p:grpSpPr>
          <a:xfrm>
            <a:off x="0" y="4531150"/>
            <a:ext cx="9143971" cy="791191"/>
            <a:chOff x="0" y="4988350"/>
            <a:chExt cx="9143971" cy="791191"/>
          </a:xfrm>
        </p:grpSpPr>
        <p:sp>
          <p:nvSpPr>
            <p:cNvPr id="143" name="Google Shape;143;p7"/>
            <p:cNvSpPr/>
            <p:nvPr/>
          </p:nvSpPr>
          <p:spPr>
            <a:xfrm>
              <a:off x="0" y="4988350"/>
              <a:ext cx="9143971" cy="791191"/>
            </a:xfrm>
            <a:custGeom>
              <a:avLst/>
              <a:gdLst/>
              <a:ahLst/>
              <a:cxnLst/>
              <a:rect l="l" t="t" r="r" b="b"/>
              <a:pathLst>
                <a:path w="115109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115108" y="10112"/>
                  </a:lnTo>
                  <a:lnTo>
                    <a:pt x="1151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7"/>
            <p:cNvSpPr/>
            <p:nvPr/>
          </p:nvSpPr>
          <p:spPr>
            <a:xfrm>
              <a:off x="20529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7"/>
            <p:cNvSpPr/>
            <p:nvPr/>
          </p:nvSpPr>
          <p:spPr>
            <a:xfrm>
              <a:off x="814291" y="5377649"/>
              <a:ext cx="7377170" cy="12596"/>
            </a:xfrm>
            <a:custGeom>
              <a:avLst/>
              <a:gdLst/>
              <a:ahLst/>
              <a:cxnLst/>
              <a:rect l="l" t="t" r="r" b="b"/>
              <a:pathLst>
                <a:path w="94292" h="161" extrusionOk="0">
                  <a:moveTo>
                    <a:pt x="0" y="1"/>
                  </a:moveTo>
                  <a:lnTo>
                    <a:pt x="0" y="161"/>
                  </a:lnTo>
                  <a:lnTo>
                    <a:pt x="6300" y="161"/>
                  </a:lnTo>
                  <a:lnTo>
                    <a:pt x="6300" y="1"/>
                  </a:lnTo>
                  <a:close/>
                  <a:moveTo>
                    <a:pt x="11002" y="1"/>
                  </a:moveTo>
                  <a:lnTo>
                    <a:pt x="11002" y="161"/>
                  </a:lnTo>
                  <a:lnTo>
                    <a:pt x="17279" y="161"/>
                  </a:lnTo>
                  <a:lnTo>
                    <a:pt x="17279" y="1"/>
                  </a:lnTo>
                  <a:close/>
                  <a:moveTo>
                    <a:pt x="22004" y="1"/>
                  </a:moveTo>
                  <a:lnTo>
                    <a:pt x="22004" y="161"/>
                  </a:lnTo>
                  <a:lnTo>
                    <a:pt x="28281" y="161"/>
                  </a:lnTo>
                  <a:lnTo>
                    <a:pt x="28281" y="1"/>
                  </a:lnTo>
                  <a:close/>
                  <a:moveTo>
                    <a:pt x="33006" y="1"/>
                  </a:moveTo>
                  <a:lnTo>
                    <a:pt x="33006" y="161"/>
                  </a:lnTo>
                  <a:lnTo>
                    <a:pt x="39283" y="161"/>
                  </a:lnTo>
                  <a:lnTo>
                    <a:pt x="39283" y="1"/>
                  </a:lnTo>
                  <a:close/>
                  <a:moveTo>
                    <a:pt x="44008" y="1"/>
                  </a:moveTo>
                  <a:lnTo>
                    <a:pt x="44008" y="161"/>
                  </a:lnTo>
                  <a:lnTo>
                    <a:pt x="50284" y="161"/>
                  </a:lnTo>
                  <a:lnTo>
                    <a:pt x="50284" y="1"/>
                  </a:lnTo>
                  <a:close/>
                  <a:moveTo>
                    <a:pt x="55009" y="1"/>
                  </a:moveTo>
                  <a:lnTo>
                    <a:pt x="55009" y="161"/>
                  </a:lnTo>
                  <a:lnTo>
                    <a:pt x="61286" y="161"/>
                  </a:lnTo>
                  <a:lnTo>
                    <a:pt x="61286" y="1"/>
                  </a:lnTo>
                  <a:close/>
                  <a:moveTo>
                    <a:pt x="66011" y="1"/>
                  </a:moveTo>
                  <a:lnTo>
                    <a:pt x="66011" y="161"/>
                  </a:lnTo>
                  <a:lnTo>
                    <a:pt x="72288" y="161"/>
                  </a:lnTo>
                  <a:lnTo>
                    <a:pt x="72288" y="1"/>
                  </a:lnTo>
                  <a:close/>
                  <a:moveTo>
                    <a:pt x="77013" y="1"/>
                  </a:moveTo>
                  <a:lnTo>
                    <a:pt x="77013" y="161"/>
                  </a:lnTo>
                  <a:lnTo>
                    <a:pt x="83290" y="161"/>
                  </a:lnTo>
                  <a:lnTo>
                    <a:pt x="83290" y="1"/>
                  </a:lnTo>
                  <a:close/>
                  <a:moveTo>
                    <a:pt x="88015" y="1"/>
                  </a:moveTo>
                  <a:lnTo>
                    <a:pt x="88015" y="161"/>
                  </a:lnTo>
                  <a:lnTo>
                    <a:pt x="94292" y="161"/>
                  </a:lnTo>
                  <a:lnTo>
                    <a:pt x="942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7"/>
            <p:cNvSpPr/>
            <p:nvPr/>
          </p:nvSpPr>
          <p:spPr>
            <a:xfrm>
              <a:off x="855924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" name="Google Shape;147;p7"/>
          <p:cNvGrpSpPr/>
          <p:nvPr/>
        </p:nvGrpSpPr>
        <p:grpSpPr>
          <a:xfrm flipH="1">
            <a:off x="7106487" y="429776"/>
            <a:ext cx="3400591" cy="574641"/>
            <a:chOff x="7240638" y="2452915"/>
            <a:chExt cx="2380532" cy="402297"/>
          </a:xfrm>
        </p:grpSpPr>
        <p:sp>
          <p:nvSpPr>
            <p:cNvPr id="148" name="Google Shape;148;p7"/>
            <p:cNvSpPr/>
            <p:nvPr/>
          </p:nvSpPr>
          <p:spPr>
            <a:xfrm>
              <a:off x="7240638" y="2452915"/>
              <a:ext cx="2380532" cy="402297"/>
            </a:xfrm>
            <a:custGeom>
              <a:avLst/>
              <a:gdLst/>
              <a:ahLst/>
              <a:cxnLst/>
              <a:rect l="l" t="t" r="r" b="b"/>
              <a:pathLst>
                <a:path w="30427" h="5142" extrusionOk="0">
                  <a:moveTo>
                    <a:pt x="17707" y="1"/>
                  </a:moveTo>
                  <a:cubicBezTo>
                    <a:pt x="16437" y="1"/>
                    <a:pt x="15411" y="609"/>
                    <a:pt x="14814" y="1832"/>
                  </a:cubicBezTo>
                  <a:cubicBezTo>
                    <a:pt x="13962" y="1100"/>
                    <a:pt x="12884" y="614"/>
                    <a:pt x="11780" y="614"/>
                  </a:cubicBezTo>
                  <a:cubicBezTo>
                    <a:pt x="10578" y="614"/>
                    <a:pt x="9343" y="1190"/>
                    <a:pt x="8332" y="2654"/>
                  </a:cubicBezTo>
                  <a:cubicBezTo>
                    <a:pt x="8001" y="2206"/>
                    <a:pt x="7525" y="1991"/>
                    <a:pt x="7024" y="1991"/>
                  </a:cubicBezTo>
                  <a:cubicBezTo>
                    <a:pt x="6072" y="1991"/>
                    <a:pt x="5032" y="2770"/>
                    <a:pt x="4748" y="4206"/>
                  </a:cubicBezTo>
                  <a:cubicBezTo>
                    <a:pt x="4288" y="4036"/>
                    <a:pt x="3780" y="3922"/>
                    <a:pt x="3223" y="3922"/>
                  </a:cubicBezTo>
                  <a:cubicBezTo>
                    <a:pt x="2288" y="3922"/>
                    <a:pt x="1216" y="4241"/>
                    <a:pt x="0" y="5142"/>
                  </a:cubicBezTo>
                  <a:lnTo>
                    <a:pt x="30426" y="5142"/>
                  </a:lnTo>
                  <a:cubicBezTo>
                    <a:pt x="28021" y="3522"/>
                    <a:pt x="26141" y="2720"/>
                    <a:pt x="24769" y="2720"/>
                  </a:cubicBezTo>
                  <a:cubicBezTo>
                    <a:pt x="24266" y="2720"/>
                    <a:pt x="23832" y="2828"/>
                    <a:pt x="23465" y="3042"/>
                  </a:cubicBezTo>
                  <a:cubicBezTo>
                    <a:pt x="21404" y="1020"/>
                    <a:pt x="19351" y="1"/>
                    <a:pt x="177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7"/>
            <p:cNvSpPr/>
            <p:nvPr/>
          </p:nvSpPr>
          <p:spPr>
            <a:xfrm>
              <a:off x="8394250" y="2592647"/>
              <a:ext cx="121503" cy="107264"/>
            </a:xfrm>
            <a:custGeom>
              <a:avLst/>
              <a:gdLst/>
              <a:ahLst/>
              <a:cxnLst/>
              <a:rect l="l" t="t" r="r" b="b"/>
              <a:pathLst>
                <a:path w="1553" h="1371" extrusionOk="0">
                  <a:moveTo>
                    <a:pt x="115" y="1"/>
                  </a:moveTo>
                  <a:lnTo>
                    <a:pt x="0" y="115"/>
                  </a:lnTo>
                  <a:lnTo>
                    <a:pt x="1438" y="1370"/>
                  </a:lnTo>
                  <a:lnTo>
                    <a:pt x="1553" y="1256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7"/>
            <p:cNvSpPr/>
            <p:nvPr/>
          </p:nvSpPr>
          <p:spPr>
            <a:xfrm>
              <a:off x="7610310" y="2776583"/>
              <a:ext cx="85748" cy="48273"/>
            </a:xfrm>
            <a:custGeom>
              <a:avLst/>
              <a:gdLst/>
              <a:ahLst/>
              <a:cxnLst/>
              <a:rect l="l" t="t" r="r" b="b"/>
              <a:pathLst>
                <a:path w="1096" h="617" extrusionOk="0">
                  <a:moveTo>
                    <a:pt x="46" y="1"/>
                  </a:moveTo>
                  <a:lnTo>
                    <a:pt x="0" y="138"/>
                  </a:lnTo>
                  <a:lnTo>
                    <a:pt x="1027" y="617"/>
                  </a:lnTo>
                  <a:lnTo>
                    <a:pt x="1096" y="480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7833522" y="2658757"/>
              <a:ext cx="62590" cy="82228"/>
            </a:xfrm>
            <a:custGeom>
              <a:avLst/>
              <a:gdLst/>
              <a:ahLst/>
              <a:cxnLst/>
              <a:rect l="l" t="t" r="r" b="b"/>
              <a:pathLst>
                <a:path w="800" h="1051" extrusionOk="0">
                  <a:moveTo>
                    <a:pt x="685" y="0"/>
                  </a:moveTo>
                  <a:lnTo>
                    <a:pt x="0" y="959"/>
                  </a:lnTo>
                  <a:lnTo>
                    <a:pt x="114" y="1050"/>
                  </a:lnTo>
                  <a:lnTo>
                    <a:pt x="799" y="69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7"/>
            <p:cNvSpPr/>
            <p:nvPr/>
          </p:nvSpPr>
          <p:spPr>
            <a:xfrm>
              <a:off x="8965697" y="2685515"/>
              <a:ext cx="112584" cy="89347"/>
            </a:xfrm>
            <a:custGeom>
              <a:avLst/>
              <a:gdLst/>
              <a:ahLst/>
              <a:cxnLst/>
              <a:rect l="l" t="t" r="r" b="b"/>
              <a:pathLst>
                <a:path w="1439" h="1142" extrusionOk="0">
                  <a:moveTo>
                    <a:pt x="1370" y="1"/>
                  </a:moveTo>
                  <a:cubicBezTo>
                    <a:pt x="1347" y="23"/>
                    <a:pt x="548" y="434"/>
                    <a:pt x="1" y="1028"/>
                  </a:cubicBezTo>
                  <a:lnTo>
                    <a:pt x="115" y="1142"/>
                  </a:lnTo>
                  <a:cubicBezTo>
                    <a:pt x="640" y="548"/>
                    <a:pt x="1439" y="138"/>
                    <a:pt x="1439" y="138"/>
                  </a:cubicBezTo>
                  <a:lnTo>
                    <a:pt x="13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7"/>
            <p:cNvSpPr/>
            <p:nvPr/>
          </p:nvSpPr>
          <p:spPr>
            <a:xfrm>
              <a:off x="8458561" y="2679803"/>
              <a:ext cx="157179" cy="79020"/>
            </a:xfrm>
            <a:custGeom>
              <a:avLst/>
              <a:gdLst/>
              <a:ahLst/>
              <a:cxnLst/>
              <a:rect l="l" t="t" r="r" b="b"/>
              <a:pathLst>
                <a:path w="2009" h="1010" extrusionOk="0">
                  <a:moveTo>
                    <a:pt x="1424" y="0"/>
                  </a:moveTo>
                  <a:cubicBezTo>
                    <a:pt x="276" y="0"/>
                    <a:pt x="0" y="964"/>
                    <a:pt x="0" y="964"/>
                  </a:cubicBezTo>
                  <a:lnTo>
                    <a:pt x="160" y="1009"/>
                  </a:lnTo>
                  <a:cubicBezTo>
                    <a:pt x="160" y="970"/>
                    <a:pt x="399" y="144"/>
                    <a:pt x="1425" y="144"/>
                  </a:cubicBezTo>
                  <a:cubicBezTo>
                    <a:pt x="1584" y="144"/>
                    <a:pt x="1763" y="164"/>
                    <a:pt x="1963" y="211"/>
                  </a:cubicBezTo>
                  <a:lnTo>
                    <a:pt x="2009" y="74"/>
                  </a:lnTo>
                  <a:cubicBezTo>
                    <a:pt x="1792" y="22"/>
                    <a:pt x="1598" y="0"/>
                    <a:pt x="1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7783528" y="2730736"/>
              <a:ext cx="100066" cy="40605"/>
            </a:xfrm>
            <a:custGeom>
              <a:avLst/>
              <a:gdLst/>
              <a:ahLst/>
              <a:cxnLst/>
              <a:rect l="l" t="t" r="r" b="b"/>
              <a:pathLst>
                <a:path w="1279" h="519" extrusionOk="0">
                  <a:moveTo>
                    <a:pt x="561" y="0"/>
                  </a:moveTo>
                  <a:cubicBezTo>
                    <a:pt x="391" y="0"/>
                    <a:pt x="203" y="51"/>
                    <a:pt x="0" y="153"/>
                  </a:cubicBezTo>
                  <a:lnTo>
                    <a:pt x="69" y="290"/>
                  </a:lnTo>
                  <a:cubicBezTo>
                    <a:pt x="249" y="195"/>
                    <a:pt x="410" y="149"/>
                    <a:pt x="554" y="149"/>
                  </a:cubicBezTo>
                  <a:cubicBezTo>
                    <a:pt x="793" y="149"/>
                    <a:pt x="985" y="276"/>
                    <a:pt x="1142" y="518"/>
                  </a:cubicBezTo>
                  <a:lnTo>
                    <a:pt x="1278" y="450"/>
                  </a:lnTo>
                  <a:cubicBezTo>
                    <a:pt x="1092" y="148"/>
                    <a:pt x="851" y="0"/>
                    <a:pt x="5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7"/>
            <p:cNvSpPr/>
            <p:nvPr/>
          </p:nvSpPr>
          <p:spPr>
            <a:xfrm>
              <a:off x="8878227" y="2763361"/>
              <a:ext cx="184015" cy="45456"/>
            </a:xfrm>
            <a:custGeom>
              <a:avLst/>
              <a:gdLst/>
              <a:ahLst/>
              <a:cxnLst/>
              <a:rect l="l" t="t" r="r" b="b"/>
              <a:pathLst>
                <a:path w="2352" h="581" extrusionOk="0">
                  <a:moveTo>
                    <a:pt x="1082" y="0"/>
                  </a:moveTo>
                  <a:cubicBezTo>
                    <a:pt x="715" y="0"/>
                    <a:pt x="358" y="126"/>
                    <a:pt x="0" y="375"/>
                  </a:cubicBezTo>
                  <a:lnTo>
                    <a:pt x="91" y="512"/>
                  </a:lnTo>
                  <a:cubicBezTo>
                    <a:pt x="415" y="275"/>
                    <a:pt x="743" y="160"/>
                    <a:pt x="1082" y="160"/>
                  </a:cubicBezTo>
                  <a:cubicBezTo>
                    <a:pt x="1460" y="160"/>
                    <a:pt x="1850" y="303"/>
                    <a:pt x="2260" y="580"/>
                  </a:cubicBezTo>
                  <a:lnTo>
                    <a:pt x="2351" y="466"/>
                  </a:lnTo>
                  <a:cubicBezTo>
                    <a:pt x="1907" y="154"/>
                    <a:pt x="148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" name="Google Shape;156;p7"/>
          <p:cNvGrpSpPr/>
          <p:nvPr/>
        </p:nvGrpSpPr>
        <p:grpSpPr>
          <a:xfrm flipH="1">
            <a:off x="-966296" y="394961"/>
            <a:ext cx="2009061" cy="295581"/>
            <a:chOff x="335712" y="2832036"/>
            <a:chExt cx="2009061" cy="295581"/>
          </a:xfrm>
        </p:grpSpPr>
        <p:sp>
          <p:nvSpPr>
            <p:cNvPr id="157" name="Google Shape;157;p7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7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7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7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7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7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7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7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7"/>
          <p:cNvSpPr txBox="1">
            <a:spLocks noGrp="1"/>
          </p:cNvSpPr>
          <p:nvPr>
            <p:ph type="body" idx="1"/>
          </p:nvPr>
        </p:nvSpPr>
        <p:spPr>
          <a:xfrm>
            <a:off x="720000" y="2261050"/>
            <a:ext cx="4823100" cy="166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279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/>
            </a:lvl2pPr>
            <a:lvl3pPr marL="1371600" lvl="2" indent="-279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800"/>
              <a:buFont typeface="Open Sans"/>
              <a:buChar char="■"/>
              <a:defRPr/>
            </a:lvl3pPr>
            <a:lvl4pPr marL="1828800" lvl="3" indent="-279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○"/>
              <a:defRPr/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■"/>
              <a:defRPr/>
            </a:lvl6pPr>
            <a:lvl7pPr marL="3200400" lvl="6" indent="-2730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700"/>
              <a:buFont typeface="Open Sans"/>
              <a:buChar char="●"/>
              <a:defRPr/>
            </a:lvl7pPr>
            <a:lvl8pPr marL="3657600" lvl="7" indent="-2730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700"/>
              <a:buFont typeface="Open Sans"/>
              <a:buChar char="○"/>
              <a:defRPr/>
            </a:lvl8pPr>
            <a:lvl9pPr marL="4114800" lvl="8" indent="-2667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600"/>
              <a:buFont typeface="Open Sans"/>
              <a:buChar char="■"/>
              <a:defRPr/>
            </a:lvl9pPr>
          </a:lstStyle>
          <a:p>
            <a:endParaRPr/>
          </a:p>
        </p:txBody>
      </p:sp>
      <p:sp>
        <p:nvSpPr>
          <p:cNvPr id="166" name="Google Shape;166;p7"/>
          <p:cNvSpPr txBox="1">
            <a:spLocks noGrp="1"/>
          </p:cNvSpPr>
          <p:nvPr>
            <p:ph type="title"/>
          </p:nvPr>
        </p:nvSpPr>
        <p:spPr>
          <a:xfrm>
            <a:off x="720000" y="900150"/>
            <a:ext cx="4823100" cy="13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"/>
          <p:cNvSpPr txBox="1">
            <a:spLocks noGrp="1"/>
          </p:cNvSpPr>
          <p:nvPr>
            <p:ph type="title"/>
          </p:nvPr>
        </p:nvSpPr>
        <p:spPr>
          <a:xfrm>
            <a:off x="844950" y="1161750"/>
            <a:ext cx="7454100" cy="28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69" name="Google Shape;169;p8"/>
          <p:cNvGrpSpPr/>
          <p:nvPr/>
        </p:nvGrpSpPr>
        <p:grpSpPr>
          <a:xfrm>
            <a:off x="0" y="4531150"/>
            <a:ext cx="9143971" cy="791191"/>
            <a:chOff x="0" y="4988350"/>
            <a:chExt cx="9143971" cy="791191"/>
          </a:xfrm>
        </p:grpSpPr>
        <p:sp>
          <p:nvSpPr>
            <p:cNvPr id="170" name="Google Shape;170;p8"/>
            <p:cNvSpPr/>
            <p:nvPr/>
          </p:nvSpPr>
          <p:spPr>
            <a:xfrm>
              <a:off x="0" y="4988350"/>
              <a:ext cx="9143971" cy="791191"/>
            </a:xfrm>
            <a:custGeom>
              <a:avLst/>
              <a:gdLst/>
              <a:ahLst/>
              <a:cxnLst/>
              <a:rect l="l" t="t" r="r" b="b"/>
              <a:pathLst>
                <a:path w="115109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115108" y="10112"/>
                  </a:lnTo>
                  <a:lnTo>
                    <a:pt x="1151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20529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814291" y="5377649"/>
              <a:ext cx="7377170" cy="12596"/>
            </a:xfrm>
            <a:custGeom>
              <a:avLst/>
              <a:gdLst/>
              <a:ahLst/>
              <a:cxnLst/>
              <a:rect l="l" t="t" r="r" b="b"/>
              <a:pathLst>
                <a:path w="94292" h="161" extrusionOk="0">
                  <a:moveTo>
                    <a:pt x="0" y="1"/>
                  </a:moveTo>
                  <a:lnTo>
                    <a:pt x="0" y="161"/>
                  </a:lnTo>
                  <a:lnTo>
                    <a:pt x="6300" y="161"/>
                  </a:lnTo>
                  <a:lnTo>
                    <a:pt x="6300" y="1"/>
                  </a:lnTo>
                  <a:close/>
                  <a:moveTo>
                    <a:pt x="11002" y="1"/>
                  </a:moveTo>
                  <a:lnTo>
                    <a:pt x="11002" y="161"/>
                  </a:lnTo>
                  <a:lnTo>
                    <a:pt x="17279" y="161"/>
                  </a:lnTo>
                  <a:lnTo>
                    <a:pt x="17279" y="1"/>
                  </a:lnTo>
                  <a:close/>
                  <a:moveTo>
                    <a:pt x="22004" y="1"/>
                  </a:moveTo>
                  <a:lnTo>
                    <a:pt x="22004" y="161"/>
                  </a:lnTo>
                  <a:lnTo>
                    <a:pt x="28281" y="161"/>
                  </a:lnTo>
                  <a:lnTo>
                    <a:pt x="28281" y="1"/>
                  </a:lnTo>
                  <a:close/>
                  <a:moveTo>
                    <a:pt x="33006" y="1"/>
                  </a:moveTo>
                  <a:lnTo>
                    <a:pt x="33006" y="161"/>
                  </a:lnTo>
                  <a:lnTo>
                    <a:pt x="39283" y="161"/>
                  </a:lnTo>
                  <a:lnTo>
                    <a:pt x="39283" y="1"/>
                  </a:lnTo>
                  <a:close/>
                  <a:moveTo>
                    <a:pt x="44008" y="1"/>
                  </a:moveTo>
                  <a:lnTo>
                    <a:pt x="44008" y="161"/>
                  </a:lnTo>
                  <a:lnTo>
                    <a:pt x="50284" y="161"/>
                  </a:lnTo>
                  <a:lnTo>
                    <a:pt x="50284" y="1"/>
                  </a:lnTo>
                  <a:close/>
                  <a:moveTo>
                    <a:pt x="55009" y="1"/>
                  </a:moveTo>
                  <a:lnTo>
                    <a:pt x="55009" y="161"/>
                  </a:lnTo>
                  <a:lnTo>
                    <a:pt x="61286" y="161"/>
                  </a:lnTo>
                  <a:lnTo>
                    <a:pt x="61286" y="1"/>
                  </a:lnTo>
                  <a:close/>
                  <a:moveTo>
                    <a:pt x="66011" y="1"/>
                  </a:moveTo>
                  <a:lnTo>
                    <a:pt x="66011" y="161"/>
                  </a:lnTo>
                  <a:lnTo>
                    <a:pt x="72288" y="161"/>
                  </a:lnTo>
                  <a:lnTo>
                    <a:pt x="72288" y="1"/>
                  </a:lnTo>
                  <a:close/>
                  <a:moveTo>
                    <a:pt x="77013" y="1"/>
                  </a:moveTo>
                  <a:lnTo>
                    <a:pt x="77013" y="161"/>
                  </a:lnTo>
                  <a:lnTo>
                    <a:pt x="83290" y="161"/>
                  </a:lnTo>
                  <a:lnTo>
                    <a:pt x="83290" y="1"/>
                  </a:lnTo>
                  <a:close/>
                  <a:moveTo>
                    <a:pt x="88015" y="1"/>
                  </a:moveTo>
                  <a:lnTo>
                    <a:pt x="88015" y="161"/>
                  </a:lnTo>
                  <a:lnTo>
                    <a:pt x="94292" y="161"/>
                  </a:lnTo>
                  <a:lnTo>
                    <a:pt x="942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855924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" name="Google Shape;174;p8"/>
          <p:cNvGrpSpPr/>
          <p:nvPr/>
        </p:nvGrpSpPr>
        <p:grpSpPr>
          <a:xfrm flipH="1">
            <a:off x="8087829" y="488011"/>
            <a:ext cx="2009061" cy="295581"/>
            <a:chOff x="335712" y="2832036"/>
            <a:chExt cx="2009061" cy="295581"/>
          </a:xfrm>
        </p:grpSpPr>
        <p:sp>
          <p:nvSpPr>
            <p:cNvPr id="175" name="Google Shape;175;p8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" name="Google Shape;183;p8"/>
          <p:cNvGrpSpPr/>
          <p:nvPr/>
        </p:nvGrpSpPr>
        <p:grpSpPr>
          <a:xfrm flipH="1">
            <a:off x="-1785213" y="542751"/>
            <a:ext cx="3400591" cy="574641"/>
            <a:chOff x="7240638" y="2452915"/>
            <a:chExt cx="2380532" cy="402297"/>
          </a:xfrm>
        </p:grpSpPr>
        <p:sp>
          <p:nvSpPr>
            <p:cNvPr id="184" name="Google Shape;184;p8"/>
            <p:cNvSpPr/>
            <p:nvPr/>
          </p:nvSpPr>
          <p:spPr>
            <a:xfrm>
              <a:off x="7240638" y="2452915"/>
              <a:ext cx="2380532" cy="402297"/>
            </a:xfrm>
            <a:custGeom>
              <a:avLst/>
              <a:gdLst/>
              <a:ahLst/>
              <a:cxnLst/>
              <a:rect l="l" t="t" r="r" b="b"/>
              <a:pathLst>
                <a:path w="30427" h="5142" extrusionOk="0">
                  <a:moveTo>
                    <a:pt x="17707" y="1"/>
                  </a:moveTo>
                  <a:cubicBezTo>
                    <a:pt x="16437" y="1"/>
                    <a:pt x="15411" y="609"/>
                    <a:pt x="14814" y="1832"/>
                  </a:cubicBezTo>
                  <a:cubicBezTo>
                    <a:pt x="13962" y="1100"/>
                    <a:pt x="12884" y="614"/>
                    <a:pt x="11780" y="614"/>
                  </a:cubicBezTo>
                  <a:cubicBezTo>
                    <a:pt x="10578" y="614"/>
                    <a:pt x="9343" y="1190"/>
                    <a:pt x="8332" y="2654"/>
                  </a:cubicBezTo>
                  <a:cubicBezTo>
                    <a:pt x="8001" y="2206"/>
                    <a:pt x="7525" y="1991"/>
                    <a:pt x="7024" y="1991"/>
                  </a:cubicBezTo>
                  <a:cubicBezTo>
                    <a:pt x="6072" y="1991"/>
                    <a:pt x="5032" y="2770"/>
                    <a:pt x="4748" y="4206"/>
                  </a:cubicBezTo>
                  <a:cubicBezTo>
                    <a:pt x="4288" y="4036"/>
                    <a:pt x="3780" y="3922"/>
                    <a:pt x="3223" y="3922"/>
                  </a:cubicBezTo>
                  <a:cubicBezTo>
                    <a:pt x="2288" y="3922"/>
                    <a:pt x="1216" y="4241"/>
                    <a:pt x="0" y="5142"/>
                  </a:cubicBezTo>
                  <a:lnTo>
                    <a:pt x="30426" y="5142"/>
                  </a:lnTo>
                  <a:cubicBezTo>
                    <a:pt x="28021" y="3522"/>
                    <a:pt x="26141" y="2720"/>
                    <a:pt x="24769" y="2720"/>
                  </a:cubicBezTo>
                  <a:cubicBezTo>
                    <a:pt x="24266" y="2720"/>
                    <a:pt x="23832" y="2828"/>
                    <a:pt x="23465" y="3042"/>
                  </a:cubicBezTo>
                  <a:cubicBezTo>
                    <a:pt x="21404" y="1020"/>
                    <a:pt x="19351" y="1"/>
                    <a:pt x="177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8394250" y="2592647"/>
              <a:ext cx="121503" cy="107264"/>
            </a:xfrm>
            <a:custGeom>
              <a:avLst/>
              <a:gdLst/>
              <a:ahLst/>
              <a:cxnLst/>
              <a:rect l="l" t="t" r="r" b="b"/>
              <a:pathLst>
                <a:path w="1553" h="1371" extrusionOk="0">
                  <a:moveTo>
                    <a:pt x="115" y="1"/>
                  </a:moveTo>
                  <a:lnTo>
                    <a:pt x="0" y="115"/>
                  </a:lnTo>
                  <a:lnTo>
                    <a:pt x="1438" y="1370"/>
                  </a:lnTo>
                  <a:lnTo>
                    <a:pt x="1553" y="1256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8"/>
            <p:cNvSpPr/>
            <p:nvPr/>
          </p:nvSpPr>
          <p:spPr>
            <a:xfrm>
              <a:off x="7610310" y="2776583"/>
              <a:ext cx="85748" cy="48273"/>
            </a:xfrm>
            <a:custGeom>
              <a:avLst/>
              <a:gdLst/>
              <a:ahLst/>
              <a:cxnLst/>
              <a:rect l="l" t="t" r="r" b="b"/>
              <a:pathLst>
                <a:path w="1096" h="617" extrusionOk="0">
                  <a:moveTo>
                    <a:pt x="46" y="1"/>
                  </a:moveTo>
                  <a:lnTo>
                    <a:pt x="0" y="138"/>
                  </a:lnTo>
                  <a:lnTo>
                    <a:pt x="1027" y="617"/>
                  </a:lnTo>
                  <a:lnTo>
                    <a:pt x="1096" y="480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7833522" y="2658757"/>
              <a:ext cx="62590" cy="82228"/>
            </a:xfrm>
            <a:custGeom>
              <a:avLst/>
              <a:gdLst/>
              <a:ahLst/>
              <a:cxnLst/>
              <a:rect l="l" t="t" r="r" b="b"/>
              <a:pathLst>
                <a:path w="800" h="1051" extrusionOk="0">
                  <a:moveTo>
                    <a:pt x="685" y="0"/>
                  </a:moveTo>
                  <a:lnTo>
                    <a:pt x="0" y="959"/>
                  </a:lnTo>
                  <a:lnTo>
                    <a:pt x="114" y="1050"/>
                  </a:lnTo>
                  <a:lnTo>
                    <a:pt x="799" y="69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8965697" y="2685515"/>
              <a:ext cx="112584" cy="89347"/>
            </a:xfrm>
            <a:custGeom>
              <a:avLst/>
              <a:gdLst/>
              <a:ahLst/>
              <a:cxnLst/>
              <a:rect l="l" t="t" r="r" b="b"/>
              <a:pathLst>
                <a:path w="1439" h="1142" extrusionOk="0">
                  <a:moveTo>
                    <a:pt x="1370" y="1"/>
                  </a:moveTo>
                  <a:cubicBezTo>
                    <a:pt x="1347" y="23"/>
                    <a:pt x="548" y="434"/>
                    <a:pt x="1" y="1028"/>
                  </a:cubicBezTo>
                  <a:lnTo>
                    <a:pt x="115" y="1142"/>
                  </a:lnTo>
                  <a:cubicBezTo>
                    <a:pt x="640" y="548"/>
                    <a:pt x="1439" y="138"/>
                    <a:pt x="1439" y="138"/>
                  </a:cubicBezTo>
                  <a:lnTo>
                    <a:pt x="13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8458561" y="2679803"/>
              <a:ext cx="157179" cy="79020"/>
            </a:xfrm>
            <a:custGeom>
              <a:avLst/>
              <a:gdLst/>
              <a:ahLst/>
              <a:cxnLst/>
              <a:rect l="l" t="t" r="r" b="b"/>
              <a:pathLst>
                <a:path w="2009" h="1010" extrusionOk="0">
                  <a:moveTo>
                    <a:pt x="1424" y="0"/>
                  </a:moveTo>
                  <a:cubicBezTo>
                    <a:pt x="276" y="0"/>
                    <a:pt x="0" y="964"/>
                    <a:pt x="0" y="964"/>
                  </a:cubicBezTo>
                  <a:lnTo>
                    <a:pt x="160" y="1009"/>
                  </a:lnTo>
                  <a:cubicBezTo>
                    <a:pt x="160" y="970"/>
                    <a:pt x="399" y="144"/>
                    <a:pt x="1425" y="144"/>
                  </a:cubicBezTo>
                  <a:cubicBezTo>
                    <a:pt x="1584" y="144"/>
                    <a:pt x="1763" y="164"/>
                    <a:pt x="1963" y="211"/>
                  </a:cubicBezTo>
                  <a:lnTo>
                    <a:pt x="2009" y="74"/>
                  </a:lnTo>
                  <a:cubicBezTo>
                    <a:pt x="1792" y="22"/>
                    <a:pt x="1598" y="0"/>
                    <a:pt x="1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7783528" y="2730736"/>
              <a:ext cx="100066" cy="40605"/>
            </a:xfrm>
            <a:custGeom>
              <a:avLst/>
              <a:gdLst/>
              <a:ahLst/>
              <a:cxnLst/>
              <a:rect l="l" t="t" r="r" b="b"/>
              <a:pathLst>
                <a:path w="1279" h="519" extrusionOk="0">
                  <a:moveTo>
                    <a:pt x="561" y="0"/>
                  </a:moveTo>
                  <a:cubicBezTo>
                    <a:pt x="391" y="0"/>
                    <a:pt x="203" y="51"/>
                    <a:pt x="0" y="153"/>
                  </a:cubicBezTo>
                  <a:lnTo>
                    <a:pt x="69" y="290"/>
                  </a:lnTo>
                  <a:cubicBezTo>
                    <a:pt x="249" y="195"/>
                    <a:pt x="410" y="149"/>
                    <a:pt x="554" y="149"/>
                  </a:cubicBezTo>
                  <a:cubicBezTo>
                    <a:pt x="793" y="149"/>
                    <a:pt x="985" y="276"/>
                    <a:pt x="1142" y="518"/>
                  </a:cubicBezTo>
                  <a:lnTo>
                    <a:pt x="1278" y="450"/>
                  </a:lnTo>
                  <a:cubicBezTo>
                    <a:pt x="1092" y="148"/>
                    <a:pt x="851" y="0"/>
                    <a:pt x="5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8878227" y="2763361"/>
              <a:ext cx="184015" cy="45456"/>
            </a:xfrm>
            <a:custGeom>
              <a:avLst/>
              <a:gdLst/>
              <a:ahLst/>
              <a:cxnLst/>
              <a:rect l="l" t="t" r="r" b="b"/>
              <a:pathLst>
                <a:path w="2352" h="581" extrusionOk="0">
                  <a:moveTo>
                    <a:pt x="1082" y="0"/>
                  </a:moveTo>
                  <a:cubicBezTo>
                    <a:pt x="715" y="0"/>
                    <a:pt x="358" y="126"/>
                    <a:pt x="0" y="375"/>
                  </a:cubicBezTo>
                  <a:lnTo>
                    <a:pt x="91" y="512"/>
                  </a:lnTo>
                  <a:cubicBezTo>
                    <a:pt x="415" y="275"/>
                    <a:pt x="743" y="160"/>
                    <a:pt x="1082" y="160"/>
                  </a:cubicBezTo>
                  <a:cubicBezTo>
                    <a:pt x="1460" y="160"/>
                    <a:pt x="1850" y="303"/>
                    <a:pt x="2260" y="580"/>
                  </a:cubicBezTo>
                  <a:lnTo>
                    <a:pt x="2351" y="466"/>
                  </a:lnTo>
                  <a:cubicBezTo>
                    <a:pt x="1907" y="154"/>
                    <a:pt x="148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9"/>
          <p:cNvSpPr txBox="1">
            <a:spLocks noGrp="1"/>
          </p:cNvSpPr>
          <p:nvPr>
            <p:ph type="title"/>
          </p:nvPr>
        </p:nvSpPr>
        <p:spPr>
          <a:xfrm>
            <a:off x="4205150" y="1605000"/>
            <a:ext cx="4225800" cy="7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4" name="Google Shape;194;p9"/>
          <p:cNvSpPr txBox="1">
            <a:spLocks noGrp="1"/>
          </p:cNvSpPr>
          <p:nvPr>
            <p:ph type="subTitle" idx="1"/>
          </p:nvPr>
        </p:nvSpPr>
        <p:spPr>
          <a:xfrm>
            <a:off x="4205150" y="2327100"/>
            <a:ext cx="4225800" cy="121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95" name="Google Shape;195;p9"/>
          <p:cNvGrpSpPr/>
          <p:nvPr/>
        </p:nvGrpSpPr>
        <p:grpSpPr>
          <a:xfrm>
            <a:off x="88" y="4469900"/>
            <a:ext cx="9143765" cy="1526112"/>
            <a:chOff x="152488" y="4348275"/>
            <a:chExt cx="9143765" cy="1526112"/>
          </a:xfrm>
        </p:grpSpPr>
        <p:sp>
          <p:nvSpPr>
            <p:cNvPr id="196" name="Google Shape;196;p9"/>
            <p:cNvSpPr/>
            <p:nvPr/>
          </p:nvSpPr>
          <p:spPr>
            <a:xfrm>
              <a:off x="152488" y="4348275"/>
              <a:ext cx="9143765" cy="1526112"/>
            </a:xfrm>
            <a:custGeom>
              <a:avLst/>
              <a:gdLst/>
              <a:ahLst/>
              <a:cxnLst/>
              <a:rect l="l" t="t" r="r" b="b"/>
              <a:pathLst>
                <a:path w="83907" h="14794" extrusionOk="0">
                  <a:moveTo>
                    <a:pt x="28776" y="0"/>
                  </a:moveTo>
                  <a:cubicBezTo>
                    <a:pt x="15090" y="0"/>
                    <a:pt x="12246" y="2464"/>
                    <a:pt x="4904" y="2464"/>
                  </a:cubicBezTo>
                  <a:cubicBezTo>
                    <a:pt x="3477" y="2464"/>
                    <a:pt x="1880" y="2371"/>
                    <a:pt x="0" y="2149"/>
                  </a:cubicBezTo>
                  <a:lnTo>
                    <a:pt x="0" y="14794"/>
                  </a:lnTo>
                  <a:lnTo>
                    <a:pt x="83906" y="14794"/>
                  </a:lnTo>
                  <a:lnTo>
                    <a:pt x="83906" y="2149"/>
                  </a:lnTo>
                  <a:cubicBezTo>
                    <a:pt x="83906" y="2149"/>
                    <a:pt x="81878" y="2286"/>
                    <a:pt x="77444" y="2286"/>
                  </a:cubicBezTo>
                  <a:cubicBezTo>
                    <a:pt x="71041" y="2286"/>
                    <a:pt x="59619" y="1999"/>
                    <a:pt x="42045" y="597"/>
                  </a:cubicBezTo>
                  <a:cubicBezTo>
                    <a:pt x="36693" y="170"/>
                    <a:pt x="32362" y="0"/>
                    <a:pt x="287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9"/>
            <p:cNvSpPr/>
            <p:nvPr/>
          </p:nvSpPr>
          <p:spPr>
            <a:xfrm>
              <a:off x="152488" y="4563668"/>
              <a:ext cx="9143765" cy="672690"/>
            </a:xfrm>
            <a:custGeom>
              <a:avLst/>
              <a:gdLst/>
              <a:ahLst/>
              <a:cxnLst/>
              <a:rect l="l" t="t" r="r" b="b"/>
              <a:pathLst>
                <a:path w="83907" h="6521" extrusionOk="0">
                  <a:moveTo>
                    <a:pt x="38093" y="1"/>
                  </a:moveTo>
                  <a:cubicBezTo>
                    <a:pt x="29173" y="1"/>
                    <a:pt x="24361" y="680"/>
                    <a:pt x="23739" y="2047"/>
                  </a:cubicBezTo>
                  <a:cubicBezTo>
                    <a:pt x="23556" y="2457"/>
                    <a:pt x="23739" y="2937"/>
                    <a:pt x="24286" y="3439"/>
                  </a:cubicBezTo>
                  <a:cubicBezTo>
                    <a:pt x="25245" y="4352"/>
                    <a:pt x="25610" y="5060"/>
                    <a:pt x="25359" y="5539"/>
                  </a:cubicBezTo>
                  <a:cubicBezTo>
                    <a:pt x="25022" y="6165"/>
                    <a:pt x="23712" y="6412"/>
                    <a:pt x="21852" y="6412"/>
                  </a:cubicBezTo>
                  <a:cubicBezTo>
                    <a:pt x="14890" y="6412"/>
                    <a:pt x="221" y="2950"/>
                    <a:pt x="23" y="2914"/>
                  </a:cubicBezTo>
                  <a:lnTo>
                    <a:pt x="0" y="3028"/>
                  </a:lnTo>
                  <a:cubicBezTo>
                    <a:pt x="754" y="3211"/>
                    <a:pt x="14860" y="6520"/>
                    <a:pt x="21776" y="6520"/>
                  </a:cubicBezTo>
                  <a:cubicBezTo>
                    <a:pt x="23716" y="6520"/>
                    <a:pt x="25085" y="6246"/>
                    <a:pt x="25451" y="5585"/>
                  </a:cubicBezTo>
                  <a:cubicBezTo>
                    <a:pt x="25747" y="5060"/>
                    <a:pt x="25359" y="4306"/>
                    <a:pt x="24355" y="3370"/>
                  </a:cubicBezTo>
                  <a:cubicBezTo>
                    <a:pt x="23853" y="2891"/>
                    <a:pt x="23670" y="2457"/>
                    <a:pt x="23830" y="2092"/>
                  </a:cubicBezTo>
                  <a:cubicBezTo>
                    <a:pt x="24497" y="632"/>
                    <a:pt x="30279" y="123"/>
                    <a:pt x="38013" y="123"/>
                  </a:cubicBezTo>
                  <a:cubicBezTo>
                    <a:pt x="55667" y="123"/>
                    <a:pt x="83493" y="2775"/>
                    <a:pt x="83906" y="2823"/>
                  </a:cubicBezTo>
                  <a:lnTo>
                    <a:pt x="83906" y="2709"/>
                  </a:lnTo>
                  <a:cubicBezTo>
                    <a:pt x="83769" y="2686"/>
                    <a:pt x="69252" y="1293"/>
                    <a:pt x="54690" y="517"/>
                  </a:cubicBezTo>
                  <a:cubicBezTo>
                    <a:pt x="48122" y="173"/>
                    <a:pt x="42586" y="1"/>
                    <a:pt x="38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9"/>
            <p:cNvSpPr/>
            <p:nvPr/>
          </p:nvSpPr>
          <p:spPr>
            <a:xfrm>
              <a:off x="3766766" y="4754200"/>
              <a:ext cx="3604348" cy="559836"/>
            </a:xfrm>
            <a:custGeom>
              <a:avLst/>
              <a:gdLst/>
              <a:ahLst/>
              <a:cxnLst/>
              <a:rect l="l" t="t" r="r" b="b"/>
              <a:pathLst>
                <a:path w="33075" h="5427" extrusionOk="0">
                  <a:moveTo>
                    <a:pt x="3556" y="0"/>
                  </a:moveTo>
                  <a:cubicBezTo>
                    <a:pt x="2123" y="0"/>
                    <a:pt x="1157" y="104"/>
                    <a:pt x="662" y="314"/>
                  </a:cubicBezTo>
                  <a:cubicBezTo>
                    <a:pt x="206" y="496"/>
                    <a:pt x="0" y="679"/>
                    <a:pt x="0" y="907"/>
                  </a:cubicBezTo>
                  <a:cubicBezTo>
                    <a:pt x="23" y="1409"/>
                    <a:pt x="1370" y="1866"/>
                    <a:pt x="2922" y="2414"/>
                  </a:cubicBezTo>
                  <a:cubicBezTo>
                    <a:pt x="4588" y="2984"/>
                    <a:pt x="6483" y="3623"/>
                    <a:pt x="6529" y="4331"/>
                  </a:cubicBezTo>
                  <a:cubicBezTo>
                    <a:pt x="6529" y="4651"/>
                    <a:pt x="6186" y="4993"/>
                    <a:pt x="5456" y="5335"/>
                  </a:cubicBezTo>
                  <a:lnTo>
                    <a:pt x="5501" y="5427"/>
                  </a:lnTo>
                  <a:cubicBezTo>
                    <a:pt x="6277" y="5061"/>
                    <a:pt x="6643" y="4719"/>
                    <a:pt x="6643" y="4331"/>
                  </a:cubicBezTo>
                  <a:cubicBezTo>
                    <a:pt x="6597" y="3532"/>
                    <a:pt x="4748" y="2916"/>
                    <a:pt x="2945" y="2300"/>
                  </a:cubicBezTo>
                  <a:cubicBezTo>
                    <a:pt x="1575" y="1820"/>
                    <a:pt x="137" y="1341"/>
                    <a:pt x="115" y="907"/>
                  </a:cubicBezTo>
                  <a:cubicBezTo>
                    <a:pt x="115" y="725"/>
                    <a:pt x="320" y="565"/>
                    <a:pt x="708" y="405"/>
                  </a:cubicBezTo>
                  <a:cubicBezTo>
                    <a:pt x="1200" y="202"/>
                    <a:pt x="2175" y="114"/>
                    <a:pt x="3489" y="114"/>
                  </a:cubicBezTo>
                  <a:cubicBezTo>
                    <a:pt x="11628" y="114"/>
                    <a:pt x="32796" y="3470"/>
                    <a:pt x="33052" y="3509"/>
                  </a:cubicBezTo>
                  <a:lnTo>
                    <a:pt x="33074" y="3395"/>
                  </a:lnTo>
                  <a:cubicBezTo>
                    <a:pt x="33006" y="3395"/>
                    <a:pt x="25793" y="2254"/>
                    <a:pt x="18215" y="1295"/>
                  </a:cubicBezTo>
                  <a:cubicBezTo>
                    <a:pt x="11390" y="436"/>
                    <a:pt x="6492" y="0"/>
                    <a:pt x="35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9" name="Google Shape;199;p9"/>
          <p:cNvGrpSpPr/>
          <p:nvPr/>
        </p:nvGrpSpPr>
        <p:grpSpPr>
          <a:xfrm>
            <a:off x="5853962" y="394961"/>
            <a:ext cx="2009061" cy="295581"/>
            <a:chOff x="335712" y="2832036"/>
            <a:chExt cx="2009061" cy="295581"/>
          </a:xfrm>
        </p:grpSpPr>
        <p:sp>
          <p:nvSpPr>
            <p:cNvPr id="200" name="Google Shape;200;p9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9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9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9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9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9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9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" name="Google Shape;208;p9"/>
          <p:cNvGrpSpPr/>
          <p:nvPr/>
        </p:nvGrpSpPr>
        <p:grpSpPr>
          <a:xfrm>
            <a:off x="-1454251" y="542751"/>
            <a:ext cx="3400591" cy="574641"/>
            <a:chOff x="7240638" y="2452915"/>
            <a:chExt cx="2380532" cy="402297"/>
          </a:xfrm>
        </p:grpSpPr>
        <p:sp>
          <p:nvSpPr>
            <p:cNvPr id="209" name="Google Shape;209;p9"/>
            <p:cNvSpPr/>
            <p:nvPr/>
          </p:nvSpPr>
          <p:spPr>
            <a:xfrm>
              <a:off x="7240638" y="2452915"/>
              <a:ext cx="2380532" cy="402297"/>
            </a:xfrm>
            <a:custGeom>
              <a:avLst/>
              <a:gdLst/>
              <a:ahLst/>
              <a:cxnLst/>
              <a:rect l="l" t="t" r="r" b="b"/>
              <a:pathLst>
                <a:path w="30427" h="5142" extrusionOk="0">
                  <a:moveTo>
                    <a:pt x="17707" y="1"/>
                  </a:moveTo>
                  <a:cubicBezTo>
                    <a:pt x="16437" y="1"/>
                    <a:pt x="15411" y="609"/>
                    <a:pt x="14814" y="1832"/>
                  </a:cubicBezTo>
                  <a:cubicBezTo>
                    <a:pt x="13962" y="1100"/>
                    <a:pt x="12884" y="614"/>
                    <a:pt x="11780" y="614"/>
                  </a:cubicBezTo>
                  <a:cubicBezTo>
                    <a:pt x="10578" y="614"/>
                    <a:pt x="9343" y="1190"/>
                    <a:pt x="8332" y="2654"/>
                  </a:cubicBezTo>
                  <a:cubicBezTo>
                    <a:pt x="8001" y="2206"/>
                    <a:pt x="7525" y="1991"/>
                    <a:pt x="7024" y="1991"/>
                  </a:cubicBezTo>
                  <a:cubicBezTo>
                    <a:pt x="6072" y="1991"/>
                    <a:pt x="5032" y="2770"/>
                    <a:pt x="4748" y="4206"/>
                  </a:cubicBezTo>
                  <a:cubicBezTo>
                    <a:pt x="4288" y="4036"/>
                    <a:pt x="3780" y="3922"/>
                    <a:pt x="3223" y="3922"/>
                  </a:cubicBezTo>
                  <a:cubicBezTo>
                    <a:pt x="2288" y="3922"/>
                    <a:pt x="1216" y="4241"/>
                    <a:pt x="0" y="5142"/>
                  </a:cubicBezTo>
                  <a:lnTo>
                    <a:pt x="30426" y="5142"/>
                  </a:lnTo>
                  <a:cubicBezTo>
                    <a:pt x="28021" y="3522"/>
                    <a:pt x="26141" y="2720"/>
                    <a:pt x="24769" y="2720"/>
                  </a:cubicBezTo>
                  <a:cubicBezTo>
                    <a:pt x="24266" y="2720"/>
                    <a:pt x="23832" y="2828"/>
                    <a:pt x="23465" y="3042"/>
                  </a:cubicBezTo>
                  <a:cubicBezTo>
                    <a:pt x="21404" y="1020"/>
                    <a:pt x="19351" y="1"/>
                    <a:pt x="177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9"/>
            <p:cNvSpPr/>
            <p:nvPr/>
          </p:nvSpPr>
          <p:spPr>
            <a:xfrm>
              <a:off x="8394250" y="2592647"/>
              <a:ext cx="121503" cy="107264"/>
            </a:xfrm>
            <a:custGeom>
              <a:avLst/>
              <a:gdLst/>
              <a:ahLst/>
              <a:cxnLst/>
              <a:rect l="l" t="t" r="r" b="b"/>
              <a:pathLst>
                <a:path w="1553" h="1371" extrusionOk="0">
                  <a:moveTo>
                    <a:pt x="115" y="1"/>
                  </a:moveTo>
                  <a:lnTo>
                    <a:pt x="0" y="115"/>
                  </a:lnTo>
                  <a:lnTo>
                    <a:pt x="1438" y="1370"/>
                  </a:lnTo>
                  <a:lnTo>
                    <a:pt x="1553" y="1256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9"/>
            <p:cNvSpPr/>
            <p:nvPr/>
          </p:nvSpPr>
          <p:spPr>
            <a:xfrm>
              <a:off x="7610310" y="2776583"/>
              <a:ext cx="85748" cy="48273"/>
            </a:xfrm>
            <a:custGeom>
              <a:avLst/>
              <a:gdLst/>
              <a:ahLst/>
              <a:cxnLst/>
              <a:rect l="l" t="t" r="r" b="b"/>
              <a:pathLst>
                <a:path w="1096" h="617" extrusionOk="0">
                  <a:moveTo>
                    <a:pt x="46" y="1"/>
                  </a:moveTo>
                  <a:lnTo>
                    <a:pt x="0" y="138"/>
                  </a:lnTo>
                  <a:lnTo>
                    <a:pt x="1027" y="617"/>
                  </a:lnTo>
                  <a:lnTo>
                    <a:pt x="1096" y="480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9"/>
            <p:cNvSpPr/>
            <p:nvPr/>
          </p:nvSpPr>
          <p:spPr>
            <a:xfrm>
              <a:off x="7833522" y="2658757"/>
              <a:ext cx="62590" cy="82228"/>
            </a:xfrm>
            <a:custGeom>
              <a:avLst/>
              <a:gdLst/>
              <a:ahLst/>
              <a:cxnLst/>
              <a:rect l="l" t="t" r="r" b="b"/>
              <a:pathLst>
                <a:path w="800" h="1051" extrusionOk="0">
                  <a:moveTo>
                    <a:pt x="685" y="0"/>
                  </a:moveTo>
                  <a:lnTo>
                    <a:pt x="0" y="959"/>
                  </a:lnTo>
                  <a:lnTo>
                    <a:pt x="114" y="1050"/>
                  </a:lnTo>
                  <a:lnTo>
                    <a:pt x="799" y="69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9"/>
            <p:cNvSpPr/>
            <p:nvPr/>
          </p:nvSpPr>
          <p:spPr>
            <a:xfrm>
              <a:off x="8965697" y="2685515"/>
              <a:ext cx="112584" cy="89347"/>
            </a:xfrm>
            <a:custGeom>
              <a:avLst/>
              <a:gdLst/>
              <a:ahLst/>
              <a:cxnLst/>
              <a:rect l="l" t="t" r="r" b="b"/>
              <a:pathLst>
                <a:path w="1439" h="1142" extrusionOk="0">
                  <a:moveTo>
                    <a:pt x="1370" y="1"/>
                  </a:moveTo>
                  <a:cubicBezTo>
                    <a:pt x="1347" y="23"/>
                    <a:pt x="548" y="434"/>
                    <a:pt x="1" y="1028"/>
                  </a:cubicBezTo>
                  <a:lnTo>
                    <a:pt x="115" y="1142"/>
                  </a:lnTo>
                  <a:cubicBezTo>
                    <a:pt x="640" y="548"/>
                    <a:pt x="1439" y="138"/>
                    <a:pt x="1439" y="138"/>
                  </a:cubicBezTo>
                  <a:lnTo>
                    <a:pt x="13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9"/>
            <p:cNvSpPr/>
            <p:nvPr/>
          </p:nvSpPr>
          <p:spPr>
            <a:xfrm>
              <a:off x="8458561" y="2679803"/>
              <a:ext cx="157179" cy="79020"/>
            </a:xfrm>
            <a:custGeom>
              <a:avLst/>
              <a:gdLst/>
              <a:ahLst/>
              <a:cxnLst/>
              <a:rect l="l" t="t" r="r" b="b"/>
              <a:pathLst>
                <a:path w="2009" h="1010" extrusionOk="0">
                  <a:moveTo>
                    <a:pt x="1424" y="0"/>
                  </a:moveTo>
                  <a:cubicBezTo>
                    <a:pt x="276" y="0"/>
                    <a:pt x="0" y="964"/>
                    <a:pt x="0" y="964"/>
                  </a:cubicBezTo>
                  <a:lnTo>
                    <a:pt x="160" y="1009"/>
                  </a:lnTo>
                  <a:cubicBezTo>
                    <a:pt x="160" y="970"/>
                    <a:pt x="399" y="144"/>
                    <a:pt x="1425" y="144"/>
                  </a:cubicBezTo>
                  <a:cubicBezTo>
                    <a:pt x="1584" y="144"/>
                    <a:pt x="1763" y="164"/>
                    <a:pt x="1963" y="211"/>
                  </a:cubicBezTo>
                  <a:lnTo>
                    <a:pt x="2009" y="74"/>
                  </a:lnTo>
                  <a:cubicBezTo>
                    <a:pt x="1792" y="22"/>
                    <a:pt x="1598" y="0"/>
                    <a:pt x="1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9"/>
            <p:cNvSpPr/>
            <p:nvPr/>
          </p:nvSpPr>
          <p:spPr>
            <a:xfrm>
              <a:off x="7783528" y="2730736"/>
              <a:ext cx="100066" cy="40605"/>
            </a:xfrm>
            <a:custGeom>
              <a:avLst/>
              <a:gdLst/>
              <a:ahLst/>
              <a:cxnLst/>
              <a:rect l="l" t="t" r="r" b="b"/>
              <a:pathLst>
                <a:path w="1279" h="519" extrusionOk="0">
                  <a:moveTo>
                    <a:pt x="561" y="0"/>
                  </a:moveTo>
                  <a:cubicBezTo>
                    <a:pt x="391" y="0"/>
                    <a:pt x="203" y="51"/>
                    <a:pt x="0" y="153"/>
                  </a:cubicBezTo>
                  <a:lnTo>
                    <a:pt x="69" y="290"/>
                  </a:lnTo>
                  <a:cubicBezTo>
                    <a:pt x="249" y="195"/>
                    <a:pt x="410" y="149"/>
                    <a:pt x="554" y="149"/>
                  </a:cubicBezTo>
                  <a:cubicBezTo>
                    <a:pt x="793" y="149"/>
                    <a:pt x="985" y="276"/>
                    <a:pt x="1142" y="518"/>
                  </a:cubicBezTo>
                  <a:lnTo>
                    <a:pt x="1278" y="450"/>
                  </a:lnTo>
                  <a:cubicBezTo>
                    <a:pt x="1092" y="148"/>
                    <a:pt x="851" y="0"/>
                    <a:pt x="5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9"/>
            <p:cNvSpPr/>
            <p:nvPr/>
          </p:nvSpPr>
          <p:spPr>
            <a:xfrm>
              <a:off x="8878227" y="2763361"/>
              <a:ext cx="184015" cy="45456"/>
            </a:xfrm>
            <a:custGeom>
              <a:avLst/>
              <a:gdLst/>
              <a:ahLst/>
              <a:cxnLst/>
              <a:rect l="l" t="t" r="r" b="b"/>
              <a:pathLst>
                <a:path w="2352" h="581" extrusionOk="0">
                  <a:moveTo>
                    <a:pt x="1082" y="0"/>
                  </a:moveTo>
                  <a:cubicBezTo>
                    <a:pt x="715" y="0"/>
                    <a:pt x="358" y="126"/>
                    <a:pt x="0" y="375"/>
                  </a:cubicBezTo>
                  <a:lnTo>
                    <a:pt x="91" y="512"/>
                  </a:lnTo>
                  <a:cubicBezTo>
                    <a:pt x="415" y="275"/>
                    <a:pt x="743" y="160"/>
                    <a:pt x="1082" y="160"/>
                  </a:cubicBezTo>
                  <a:cubicBezTo>
                    <a:pt x="1460" y="160"/>
                    <a:pt x="1850" y="303"/>
                    <a:pt x="2260" y="580"/>
                  </a:cubicBezTo>
                  <a:lnTo>
                    <a:pt x="2351" y="466"/>
                  </a:lnTo>
                  <a:cubicBezTo>
                    <a:pt x="1907" y="154"/>
                    <a:pt x="148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" name="Google Shape;308;p14"/>
          <p:cNvGrpSpPr/>
          <p:nvPr/>
        </p:nvGrpSpPr>
        <p:grpSpPr>
          <a:xfrm>
            <a:off x="0" y="4531150"/>
            <a:ext cx="9143971" cy="791191"/>
            <a:chOff x="0" y="4988350"/>
            <a:chExt cx="9143971" cy="791191"/>
          </a:xfrm>
        </p:grpSpPr>
        <p:sp>
          <p:nvSpPr>
            <p:cNvPr id="309" name="Google Shape;309;p14"/>
            <p:cNvSpPr/>
            <p:nvPr/>
          </p:nvSpPr>
          <p:spPr>
            <a:xfrm>
              <a:off x="0" y="4988350"/>
              <a:ext cx="9143971" cy="791191"/>
            </a:xfrm>
            <a:custGeom>
              <a:avLst/>
              <a:gdLst/>
              <a:ahLst/>
              <a:cxnLst/>
              <a:rect l="l" t="t" r="r" b="b"/>
              <a:pathLst>
                <a:path w="115109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115108" y="10112"/>
                  </a:lnTo>
                  <a:lnTo>
                    <a:pt x="1151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4"/>
            <p:cNvSpPr/>
            <p:nvPr/>
          </p:nvSpPr>
          <p:spPr>
            <a:xfrm>
              <a:off x="20529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4"/>
            <p:cNvSpPr/>
            <p:nvPr/>
          </p:nvSpPr>
          <p:spPr>
            <a:xfrm>
              <a:off x="814291" y="5377649"/>
              <a:ext cx="7377170" cy="12596"/>
            </a:xfrm>
            <a:custGeom>
              <a:avLst/>
              <a:gdLst/>
              <a:ahLst/>
              <a:cxnLst/>
              <a:rect l="l" t="t" r="r" b="b"/>
              <a:pathLst>
                <a:path w="94292" h="161" extrusionOk="0">
                  <a:moveTo>
                    <a:pt x="0" y="1"/>
                  </a:moveTo>
                  <a:lnTo>
                    <a:pt x="0" y="161"/>
                  </a:lnTo>
                  <a:lnTo>
                    <a:pt x="6300" y="161"/>
                  </a:lnTo>
                  <a:lnTo>
                    <a:pt x="6300" y="1"/>
                  </a:lnTo>
                  <a:close/>
                  <a:moveTo>
                    <a:pt x="11002" y="1"/>
                  </a:moveTo>
                  <a:lnTo>
                    <a:pt x="11002" y="161"/>
                  </a:lnTo>
                  <a:lnTo>
                    <a:pt x="17279" y="161"/>
                  </a:lnTo>
                  <a:lnTo>
                    <a:pt x="17279" y="1"/>
                  </a:lnTo>
                  <a:close/>
                  <a:moveTo>
                    <a:pt x="22004" y="1"/>
                  </a:moveTo>
                  <a:lnTo>
                    <a:pt x="22004" y="161"/>
                  </a:lnTo>
                  <a:lnTo>
                    <a:pt x="28281" y="161"/>
                  </a:lnTo>
                  <a:lnTo>
                    <a:pt x="28281" y="1"/>
                  </a:lnTo>
                  <a:close/>
                  <a:moveTo>
                    <a:pt x="33006" y="1"/>
                  </a:moveTo>
                  <a:lnTo>
                    <a:pt x="33006" y="161"/>
                  </a:lnTo>
                  <a:lnTo>
                    <a:pt x="39283" y="161"/>
                  </a:lnTo>
                  <a:lnTo>
                    <a:pt x="39283" y="1"/>
                  </a:lnTo>
                  <a:close/>
                  <a:moveTo>
                    <a:pt x="44008" y="1"/>
                  </a:moveTo>
                  <a:lnTo>
                    <a:pt x="44008" y="161"/>
                  </a:lnTo>
                  <a:lnTo>
                    <a:pt x="50284" y="161"/>
                  </a:lnTo>
                  <a:lnTo>
                    <a:pt x="50284" y="1"/>
                  </a:lnTo>
                  <a:close/>
                  <a:moveTo>
                    <a:pt x="55009" y="1"/>
                  </a:moveTo>
                  <a:lnTo>
                    <a:pt x="55009" y="161"/>
                  </a:lnTo>
                  <a:lnTo>
                    <a:pt x="61286" y="161"/>
                  </a:lnTo>
                  <a:lnTo>
                    <a:pt x="61286" y="1"/>
                  </a:lnTo>
                  <a:close/>
                  <a:moveTo>
                    <a:pt x="66011" y="1"/>
                  </a:moveTo>
                  <a:lnTo>
                    <a:pt x="66011" y="161"/>
                  </a:lnTo>
                  <a:lnTo>
                    <a:pt x="72288" y="161"/>
                  </a:lnTo>
                  <a:lnTo>
                    <a:pt x="72288" y="1"/>
                  </a:lnTo>
                  <a:close/>
                  <a:moveTo>
                    <a:pt x="77013" y="1"/>
                  </a:moveTo>
                  <a:lnTo>
                    <a:pt x="77013" y="161"/>
                  </a:lnTo>
                  <a:lnTo>
                    <a:pt x="83290" y="161"/>
                  </a:lnTo>
                  <a:lnTo>
                    <a:pt x="83290" y="1"/>
                  </a:lnTo>
                  <a:close/>
                  <a:moveTo>
                    <a:pt x="88015" y="1"/>
                  </a:moveTo>
                  <a:lnTo>
                    <a:pt x="88015" y="161"/>
                  </a:lnTo>
                  <a:lnTo>
                    <a:pt x="94292" y="161"/>
                  </a:lnTo>
                  <a:lnTo>
                    <a:pt x="942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4"/>
            <p:cNvSpPr/>
            <p:nvPr/>
          </p:nvSpPr>
          <p:spPr>
            <a:xfrm>
              <a:off x="855924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3" name="Google Shape;313;p14"/>
          <p:cNvGrpSpPr/>
          <p:nvPr/>
        </p:nvGrpSpPr>
        <p:grpSpPr>
          <a:xfrm>
            <a:off x="-757881" y="2519562"/>
            <a:ext cx="2445831" cy="359841"/>
            <a:chOff x="335712" y="2832036"/>
            <a:chExt cx="2009061" cy="295581"/>
          </a:xfrm>
        </p:grpSpPr>
        <p:sp>
          <p:nvSpPr>
            <p:cNvPr id="314" name="Google Shape;314;p14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4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4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4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4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4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4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4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2" name="Google Shape;322;p14"/>
          <p:cNvGrpSpPr/>
          <p:nvPr/>
        </p:nvGrpSpPr>
        <p:grpSpPr>
          <a:xfrm>
            <a:off x="7582919" y="362837"/>
            <a:ext cx="2445831" cy="359841"/>
            <a:chOff x="335712" y="2832036"/>
            <a:chExt cx="2009061" cy="295581"/>
          </a:xfrm>
        </p:grpSpPr>
        <p:sp>
          <p:nvSpPr>
            <p:cNvPr id="323" name="Google Shape;323;p14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4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4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4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4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4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4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1" name="Google Shape;331;p14"/>
          <p:cNvSpPr txBox="1">
            <a:spLocks noGrp="1"/>
          </p:cNvSpPr>
          <p:nvPr>
            <p:ph type="title"/>
          </p:nvPr>
        </p:nvSpPr>
        <p:spPr>
          <a:xfrm>
            <a:off x="2363550" y="542750"/>
            <a:ext cx="4416600" cy="134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8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14"/>
          <p:cNvSpPr txBox="1">
            <a:spLocks noGrp="1"/>
          </p:cNvSpPr>
          <p:nvPr>
            <p:ph type="subTitle" idx="1"/>
          </p:nvPr>
        </p:nvSpPr>
        <p:spPr>
          <a:xfrm>
            <a:off x="2363700" y="2016825"/>
            <a:ext cx="4416600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5"/>
          <p:cNvSpPr txBox="1">
            <a:spLocks noGrp="1"/>
          </p:cNvSpPr>
          <p:nvPr>
            <p:ph type="title"/>
          </p:nvPr>
        </p:nvSpPr>
        <p:spPr>
          <a:xfrm>
            <a:off x="4070625" y="2352050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35" name="Google Shape;335;p15"/>
          <p:cNvSpPr txBox="1">
            <a:spLocks noGrp="1"/>
          </p:cNvSpPr>
          <p:nvPr>
            <p:ph type="subTitle" idx="1"/>
          </p:nvPr>
        </p:nvSpPr>
        <p:spPr>
          <a:xfrm>
            <a:off x="2476800" y="1117388"/>
            <a:ext cx="5954100" cy="12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336" name="Google Shape;336;p15"/>
          <p:cNvGrpSpPr/>
          <p:nvPr/>
        </p:nvGrpSpPr>
        <p:grpSpPr>
          <a:xfrm flipH="1">
            <a:off x="-242191" y="4469746"/>
            <a:ext cx="9628385" cy="1606996"/>
            <a:chOff x="152488" y="4348275"/>
            <a:chExt cx="9143765" cy="1526112"/>
          </a:xfrm>
        </p:grpSpPr>
        <p:sp>
          <p:nvSpPr>
            <p:cNvPr id="337" name="Google Shape;337;p15"/>
            <p:cNvSpPr/>
            <p:nvPr/>
          </p:nvSpPr>
          <p:spPr>
            <a:xfrm>
              <a:off x="152488" y="4348275"/>
              <a:ext cx="9143765" cy="1526112"/>
            </a:xfrm>
            <a:custGeom>
              <a:avLst/>
              <a:gdLst/>
              <a:ahLst/>
              <a:cxnLst/>
              <a:rect l="l" t="t" r="r" b="b"/>
              <a:pathLst>
                <a:path w="83907" h="14794" extrusionOk="0">
                  <a:moveTo>
                    <a:pt x="28776" y="0"/>
                  </a:moveTo>
                  <a:cubicBezTo>
                    <a:pt x="15090" y="0"/>
                    <a:pt x="12246" y="2464"/>
                    <a:pt x="4904" y="2464"/>
                  </a:cubicBezTo>
                  <a:cubicBezTo>
                    <a:pt x="3477" y="2464"/>
                    <a:pt x="1880" y="2371"/>
                    <a:pt x="0" y="2149"/>
                  </a:cubicBezTo>
                  <a:lnTo>
                    <a:pt x="0" y="14794"/>
                  </a:lnTo>
                  <a:lnTo>
                    <a:pt x="83906" y="14794"/>
                  </a:lnTo>
                  <a:lnTo>
                    <a:pt x="83906" y="2149"/>
                  </a:lnTo>
                  <a:cubicBezTo>
                    <a:pt x="83906" y="2149"/>
                    <a:pt x="81878" y="2286"/>
                    <a:pt x="77444" y="2286"/>
                  </a:cubicBezTo>
                  <a:cubicBezTo>
                    <a:pt x="71041" y="2286"/>
                    <a:pt x="59619" y="1999"/>
                    <a:pt x="42045" y="597"/>
                  </a:cubicBezTo>
                  <a:cubicBezTo>
                    <a:pt x="36693" y="170"/>
                    <a:pt x="32362" y="0"/>
                    <a:pt x="287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5"/>
            <p:cNvSpPr/>
            <p:nvPr/>
          </p:nvSpPr>
          <p:spPr>
            <a:xfrm>
              <a:off x="152488" y="4563668"/>
              <a:ext cx="9143765" cy="672690"/>
            </a:xfrm>
            <a:custGeom>
              <a:avLst/>
              <a:gdLst/>
              <a:ahLst/>
              <a:cxnLst/>
              <a:rect l="l" t="t" r="r" b="b"/>
              <a:pathLst>
                <a:path w="83907" h="6521" extrusionOk="0">
                  <a:moveTo>
                    <a:pt x="38093" y="1"/>
                  </a:moveTo>
                  <a:cubicBezTo>
                    <a:pt x="29173" y="1"/>
                    <a:pt x="24361" y="680"/>
                    <a:pt x="23739" y="2047"/>
                  </a:cubicBezTo>
                  <a:cubicBezTo>
                    <a:pt x="23556" y="2457"/>
                    <a:pt x="23739" y="2937"/>
                    <a:pt x="24286" y="3439"/>
                  </a:cubicBezTo>
                  <a:cubicBezTo>
                    <a:pt x="25245" y="4352"/>
                    <a:pt x="25610" y="5060"/>
                    <a:pt x="25359" y="5539"/>
                  </a:cubicBezTo>
                  <a:cubicBezTo>
                    <a:pt x="25022" y="6165"/>
                    <a:pt x="23712" y="6412"/>
                    <a:pt x="21852" y="6412"/>
                  </a:cubicBezTo>
                  <a:cubicBezTo>
                    <a:pt x="14890" y="6412"/>
                    <a:pt x="221" y="2950"/>
                    <a:pt x="23" y="2914"/>
                  </a:cubicBezTo>
                  <a:lnTo>
                    <a:pt x="0" y="3028"/>
                  </a:lnTo>
                  <a:cubicBezTo>
                    <a:pt x="754" y="3211"/>
                    <a:pt x="14860" y="6520"/>
                    <a:pt x="21776" y="6520"/>
                  </a:cubicBezTo>
                  <a:cubicBezTo>
                    <a:pt x="23716" y="6520"/>
                    <a:pt x="25085" y="6246"/>
                    <a:pt x="25451" y="5585"/>
                  </a:cubicBezTo>
                  <a:cubicBezTo>
                    <a:pt x="25747" y="5060"/>
                    <a:pt x="25359" y="4306"/>
                    <a:pt x="24355" y="3370"/>
                  </a:cubicBezTo>
                  <a:cubicBezTo>
                    <a:pt x="23853" y="2891"/>
                    <a:pt x="23670" y="2457"/>
                    <a:pt x="23830" y="2092"/>
                  </a:cubicBezTo>
                  <a:cubicBezTo>
                    <a:pt x="24497" y="632"/>
                    <a:pt x="30279" y="123"/>
                    <a:pt x="38013" y="123"/>
                  </a:cubicBezTo>
                  <a:cubicBezTo>
                    <a:pt x="55667" y="123"/>
                    <a:pt x="83493" y="2775"/>
                    <a:pt x="83906" y="2823"/>
                  </a:cubicBezTo>
                  <a:lnTo>
                    <a:pt x="83906" y="2709"/>
                  </a:lnTo>
                  <a:cubicBezTo>
                    <a:pt x="83769" y="2686"/>
                    <a:pt x="69252" y="1293"/>
                    <a:pt x="54690" y="517"/>
                  </a:cubicBezTo>
                  <a:cubicBezTo>
                    <a:pt x="48122" y="173"/>
                    <a:pt x="42586" y="1"/>
                    <a:pt x="38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5"/>
            <p:cNvSpPr/>
            <p:nvPr/>
          </p:nvSpPr>
          <p:spPr>
            <a:xfrm>
              <a:off x="3766766" y="4754200"/>
              <a:ext cx="3604348" cy="559836"/>
            </a:xfrm>
            <a:custGeom>
              <a:avLst/>
              <a:gdLst/>
              <a:ahLst/>
              <a:cxnLst/>
              <a:rect l="l" t="t" r="r" b="b"/>
              <a:pathLst>
                <a:path w="33075" h="5427" extrusionOk="0">
                  <a:moveTo>
                    <a:pt x="3556" y="0"/>
                  </a:moveTo>
                  <a:cubicBezTo>
                    <a:pt x="2123" y="0"/>
                    <a:pt x="1157" y="104"/>
                    <a:pt x="662" y="314"/>
                  </a:cubicBezTo>
                  <a:cubicBezTo>
                    <a:pt x="206" y="496"/>
                    <a:pt x="0" y="679"/>
                    <a:pt x="0" y="907"/>
                  </a:cubicBezTo>
                  <a:cubicBezTo>
                    <a:pt x="23" y="1409"/>
                    <a:pt x="1370" y="1866"/>
                    <a:pt x="2922" y="2414"/>
                  </a:cubicBezTo>
                  <a:cubicBezTo>
                    <a:pt x="4588" y="2984"/>
                    <a:pt x="6483" y="3623"/>
                    <a:pt x="6529" y="4331"/>
                  </a:cubicBezTo>
                  <a:cubicBezTo>
                    <a:pt x="6529" y="4651"/>
                    <a:pt x="6186" y="4993"/>
                    <a:pt x="5456" y="5335"/>
                  </a:cubicBezTo>
                  <a:lnTo>
                    <a:pt x="5501" y="5427"/>
                  </a:lnTo>
                  <a:cubicBezTo>
                    <a:pt x="6277" y="5061"/>
                    <a:pt x="6643" y="4719"/>
                    <a:pt x="6643" y="4331"/>
                  </a:cubicBezTo>
                  <a:cubicBezTo>
                    <a:pt x="6597" y="3532"/>
                    <a:pt x="4748" y="2916"/>
                    <a:pt x="2945" y="2300"/>
                  </a:cubicBezTo>
                  <a:cubicBezTo>
                    <a:pt x="1575" y="1820"/>
                    <a:pt x="137" y="1341"/>
                    <a:pt x="115" y="907"/>
                  </a:cubicBezTo>
                  <a:cubicBezTo>
                    <a:pt x="115" y="725"/>
                    <a:pt x="320" y="565"/>
                    <a:pt x="708" y="405"/>
                  </a:cubicBezTo>
                  <a:cubicBezTo>
                    <a:pt x="1200" y="202"/>
                    <a:pt x="2175" y="114"/>
                    <a:pt x="3489" y="114"/>
                  </a:cubicBezTo>
                  <a:cubicBezTo>
                    <a:pt x="11628" y="114"/>
                    <a:pt x="32796" y="3470"/>
                    <a:pt x="33052" y="3509"/>
                  </a:cubicBezTo>
                  <a:lnTo>
                    <a:pt x="33074" y="3395"/>
                  </a:lnTo>
                  <a:cubicBezTo>
                    <a:pt x="33006" y="3395"/>
                    <a:pt x="25793" y="2254"/>
                    <a:pt x="18215" y="1295"/>
                  </a:cubicBezTo>
                  <a:cubicBezTo>
                    <a:pt x="11390" y="436"/>
                    <a:pt x="6492" y="0"/>
                    <a:pt x="35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0" name="Google Shape;340;p15"/>
          <p:cNvGrpSpPr/>
          <p:nvPr/>
        </p:nvGrpSpPr>
        <p:grpSpPr>
          <a:xfrm>
            <a:off x="-1454251" y="542751"/>
            <a:ext cx="3400591" cy="574641"/>
            <a:chOff x="7240638" y="2452915"/>
            <a:chExt cx="2380532" cy="402297"/>
          </a:xfrm>
        </p:grpSpPr>
        <p:sp>
          <p:nvSpPr>
            <p:cNvPr id="341" name="Google Shape;341;p15"/>
            <p:cNvSpPr/>
            <p:nvPr/>
          </p:nvSpPr>
          <p:spPr>
            <a:xfrm>
              <a:off x="7240638" y="2452915"/>
              <a:ext cx="2380532" cy="402297"/>
            </a:xfrm>
            <a:custGeom>
              <a:avLst/>
              <a:gdLst/>
              <a:ahLst/>
              <a:cxnLst/>
              <a:rect l="l" t="t" r="r" b="b"/>
              <a:pathLst>
                <a:path w="30427" h="5142" extrusionOk="0">
                  <a:moveTo>
                    <a:pt x="17707" y="1"/>
                  </a:moveTo>
                  <a:cubicBezTo>
                    <a:pt x="16437" y="1"/>
                    <a:pt x="15411" y="609"/>
                    <a:pt x="14814" y="1832"/>
                  </a:cubicBezTo>
                  <a:cubicBezTo>
                    <a:pt x="13962" y="1100"/>
                    <a:pt x="12884" y="614"/>
                    <a:pt x="11780" y="614"/>
                  </a:cubicBezTo>
                  <a:cubicBezTo>
                    <a:pt x="10578" y="614"/>
                    <a:pt x="9343" y="1190"/>
                    <a:pt x="8332" y="2654"/>
                  </a:cubicBezTo>
                  <a:cubicBezTo>
                    <a:pt x="8001" y="2206"/>
                    <a:pt x="7525" y="1991"/>
                    <a:pt x="7024" y="1991"/>
                  </a:cubicBezTo>
                  <a:cubicBezTo>
                    <a:pt x="6072" y="1991"/>
                    <a:pt x="5032" y="2770"/>
                    <a:pt x="4748" y="4206"/>
                  </a:cubicBezTo>
                  <a:cubicBezTo>
                    <a:pt x="4288" y="4036"/>
                    <a:pt x="3780" y="3922"/>
                    <a:pt x="3223" y="3922"/>
                  </a:cubicBezTo>
                  <a:cubicBezTo>
                    <a:pt x="2288" y="3922"/>
                    <a:pt x="1216" y="4241"/>
                    <a:pt x="0" y="5142"/>
                  </a:cubicBezTo>
                  <a:lnTo>
                    <a:pt x="30426" y="5142"/>
                  </a:lnTo>
                  <a:cubicBezTo>
                    <a:pt x="28021" y="3522"/>
                    <a:pt x="26141" y="2720"/>
                    <a:pt x="24769" y="2720"/>
                  </a:cubicBezTo>
                  <a:cubicBezTo>
                    <a:pt x="24266" y="2720"/>
                    <a:pt x="23832" y="2828"/>
                    <a:pt x="23465" y="3042"/>
                  </a:cubicBezTo>
                  <a:cubicBezTo>
                    <a:pt x="21404" y="1020"/>
                    <a:pt x="19351" y="1"/>
                    <a:pt x="177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5"/>
            <p:cNvSpPr/>
            <p:nvPr/>
          </p:nvSpPr>
          <p:spPr>
            <a:xfrm>
              <a:off x="8394250" y="2592647"/>
              <a:ext cx="121503" cy="107264"/>
            </a:xfrm>
            <a:custGeom>
              <a:avLst/>
              <a:gdLst/>
              <a:ahLst/>
              <a:cxnLst/>
              <a:rect l="l" t="t" r="r" b="b"/>
              <a:pathLst>
                <a:path w="1553" h="1371" extrusionOk="0">
                  <a:moveTo>
                    <a:pt x="115" y="1"/>
                  </a:moveTo>
                  <a:lnTo>
                    <a:pt x="0" y="115"/>
                  </a:lnTo>
                  <a:lnTo>
                    <a:pt x="1438" y="1370"/>
                  </a:lnTo>
                  <a:lnTo>
                    <a:pt x="1553" y="1256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5"/>
            <p:cNvSpPr/>
            <p:nvPr/>
          </p:nvSpPr>
          <p:spPr>
            <a:xfrm>
              <a:off x="7610310" y="2776583"/>
              <a:ext cx="85748" cy="48273"/>
            </a:xfrm>
            <a:custGeom>
              <a:avLst/>
              <a:gdLst/>
              <a:ahLst/>
              <a:cxnLst/>
              <a:rect l="l" t="t" r="r" b="b"/>
              <a:pathLst>
                <a:path w="1096" h="617" extrusionOk="0">
                  <a:moveTo>
                    <a:pt x="46" y="1"/>
                  </a:moveTo>
                  <a:lnTo>
                    <a:pt x="0" y="138"/>
                  </a:lnTo>
                  <a:lnTo>
                    <a:pt x="1027" y="617"/>
                  </a:lnTo>
                  <a:lnTo>
                    <a:pt x="1096" y="480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5"/>
            <p:cNvSpPr/>
            <p:nvPr/>
          </p:nvSpPr>
          <p:spPr>
            <a:xfrm>
              <a:off x="7833522" y="2658757"/>
              <a:ext cx="62590" cy="82228"/>
            </a:xfrm>
            <a:custGeom>
              <a:avLst/>
              <a:gdLst/>
              <a:ahLst/>
              <a:cxnLst/>
              <a:rect l="l" t="t" r="r" b="b"/>
              <a:pathLst>
                <a:path w="800" h="1051" extrusionOk="0">
                  <a:moveTo>
                    <a:pt x="685" y="0"/>
                  </a:moveTo>
                  <a:lnTo>
                    <a:pt x="0" y="959"/>
                  </a:lnTo>
                  <a:lnTo>
                    <a:pt x="114" y="1050"/>
                  </a:lnTo>
                  <a:lnTo>
                    <a:pt x="799" y="69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5"/>
            <p:cNvSpPr/>
            <p:nvPr/>
          </p:nvSpPr>
          <p:spPr>
            <a:xfrm>
              <a:off x="8965697" y="2685515"/>
              <a:ext cx="112584" cy="89347"/>
            </a:xfrm>
            <a:custGeom>
              <a:avLst/>
              <a:gdLst/>
              <a:ahLst/>
              <a:cxnLst/>
              <a:rect l="l" t="t" r="r" b="b"/>
              <a:pathLst>
                <a:path w="1439" h="1142" extrusionOk="0">
                  <a:moveTo>
                    <a:pt x="1370" y="1"/>
                  </a:moveTo>
                  <a:cubicBezTo>
                    <a:pt x="1347" y="23"/>
                    <a:pt x="548" y="434"/>
                    <a:pt x="1" y="1028"/>
                  </a:cubicBezTo>
                  <a:lnTo>
                    <a:pt x="115" y="1142"/>
                  </a:lnTo>
                  <a:cubicBezTo>
                    <a:pt x="640" y="548"/>
                    <a:pt x="1439" y="138"/>
                    <a:pt x="1439" y="138"/>
                  </a:cubicBezTo>
                  <a:lnTo>
                    <a:pt x="13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5"/>
            <p:cNvSpPr/>
            <p:nvPr/>
          </p:nvSpPr>
          <p:spPr>
            <a:xfrm>
              <a:off x="8458561" y="2679803"/>
              <a:ext cx="157179" cy="79020"/>
            </a:xfrm>
            <a:custGeom>
              <a:avLst/>
              <a:gdLst/>
              <a:ahLst/>
              <a:cxnLst/>
              <a:rect l="l" t="t" r="r" b="b"/>
              <a:pathLst>
                <a:path w="2009" h="1010" extrusionOk="0">
                  <a:moveTo>
                    <a:pt x="1424" y="0"/>
                  </a:moveTo>
                  <a:cubicBezTo>
                    <a:pt x="276" y="0"/>
                    <a:pt x="0" y="964"/>
                    <a:pt x="0" y="964"/>
                  </a:cubicBezTo>
                  <a:lnTo>
                    <a:pt x="160" y="1009"/>
                  </a:lnTo>
                  <a:cubicBezTo>
                    <a:pt x="160" y="970"/>
                    <a:pt x="399" y="144"/>
                    <a:pt x="1425" y="144"/>
                  </a:cubicBezTo>
                  <a:cubicBezTo>
                    <a:pt x="1584" y="144"/>
                    <a:pt x="1763" y="164"/>
                    <a:pt x="1963" y="211"/>
                  </a:cubicBezTo>
                  <a:lnTo>
                    <a:pt x="2009" y="74"/>
                  </a:lnTo>
                  <a:cubicBezTo>
                    <a:pt x="1792" y="22"/>
                    <a:pt x="1598" y="0"/>
                    <a:pt x="1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5"/>
            <p:cNvSpPr/>
            <p:nvPr/>
          </p:nvSpPr>
          <p:spPr>
            <a:xfrm>
              <a:off x="7783528" y="2730736"/>
              <a:ext cx="100066" cy="40605"/>
            </a:xfrm>
            <a:custGeom>
              <a:avLst/>
              <a:gdLst/>
              <a:ahLst/>
              <a:cxnLst/>
              <a:rect l="l" t="t" r="r" b="b"/>
              <a:pathLst>
                <a:path w="1279" h="519" extrusionOk="0">
                  <a:moveTo>
                    <a:pt x="561" y="0"/>
                  </a:moveTo>
                  <a:cubicBezTo>
                    <a:pt x="391" y="0"/>
                    <a:pt x="203" y="51"/>
                    <a:pt x="0" y="153"/>
                  </a:cubicBezTo>
                  <a:lnTo>
                    <a:pt x="69" y="290"/>
                  </a:lnTo>
                  <a:cubicBezTo>
                    <a:pt x="249" y="195"/>
                    <a:pt x="410" y="149"/>
                    <a:pt x="554" y="149"/>
                  </a:cubicBezTo>
                  <a:cubicBezTo>
                    <a:pt x="793" y="149"/>
                    <a:pt x="985" y="276"/>
                    <a:pt x="1142" y="518"/>
                  </a:cubicBezTo>
                  <a:lnTo>
                    <a:pt x="1278" y="450"/>
                  </a:lnTo>
                  <a:cubicBezTo>
                    <a:pt x="1092" y="148"/>
                    <a:pt x="851" y="0"/>
                    <a:pt x="5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5"/>
            <p:cNvSpPr/>
            <p:nvPr/>
          </p:nvSpPr>
          <p:spPr>
            <a:xfrm>
              <a:off x="8878227" y="2763361"/>
              <a:ext cx="184015" cy="45456"/>
            </a:xfrm>
            <a:custGeom>
              <a:avLst/>
              <a:gdLst/>
              <a:ahLst/>
              <a:cxnLst/>
              <a:rect l="l" t="t" r="r" b="b"/>
              <a:pathLst>
                <a:path w="2352" h="581" extrusionOk="0">
                  <a:moveTo>
                    <a:pt x="1082" y="0"/>
                  </a:moveTo>
                  <a:cubicBezTo>
                    <a:pt x="715" y="0"/>
                    <a:pt x="358" y="126"/>
                    <a:pt x="0" y="375"/>
                  </a:cubicBezTo>
                  <a:lnTo>
                    <a:pt x="91" y="512"/>
                  </a:lnTo>
                  <a:cubicBezTo>
                    <a:pt x="415" y="275"/>
                    <a:pt x="743" y="160"/>
                    <a:pt x="1082" y="160"/>
                  </a:cubicBezTo>
                  <a:cubicBezTo>
                    <a:pt x="1460" y="160"/>
                    <a:pt x="1850" y="303"/>
                    <a:pt x="2260" y="580"/>
                  </a:cubicBezTo>
                  <a:lnTo>
                    <a:pt x="2351" y="466"/>
                  </a:lnTo>
                  <a:cubicBezTo>
                    <a:pt x="1907" y="154"/>
                    <a:pt x="148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9" name="Google Shape;349;p15"/>
          <p:cNvGrpSpPr/>
          <p:nvPr/>
        </p:nvGrpSpPr>
        <p:grpSpPr>
          <a:xfrm>
            <a:off x="7379294" y="3561437"/>
            <a:ext cx="2445831" cy="359841"/>
            <a:chOff x="335712" y="2832036"/>
            <a:chExt cx="2009061" cy="295581"/>
          </a:xfrm>
        </p:grpSpPr>
        <p:sp>
          <p:nvSpPr>
            <p:cNvPr id="350" name="Google Shape;350;p15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5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5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5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5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5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5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5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9" name="Google Shape;519;p22"/>
          <p:cNvGrpSpPr/>
          <p:nvPr/>
        </p:nvGrpSpPr>
        <p:grpSpPr>
          <a:xfrm>
            <a:off x="0" y="4531150"/>
            <a:ext cx="9143971" cy="791191"/>
            <a:chOff x="0" y="4988350"/>
            <a:chExt cx="9143971" cy="791191"/>
          </a:xfrm>
        </p:grpSpPr>
        <p:sp>
          <p:nvSpPr>
            <p:cNvPr id="520" name="Google Shape;520;p22"/>
            <p:cNvSpPr/>
            <p:nvPr/>
          </p:nvSpPr>
          <p:spPr>
            <a:xfrm>
              <a:off x="0" y="4988350"/>
              <a:ext cx="9143971" cy="791191"/>
            </a:xfrm>
            <a:custGeom>
              <a:avLst/>
              <a:gdLst/>
              <a:ahLst/>
              <a:cxnLst/>
              <a:rect l="l" t="t" r="r" b="b"/>
              <a:pathLst>
                <a:path w="115109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115108" y="10112"/>
                  </a:lnTo>
                  <a:lnTo>
                    <a:pt x="1151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2"/>
            <p:cNvSpPr/>
            <p:nvPr/>
          </p:nvSpPr>
          <p:spPr>
            <a:xfrm>
              <a:off x="20529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2"/>
            <p:cNvSpPr/>
            <p:nvPr/>
          </p:nvSpPr>
          <p:spPr>
            <a:xfrm>
              <a:off x="814291" y="5377649"/>
              <a:ext cx="7377170" cy="12596"/>
            </a:xfrm>
            <a:custGeom>
              <a:avLst/>
              <a:gdLst/>
              <a:ahLst/>
              <a:cxnLst/>
              <a:rect l="l" t="t" r="r" b="b"/>
              <a:pathLst>
                <a:path w="94292" h="161" extrusionOk="0">
                  <a:moveTo>
                    <a:pt x="0" y="1"/>
                  </a:moveTo>
                  <a:lnTo>
                    <a:pt x="0" y="161"/>
                  </a:lnTo>
                  <a:lnTo>
                    <a:pt x="6300" y="161"/>
                  </a:lnTo>
                  <a:lnTo>
                    <a:pt x="6300" y="1"/>
                  </a:lnTo>
                  <a:close/>
                  <a:moveTo>
                    <a:pt x="11002" y="1"/>
                  </a:moveTo>
                  <a:lnTo>
                    <a:pt x="11002" y="161"/>
                  </a:lnTo>
                  <a:lnTo>
                    <a:pt x="17279" y="161"/>
                  </a:lnTo>
                  <a:lnTo>
                    <a:pt x="17279" y="1"/>
                  </a:lnTo>
                  <a:close/>
                  <a:moveTo>
                    <a:pt x="22004" y="1"/>
                  </a:moveTo>
                  <a:lnTo>
                    <a:pt x="22004" y="161"/>
                  </a:lnTo>
                  <a:lnTo>
                    <a:pt x="28281" y="161"/>
                  </a:lnTo>
                  <a:lnTo>
                    <a:pt x="28281" y="1"/>
                  </a:lnTo>
                  <a:close/>
                  <a:moveTo>
                    <a:pt x="33006" y="1"/>
                  </a:moveTo>
                  <a:lnTo>
                    <a:pt x="33006" y="161"/>
                  </a:lnTo>
                  <a:lnTo>
                    <a:pt x="39283" y="161"/>
                  </a:lnTo>
                  <a:lnTo>
                    <a:pt x="39283" y="1"/>
                  </a:lnTo>
                  <a:close/>
                  <a:moveTo>
                    <a:pt x="44008" y="1"/>
                  </a:moveTo>
                  <a:lnTo>
                    <a:pt x="44008" y="161"/>
                  </a:lnTo>
                  <a:lnTo>
                    <a:pt x="50284" y="161"/>
                  </a:lnTo>
                  <a:lnTo>
                    <a:pt x="50284" y="1"/>
                  </a:lnTo>
                  <a:close/>
                  <a:moveTo>
                    <a:pt x="55009" y="1"/>
                  </a:moveTo>
                  <a:lnTo>
                    <a:pt x="55009" y="161"/>
                  </a:lnTo>
                  <a:lnTo>
                    <a:pt x="61286" y="161"/>
                  </a:lnTo>
                  <a:lnTo>
                    <a:pt x="61286" y="1"/>
                  </a:lnTo>
                  <a:close/>
                  <a:moveTo>
                    <a:pt x="66011" y="1"/>
                  </a:moveTo>
                  <a:lnTo>
                    <a:pt x="66011" y="161"/>
                  </a:lnTo>
                  <a:lnTo>
                    <a:pt x="72288" y="161"/>
                  </a:lnTo>
                  <a:lnTo>
                    <a:pt x="72288" y="1"/>
                  </a:lnTo>
                  <a:close/>
                  <a:moveTo>
                    <a:pt x="77013" y="1"/>
                  </a:moveTo>
                  <a:lnTo>
                    <a:pt x="77013" y="161"/>
                  </a:lnTo>
                  <a:lnTo>
                    <a:pt x="83290" y="161"/>
                  </a:lnTo>
                  <a:lnTo>
                    <a:pt x="83290" y="1"/>
                  </a:lnTo>
                  <a:close/>
                  <a:moveTo>
                    <a:pt x="88015" y="1"/>
                  </a:moveTo>
                  <a:lnTo>
                    <a:pt x="88015" y="161"/>
                  </a:lnTo>
                  <a:lnTo>
                    <a:pt x="94292" y="161"/>
                  </a:lnTo>
                  <a:lnTo>
                    <a:pt x="942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2"/>
            <p:cNvSpPr/>
            <p:nvPr/>
          </p:nvSpPr>
          <p:spPr>
            <a:xfrm>
              <a:off x="855924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4" name="Google Shape;524;p22"/>
          <p:cNvGrpSpPr/>
          <p:nvPr/>
        </p:nvGrpSpPr>
        <p:grpSpPr>
          <a:xfrm>
            <a:off x="-1081138" y="2229711"/>
            <a:ext cx="2009061" cy="295581"/>
            <a:chOff x="335712" y="2832036"/>
            <a:chExt cx="2009061" cy="295581"/>
          </a:xfrm>
        </p:grpSpPr>
        <p:sp>
          <p:nvSpPr>
            <p:cNvPr id="525" name="Google Shape;525;p22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2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2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2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2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2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2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2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3" name="Google Shape;533;p22"/>
          <p:cNvGrpSpPr/>
          <p:nvPr/>
        </p:nvGrpSpPr>
        <p:grpSpPr>
          <a:xfrm>
            <a:off x="7848312" y="247161"/>
            <a:ext cx="2009061" cy="295581"/>
            <a:chOff x="335712" y="2832036"/>
            <a:chExt cx="2009061" cy="295581"/>
          </a:xfrm>
        </p:grpSpPr>
        <p:sp>
          <p:nvSpPr>
            <p:cNvPr id="534" name="Google Shape;534;p22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2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2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2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2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2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2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2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2" name="Google Shape;542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22"/>
          <p:cNvSpPr txBox="1">
            <a:spLocks noGrp="1"/>
          </p:cNvSpPr>
          <p:nvPr>
            <p:ph type="title" idx="2"/>
          </p:nvPr>
        </p:nvSpPr>
        <p:spPr>
          <a:xfrm>
            <a:off x="720000" y="2680125"/>
            <a:ext cx="2242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44" name="Google Shape;544;p22"/>
          <p:cNvSpPr txBox="1">
            <a:spLocks noGrp="1"/>
          </p:cNvSpPr>
          <p:nvPr>
            <p:ph type="subTitle" idx="1"/>
          </p:nvPr>
        </p:nvSpPr>
        <p:spPr>
          <a:xfrm>
            <a:off x="720000" y="3137750"/>
            <a:ext cx="2242500" cy="7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5" name="Google Shape;545;p22"/>
          <p:cNvSpPr txBox="1">
            <a:spLocks noGrp="1"/>
          </p:cNvSpPr>
          <p:nvPr>
            <p:ph type="title" idx="3"/>
          </p:nvPr>
        </p:nvSpPr>
        <p:spPr>
          <a:xfrm>
            <a:off x="3454222" y="2680125"/>
            <a:ext cx="2242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46" name="Google Shape;546;p22"/>
          <p:cNvSpPr txBox="1">
            <a:spLocks noGrp="1"/>
          </p:cNvSpPr>
          <p:nvPr>
            <p:ph type="subTitle" idx="4"/>
          </p:nvPr>
        </p:nvSpPr>
        <p:spPr>
          <a:xfrm>
            <a:off x="3454225" y="3137750"/>
            <a:ext cx="2242500" cy="7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22"/>
          <p:cNvSpPr txBox="1">
            <a:spLocks noGrp="1"/>
          </p:cNvSpPr>
          <p:nvPr>
            <p:ph type="title" idx="5"/>
          </p:nvPr>
        </p:nvSpPr>
        <p:spPr>
          <a:xfrm>
            <a:off x="6188426" y="2680125"/>
            <a:ext cx="2242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48" name="Google Shape;548;p22"/>
          <p:cNvSpPr txBox="1">
            <a:spLocks noGrp="1"/>
          </p:cNvSpPr>
          <p:nvPr>
            <p:ph type="subTitle" idx="6"/>
          </p:nvPr>
        </p:nvSpPr>
        <p:spPr>
          <a:xfrm>
            <a:off x="6188427" y="3137750"/>
            <a:ext cx="2242500" cy="7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2"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687" name="Google Shape;687;p27"/>
          <p:cNvGrpSpPr/>
          <p:nvPr/>
        </p:nvGrpSpPr>
        <p:grpSpPr>
          <a:xfrm>
            <a:off x="0" y="4531150"/>
            <a:ext cx="9143971" cy="791191"/>
            <a:chOff x="0" y="4988350"/>
            <a:chExt cx="9143971" cy="791191"/>
          </a:xfrm>
        </p:grpSpPr>
        <p:sp>
          <p:nvSpPr>
            <p:cNvPr id="688" name="Google Shape;688;p27"/>
            <p:cNvSpPr/>
            <p:nvPr/>
          </p:nvSpPr>
          <p:spPr>
            <a:xfrm>
              <a:off x="0" y="4988350"/>
              <a:ext cx="9143971" cy="791191"/>
            </a:xfrm>
            <a:custGeom>
              <a:avLst/>
              <a:gdLst/>
              <a:ahLst/>
              <a:cxnLst/>
              <a:rect l="l" t="t" r="r" b="b"/>
              <a:pathLst>
                <a:path w="115109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115108" y="10112"/>
                  </a:lnTo>
                  <a:lnTo>
                    <a:pt x="1151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20529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814291" y="5377649"/>
              <a:ext cx="7377170" cy="12596"/>
            </a:xfrm>
            <a:custGeom>
              <a:avLst/>
              <a:gdLst/>
              <a:ahLst/>
              <a:cxnLst/>
              <a:rect l="l" t="t" r="r" b="b"/>
              <a:pathLst>
                <a:path w="94292" h="161" extrusionOk="0">
                  <a:moveTo>
                    <a:pt x="0" y="1"/>
                  </a:moveTo>
                  <a:lnTo>
                    <a:pt x="0" y="161"/>
                  </a:lnTo>
                  <a:lnTo>
                    <a:pt x="6300" y="161"/>
                  </a:lnTo>
                  <a:lnTo>
                    <a:pt x="6300" y="1"/>
                  </a:lnTo>
                  <a:close/>
                  <a:moveTo>
                    <a:pt x="11002" y="1"/>
                  </a:moveTo>
                  <a:lnTo>
                    <a:pt x="11002" y="161"/>
                  </a:lnTo>
                  <a:lnTo>
                    <a:pt x="17279" y="161"/>
                  </a:lnTo>
                  <a:lnTo>
                    <a:pt x="17279" y="1"/>
                  </a:lnTo>
                  <a:close/>
                  <a:moveTo>
                    <a:pt x="22004" y="1"/>
                  </a:moveTo>
                  <a:lnTo>
                    <a:pt x="22004" y="161"/>
                  </a:lnTo>
                  <a:lnTo>
                    <a:pt x="28281" y="161"/>
                  </a:lnTo>
                  <a:lnTo>
                    <a:pt x="28281" y="1"/>
                  </a:lnTo>
                  <a:close/>
                  <a:moveTo>
                    <a:pt x="33006" y="1"/>
                  </a:moveTo>
                  <a:lnTo>
                    <a:pt x="33006" y="161"/>
                  </a:lnTo>
                  <a:lnTo>
                    <a:pt x="39283" y="161"/>
                  </a:lnTo>
                  <a:lnTo>
                    <a:pt x="39283" y="1"/>
                  </a:lnTo>
                  <a:close/>
                  <a:moveTo>
                    <a:pt x="44008" y="1"/>
                  </a:moveTo>
                  <a:lnTo>
                    <a:pt x="44008" y="161"/>
                  </a:lnTo>
                  <a:lnTo>
                    <a:pt x="50284" y="161"/>
                  </a:lnTo>
                  <a:lnTo>
                    <a:pt x="50284" y="1"/>
                  </a:lnTo>
                  <a:close/>
                  <a:moveTo>
                    <a:pt x="55009" y="1"/>
                  </a:moveTo>
                  <a:lnTo>
                    <a:pt x="55009" y="161"/>
                  </a:lnTo>
                  <a:lnTo>
                    <a:pt x="61286" y="161"/>
                  </a:lnTo>
                  <a:lnTo>
                    <a:pt x="61286" y="1"/>
                  </a:lnTo>
                  <a:close/>
                  <a:moveTo>
                    <a:pt x="66011" y="1"/>
                  </a:moveTo>
                  <a:lnTo>
                    <a:pt x="66011" y="161"/>
                  </a:lnTo>
                  <a:lnTo>
                    <a:pt x="72288" y="161"/>
                  </a:lnTo>
                  <a:lnTo>
                    <a:pt x="72288" y="1"/>
                  </a:lnTo>
                  <a:close/>
                  <a:moveTo>
                    <a:pt x="77013" y="1"/>
                  </a:moveTo>
                  <a:lnTo>
                    <a:pt x="77013" y="161"/>
                  </a:lnTo>
                  <a:lnTo>
                    <a:pt x="83290" y="161"/>
                  </a:lnTo>
                  <a:lnTo>
                    <a:pt x="83290" y="1"/>
                  </a:lnTo>
                  <a:close/>
                  <a:moveTo>
                    <a:pt x="88015" y="1"/>
                  </a:moveTo>
                  <a:lnTo>
                    <a:pt x="88015" y="161"/>
                  </a:lnTo>
                  <a:lnTo>
                    <a:pt x="94292" y="161"/>
                  </a:lnTo>
                  <a:lnTo>
                    <a:pt x="942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8559240" y="5377649"/>
              <a:ext cx="241206" cy="12596"/>
            </a:xfrm>
            <a:custGeom>
              <a:avLst/>
              <a:gdLst/>
              <a:ahLst/>
              <a:cxnLst/>
              <a:rect l="l" t="t" r="r" b="b"/>
              <a:pathLst>
                <a:path w="3083" h="161" extrusionOk="0">
                  <a:moveTo>
                    <a:pt x="1" y="1"/>
                  </a:moveTo>
                  <a:lnTo>
                    <a:pt x="1" y="161"/>
                  </a:lnTo>
                  <a:lnTo>
                    <a:pt x="3082" y="161"/>
                  </a:lnTo>
                  <a:lnTo>
                    <a:pt x="30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2" name="Google Shape;692;p27"/>
          <p:cNvGrpSpPr/>
          <p:nvPr/>
        </p:nvGrpSpPr>
        <p:grpSpPr>
          <a:xfrm>
            <a:off x="8424012" y="247161"/>
            <a:ext cx="2009061" cy="295581"/>
            <a:chOff x="335712" y="2832036"/>
            <a:chExt cx="2009061" cy="295581"/>
          </a:xfrm>
        </p:grpSpPr>
        <p:sp>
          <p:nvSpPr>
            <p:cNvPr id="693" name="Google Shape;693;p27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" name="Google Shape;701;p27"/>
          <p:cNvGrpSpPr/>
          <p:nvPr/>
        </p:nvGrpSpPr>
        <p:grpSpPr>
          <a:xfrm>
            <a:off x="-1295963" y="3538061"/>
            <a:ext cx="2009061" cy="295581"/>
            <a:chOff x="335712" y="2832036"/>
            <a:chExt cx="2009061" cy="295581"/>
          </a:xfrm>
        </p:grpSpPr>
        <p:sp>
          <p:nvSpPr>
            <p:cNvPr id="702" name="Google Shape;702;p27"/>
            <p:cNvSpPr/>
            <p:nvPr/>
          </p:nvSpPr>
          <p:spPr>
            <a:xfrm>
              <a:off x="335712" y="2832036"/>
              <a:ext cx="2009061" cy="295581"/>
            </a:xfrm>
            <a:custGeom>
              <a:avLst/>
              <a:gdLst/>
              <a:ahLst/>
              <a:cxnLst/>
              <a:rect l="l" t="t" r="r" b="b"/>
              <a:pathLst>
                <a:path w="25679" h="3778" extrusionOk="0">
                  <a:moveTo>
                    <a:pt x="10729" y="1"/>
                  </a:moveTo>
                  <a:cubicBezTo>
                    <a:pt x="9336" y="1"/>
                    <a:pt x="7601" y="748"/>
                    <a:pt x="5866" y="2226"/>
                  </a:cubicBezTo>
                  <a:cubicBezTo>
                    <a:pt x="5554" y="2073"/>
                    <a:pt x="5187" y="1995"/>
                    <a:pt x="4763" y="1995"/>
                  </a:cubicBezTo>
                  <a:cubicBezTo>
                    <a:pt x="3604" y="1995"/>
                    <a:pt x="2022" y="2575"/>
                    <a:pt x="0" y="3778"/>
                  </a:cubicBezTo>
                  <a:lnTo>
                    <a:pt x="25679" y="3778"/>
                  </a:lnTo>
                  <a:cubicBezTo>
                    <a:pt x="24671" y="3111"/>
                    <a:pt x="23770" y="2876"/>
                    <a:pt x="22985" y="2876"/>
                  </a:cubicBezTo>
                  <a:cubicBezTo>
                    <a:pt x="22508" y="2876"/>
                    <a:pt x="22073" y="2964"/>
                    <a:pt x="21684" y="3093"/>
                  </a:cubicBezTo>
                  <a:cubicBezTo>
                    <a:pt x="21445" y="2033"/>
                    <a:pt x="20571" y="1461"/>
                    <a:pt x="19765" y="1461"/>
                  </a:cubicBezTo>
                  <a:cubicBezTo>
                    <a:pt x="19339" y="1461"/>
                    <a:pt x="18932" y="1621"/>
                    <a:pt x="18648" y="1952"/>
                  </a:cubicBezTo>
                  <a:cubicBezTo>
                    <a:pt x="17794" y="872"/>
                    <a:pt x="16755" y="446"/>
                    <a:pt x="15746" y="446"/>
                  </a:cubicBezTo>
                  <a:cubicBezTo>
                    <a:pt x="14813" y="446"/>
                    <a:pt x="13906" y="810"/>
                    <a:pt x="13193" y="1358"/>
                  </a:cubicBezTo>
                  <a:cubicBezTo>
                    <a:pt x="12685" y="451"/>
                    <a:pt x="11810" y="1"/>
                    <a:pt x="10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1269633" y="2934683"/>
              <a:ext cx="100144" cy="78707"/>
            </a:xfrm>
            <a:custGeom>
              <a:avLst/>
              <a:gdLst/>
              <a:ahLst/>
              <a:cxnLst/>
              <a:rect l="l" t="t" r="r" b="b"/>
              <a:pathLst>
                <a:path w="1280" h="1006" extrusionOk="0">
                  <a:moveTo>
                    <a:pt x="1211" y="1"/>
                  </a:moveTo>
                  <a:lnTo>
                    <a:pt x="1" y="937"/>
                  </a:lnTo>
                  <a:lnTo>
                    <a:pt x="69" y="1005"/>
                  </a:lnTo>
                  <a:lnTo>
                    <a:pt x="1279" y="69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1962583" y="3070425"/>
              <a:ext cx="71509" cy="34033"/>
            </a:xfrm>
            <a:custGeom>
              <a:avLst/>
              <a:gdLst/>
              <a:ahLst/>
              <a:cxnLst/>
              <a:rect l="l" t="t" r="r" b="b"/>
              <a:pathLst>
                <a:path w="914" h="435" extrusionOk="0">
                  <a:moveTo>
                    <a:pt x="867" y="1"/>
                  </a:moveTo>
                  <a:lnTo>
                    <a:pt x="0" y="343"/>
                  </a:lnTo>
                  <a:lnTo>
                    <a:pt x="23" y="434"/>
                  </a:lnTo>
                  <a:lnTo>
                    <a:pt x="913" y="92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1792886" y="2982956"/>
              <a:ext cx="51871" cy="60791"/>
            </a:xfrm>
            <a:custGeom>
              <a:avLst/>
              <a:gdLst/>
              <a:ahLst/>
              <a:cxnLst/>
              <a:rect l="l" t="t" r="r" b="b"/>
              <a:pathLst>
                <a:path w="663" h="777" extrusionOk="0">
                  <a:moveTo>
                    <a:pt x="69" y="0"/>
                  </a:moveTo>
                  <a:lnTo>
                    <a:pt x="1" y="46"/>
                  </a:lnTo>
                  <a:lnTo>
                    <a:pt x="571" y="776"/>
                  </a:lnTo>
                  <a:lnTo>
                    <a:pt x="663" y="70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92854" y="3002594"/>
              <a:ext cx="94746" cy="64311"/>
            </a:xfrm>
            <a:custGeom>
              <a:avLst/>
              <a:gdLst/>
              <a:ahLst/>
              <a:cxnLst/>
              <a:rect l="l" t="t" r="r" b="b"/>
              <a:pathLst>
                <a:path w="1211" h="822" extrusionOk="0">
                  <a:moveTo>
                    <a:pt x="46" y="0"/>
                  </a:moveTo>
                  <a:lnTo>
                    <a:pt x="0" y="91"/>
                  </a:lnTo>
                  <a:cubicBezTo>
                    <a:pt x="23" y="114"/>
                    <a:pt x="685" y="411"/>
                    <a:pt x="1142" y="822"/>
                  </a:cubicBezTo>
                  <a:lnTo>
                    <a:pt x="1210" y="753"/>
                  </a:lnTo>
                  <a:cubicBezTo>
                    <a:pt x="754" y="320"/>
                    <a:pt x="69" y="23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1183963" y="2998525"/>
              <a:ext cx="132221" cy="57661"/>
            </a:xfrm>
            <a:custGeom>
              <a:avLst/>
              <a:gdLst/>
              <a:ahLst/>
              <a:cxnLst/>
              <a:rect l="l" t="t" r="r" b="b"/>
              <a:pathLst>
                <a:path w="1690" h="737" extrusionOk="0">
                  <a:moveTo>
                    <a:pt x="483" y="1"/>
                  </a:moveTo>
                  <a:cubicBezTo>
                    <a:pt x="339" y="1"/>
                    <a:pt x="179" y="16"/>
                    <a:pt x="0" y="52"/>
                  </a:cubicBezTo>
                  <a:lnTo>
                    <a:pt x="23" y="166"/>
                  </a:lnTo>
                  <a:cubicBezTo>
                    <a:pt x="205" y="127"/>
                    <a:pt x="367" y="110"/>
                    <a:pt x="511" y="110"/>
                  </a:cubicBezTo>
                  <a:cubicBezTo>
                    <a:pt x="1374" y="110"/>
                    <a:pt x="1575" y="717"/>
                    <a:pt x="1575" y="737"/>
                  </a:cubicBezTo>
                  <a:lnTo>
                    <a:pt x="1689" y="714"/>
                  </a:lnTo>
                  <a:cubicBezTo>
                    <a:pt x="1689" y="694"/>
                    <a:pt x="144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1803604" y="3035923"/>
              <a:ext cx="82228" cy="30982"/>
            </a:xfrm>
            <a:custGeom>
              <a:avLst/>
              <a:gdLst/>
              <a:ahLst/>
              <a:cxnLst/>
              <a:rect l="l" t="t" r="r" b="b"/>
              <a:pathLst>
                <a:path w="1051" h="396" extrusionOk="0">
                  <a:moveTo>
                    <a:pt x="603" y="1"/>
                  </a:moveTo>
                  <a:cubicBezTo>
                    <a:pt x="361" y="1"/>
                    <a:pt x="162" y="108"/>
                    <a:pt x="1" y="327"/>
                  </a:cubicBezTo>
                  <a:lnTo>
                    <a:pt x="92" y="396"/>
                  </a:lnTo>
                  <a:cubicBezTo>
                    <a:pt x="225" y="203"/>
                    <a:pt x="397" y="107"/>
                    <a:pt x="621" y="107"/>
                  </a:cubicBezTo>
                  <a:cubicBezTo>
                    <a:pt x="741" y="107"/>
                    <a:pt x="876" y="135"/>
                    <a:pt x="1028" y="190"/>
                  </a:cubicBezTo>
                  <a:lnTo>
                    <a:pt x="1051" y="99"/>
                  </a:lnTo>
                  <a:cubicBezTo>
                    <a:pt x="887" y="34"/>
                    <a:pt x="738" y="1"/>
                    <a:pt x="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808893" y="3060568"/>
              <a:ext cx="151937" cy="33173"/>
            </a:xfrm>
            <a:custGeom>
              <a:avLst/>
              <a:gdLst/>
              <a:ahLst/>
              <a:cxnLst/>
              <a:rect l="l" t="t" r="r" b="b"/>
              <a:pathLst>
                <a:path w="1942" h="424" extrusionOk="0">
                  <a:moveTo>
                    <a:pt x="1023" y="1"/>
                  </a:moveTo>
                  <a:cubicBezTo>
                    <a:pt x="693" y="1"/>
                    <a:pt x="353" y="109"/>
                    <a:pt x="1" y="332"/>
                  </a:cubicBezTo>
                  <a:lnTo>
                    <a:pt x="47" y="423"/>
                  </a:lnTo>
                  <a:cubicBezTo>
                    <a:pt x="397" y="206"/>
                    <a:pt x="728" y="97"/>
                    <a:pt x="1050" y="97"/>
                  </a:cubicBezTo>
                  <a:cubicBezTo>
                    <a:pt x="1337" y="97"/>
                    <a:pt x="1616" y="183"/>
                    <a:pt x="1895" y="355"/>
                  </a:cubicBezTo>
                  <a:lnTo>
                    <a:pt x="1941" y="286"/>
                  </a:lnTo>
                  <a:cubicBezTo>
                    <a:pt x="1641" y="98"/>
                    <a:pt x="133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Dela Gothic One"/>
              <a:buNone/>
              <a:defRPr sz="3500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ebas Neue"/>
              <a:buNone/>
              <a:defRPr sz="3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Char char="●"/>
              <a:defRPr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Char char="○"/>
              <a:defRPr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Char char="■"/>
              <a:defRPr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Char char="●"/>
              <a:defRPr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Char char="○"/>
              <a:defRPr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Char char="■"/>
              <a:defRPr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Char char="●"/>
              <a:defRPr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iro"/>
              <a:buChar char="○"/>
              <a:defRPr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iro"/>
              <a:buChar char="■"/>
              <a:defRPr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8" r:id="rId5"/>
    <p:sldLayoutId id="2147483660" r:id="rId6"/>
    <p:sldLayoutId id="2147483661" r:id="rId7"/>
    <p:sldLayoutId id="2147483668" r:id="rId8"/>
    <p:sldLayoutId id="2147483673" r:id="rId9"/>
    <p:sldLayoutId id="2147483674" r:id="rId10"/>
    <p:sldLayoutId id="2147483675" r:id="rId11"/>
    <p:sldLayoutId id="2147483676" r:id="rId12"/>
    <p:sldLayoutId id="2147483680" r:id="rId13"/>
    <p:sldLayoutId id="2147483681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2">
          <p15:clr>
            <a:srgbClr val="EA4335"/>
          </p15:clr>
        </p15:guide>
        <p15:guide id="2" pos="449">
          <p15:clr>
            <a:srgbClr val="EA4335"/>
          </p15:clr>
        </p15:guide>
        <p15:guide id="3" pos="5311">
          <p15:clr>
            <a:srgbClr val="EA4335"/>
          </p15:clr>
        </p15:guide>
        <p15:guide id="4" orient="horz" pos="2898">
          <p15:clr>
            <a:srgbClr val="EA4335"/>
          </p15:clr>
        </p15:guide>
        <p15:guide id="5" pos="2880">
          <p15:clr>
            <a:srgbClr val="EA4335"/>
          </p15:clr>
        </p15:guide>
        <p15:guide id="6" orient="horz" pos="162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41"/>
          <p:cNvSpPr txBox="1">
            <a:spLocks noGrp="1"/>
          </p:cNvSpPr>
          <p:nvPr>
            <p:ph type="subTitle" idx="1"/>
          </p:nvPr>
        </p:nvSpPr>
        <p:spPr>
          <a:xfrm>
            <a:off x="1621148" y="1077934"/>
            <a:ext cx="5323208" cy="94191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600" dirty="0">
                <a:solidFill>
                  <a:schemeClr val="accent1"/>
                </a:solidFill>
              </a:rPr>
              <a:t>實習分享</a:t>
            </a:r>
            <a:endParaRPr lang="en-US" altLang="zh-TW" sz="3600" dirty="0"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600" dirty="0">
                <a:solidFill>
                  <a:schemeClr val="accent1"/>
                </a:solidFill>
              </a:rPr>
              <a:t>五崧捷運股份有限公司</a:t>
            </a:r>
            <a:endParaRPr lang="en-US" altLang="zh-TW" sz="3600" dirty="0">
              <a:solidFill>
                <a:schemeClr val="accent1"/>
              </a:solidFill>
            </a:endParaRPr>
          </a:p>
        </p:txBody>
      </p:sp>
      <p:grpSp>
        <p:nvGrpSpPr>
          <p:cNvPr id="1168" name="Google Shape;1168;p41"/>
          <p:cNvGrpSpPr/>
          <p:nvPr/>
        </p:nvGrpSpPr>
        <p:grpSpPr>
          <a:xfrm>
            <a:off x="1965888" y="3234556"/>
            <a:ext cx="5235201" cy="1515075"/>
            <a:chOff x="3621400" y="3023825"/>
            <a:chExt cx="2480550" cy="717875"/>
          </a:xfrm>
        </p:grpSpPr>
        <p:sp>
          <p:nvSpPr>
            <p:cNvPr id="1169" name="Google Shape;1169;p41"/>
            <p:cNvSpPr/>
            <p:nvPr/>
          </p:nvSpPr>
          <p:spPr>
            <a:xfrm>
              <a:off x="3621400" y="3735975"/>
              <a:ext cx="2480550" cy="5725"/>
            </a:xfrm>
            <a:custGeom>
              <a:avLst/>
              <a:gdLst/>
              <a:ahLst/>
              <a:cxnLst/>
              <a:rect l="l" t="t" r="r" b="b"/>
              <a:pathLst>
                <a:path w="99222" h="229" extrusionOk="0">
                  <a:moveTo>
                    <a:pt x="0" y="0"/>
                  </a:moveTo>
                  <a:lnTo>
                    <a:pt x="0" y="229"/>
                  </a:lnTo>
                  <a:lnTo>
                    <a:pt x="99222" y="229"/>
                  </a:lnTo>
                  <a:lnTo>
                    <a:pt x="992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1"/>
            <p:cNvSpPr/>
            <p:nvPr/>
          </p:nvSpPr>
          <p:spPr>
            <a:xfrm>
              <a:off x="4292450" y="3591025"/>
              <a:ext cx="339550" cy="87350"/>
            </a:xfrm>
            <a:custGeom>
              <a:avLst/>
              <a:gdLst/>
              <a:ahLst/>
              <a:cxnLst/>
              <a:rect l="l" t="t" r="r" b="b"/>
              <a:pathLst>
                <a:path w="13582" h="3494" extrusionOk="0">
                  <a:moveTo>
                    <a:pt x="1393" y="1"/>
                  </a:moveTo>
                  <a:cubicBezTo>
                    <a:pt x="640" y="1"/>
                    <a:pt x="1" y="617"/>
                    <a:pt x="1" y="1393"/>
                  </a:cubicBezTo>
                  <a:lnTo>
                    <a:pt x="1" y="2124"/>
                  </a:lnTo>
                  <a:cubicBezTo>
                    <a:pt x="1" y="2877"/>
                    <a:pt x="640" y="3493"/>
                    <a:pt x="1393" y="3493"/>
                  </a:cubicBezTo>
                  <a:lnTo>
                    <a:pt x="12212" y="3493"/>
                  </a:lnTo>
                  <a:cubicBezTo>
                    <a:pt x="12966" y="3493"/>
                    <a:pt x="13582" y="2877"/>
                    <a:pt x="13582" y="2124"/>
                  </a:cubicBezTo>
                  <a:lnTo>
                    <a:pt x="13582" y="1393"/>
                  </a:lnTo>
                  <a:cubicBezTo>
                    <a:pt x="13582" y="617"/>
                    <a:pt x="12966" y="1"/>
                    <a:pt x="122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1"/>
            <p:cNvSpPr/>
            <p:nvPr/>
          </p:nvSpPr>
          <p:spPr>
            <a:xfrm>
              <a:off x="3654500" y="3574475"/>
              <a:ext cx="1719325" cy="50825"/>
            </a:xfrm>
            <a:custGeom>
              <a:avLst/>
              <a:gdLst/>
              <a:ahLst/>
              <a:cxnLst/>
              <a:rect l="l" t="t" r="r" b="b"/>
              <a:pathLst>
                <a:path w="68773" h="2033" extrusionOk="0">
                  <a:moveTo>
                    <a:pt x="0" y="1"/>
                  </a:moveTo>
                  <a:lnTo>
                    <a:pt x="0" y="2032"/>
                  </a:lnTo>
                  <a:lnTo>
                    <a:pt x="68773" y="2032"/>
                  </a:lnTo>
                  <a:lnTo>
                    <a:pt x="687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1"/>
            <p:cNvSpPr/>
            <p:nvPr/>
          </p:nvSpPr>
          <p:spPr>
            <a:xfrm>
              <a:off x="5404050" y="3327975"/>
              <a:ext cx="45675" cy="179775"/>
            </a:xfrm>
            <a:custGeom>
              <a:avLst/>
              <a:gdLst/>
              <a:ahLst/>
              <a:cxnLst/>
              <a:rect l="l" t="t" r="r" b="b"/>
              <a:pathLst>
                <a:path w="1827" h="7191" extrusionOk="0">
                  <a:moveTo>
                    <a:pt x="0" y="0"/>
                  </a:moveTo>
                  <a:lnTo>
                    <a:pt x="0" y="7190"/>
                  </a:lnTo>
                  <a:lnTo>
                    <a:pt x="1827" y="7190"/>
                  </a:lnTo>
                  <a:lnTo>
                    <a:pt x="18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1"/>
            <p:cNvSpPr/>
            <p:nvPr/>
          </p:nvSpPr>
          <p:spPr>
            <a:xfrm>
              <a:off x="5373800" y="3284600"/>
              <a:ext cx="75925" cy="25700"/>
            </a:xfrm>
            <a:custGeom>
              <a:avLst/>
              <a:gdLst/>
              <a:ahLst/>
              <a:cxnLst/>
              <a:rect l="l" t="t" r="r" b="b"/>
              <a:pathLst>
                <a:path w="3037" h="1028" extrusionOk="0">
                  <a:moveTo>
                    <a:pt x="1" y="1"/>
                  </a:moveTo>
                  <a:lnTo>
                    <a:pt x="1" y="1028"/>
                  </a:lnTo>
                  <a:lnTo>
                    <a:pt x="3037" y="1028"/>
                  </a:lnTo>
                  <a:lnTo>
                    <a:pt x="303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1"/>
            <p:cNvSpPr/>
            <p:nvPr/>
          </p:nvSpPr>
          <p:spPr>
            <a:xfrm>
              <a:off x="3621400" y="3046650"/>
              <a:ext cx="1782675" cy="527850"/>
            </a:xfrm>
            <a:custGeom>
              <a:avLst/>
              <a:gdLst/>
              <a:ahLst/>
              <a:cxnLst/>
              <a:rect l="l" t="t" r="r" b="b"/>
              <a:pathLst>
                <a:path w="71307" h="21114" extrusionOk="0">
                  <a:moveTo>
                    <a:pt x="1530" y="1"/>
                  </a:moveTo>
                  <a:cubicBezTo>
                    <a:pt x="685" y="1"/>
                    <a:pt x="0" y="708"/>
                    <a:pt x="0" y="1553"/>
                  </a:cubicBezTo>
                  <a:lnTo>
                    <a:pt x="0" y="19562"/>
                  </a:lnTo>
                  <a:cubicBezTo>
                    <a:pt x="0" y="20406"/>
                    <a:pt x="685" y="21114"/>
                    <a:pt x="1530" y="21114"/>
                  </a:cubicBezTo>
                  <a:lnTo>
                    <a:pt x="69777" y="21114"/>
                  </a:lnTo>
                  <a:cubicBezTo>
                    <a:pt x="70622" y="21114"/>
                    <a:pt x="71306" y="20406"/>
                    <a:pt x="71306" y="19562"/>
                  </a:cubicBezTo>
                  <a:lnTo>
                    <a:pt x="71306" y="1553"/>
                  </a:lnTo>
                  <a:cubicBezTo>
                    <a:pt x="71306" y="708"/>
                    <a:pt x="70622" y="1"/>
                    <a:pt x="697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1"/>
            <p:cNvSpPr/>
            <p:nvPr/>
          </p:nvSpPr>
          <p:spPr>
            <a:xfrm>
              <a:off x="3664200" y="3086600"/>
              <a:ext cx="1697075" cy="447975"/>
            </a:xfrm>
            <a:custGeom>
              <a:avLst/>
              <a:gdLst/>
              <a:ahLst/>
              <a:cxnLst/>
              <a:rect l="l" t="t" r="r" b="b"/>
              <a:pathLst>
                <a:path w="67883" h="17919" extrusionOk="0">
                  <a:moveTo>
                    <a:pt x="0" y="0"/>
                  </a:moveTo>
                  <a:lnTo>
                    <a:pt x="0" y="17918"/>
                  </a:lnTo>
                  <a:lnTo>
                    <a:pt x="67883" y="17918"/>
                  </a:lnTo>
                  <a:lnTo>
                    <a:pt x="67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1"/>
            <p:cNvSpPr/>
            <p:nvPr/>
          </p:nvSpPr>
          <p:spPr>
            <a:xfrm>
              <a:off x="4585200" y="3625275"/>
              <a:ext cx="584350" cy="25700"/>
            </a:xfrm>
            <a:custGeom>
              <a:avLst/>
              <a:gdLst/>
              <a:ahLst/>
              <a:cxnLst/>
              <a:rect l="l" t="t" r="r" b="b"/>
              <a:pathLst>
                <a:path w="23374" h="1028" extrusionOk="0">
                  <a:moveTo>
                    <a:pt x="23145" y="0"/>
                  </a:moveTo>
                  <a:cubicBezTo>
                    <a:pt x="23145" y="434"/>
                    <a:pt x="22803" y="799"/>
                    <a:pt x="22369" y="799"/>
                  </a:cubicBezTo>
                  <a:lnTo>
                    <a:pt x="0" y="799"/>
                  </a:lnTo>
                  <a:lnTo>
                    <a:pt x="0" y="1028"/>
                  </a:lnTo>
                  <a:lnTo>
                    <a:pt x="22369" y="1028"/>
                  </a:lnTo>
                  <a:cubicBezTo>
                    <a:pt x="22917" y="1028"/>
                    <a:pt x="23373" y="571"/>
                    <a:pt x="2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1"/>
            <p:cNvSpPr/>
            <p:nvPr/>
          </p:nvSpPr>
          <p:spPr>
            <a:xfrm>
              <a:off x="3661350" y="3086600"/>
              <a:ext cx="5725" cy="447975"/>
            </a:xfrm>
            <a:custGeom>
              <a:avLst/>
              <a:gdLst/>
              <a:ahLst/>
              <a:cxnLst/>
              <a:rect l="l" t="t" r="r" b="b"/>
              <a:pathLst>
                <a:path w="229" h="17919" extrusionOk="0">
                  <a:moveTo>
                    <a:pt x="0" y="0"/>
                  </a:moveTo>
                  <a:lnTo>
                    <a:pt x="0" y="17918"/>
                  </a:lnTo>
                  <a:lnTo>
                    <a:pt x="228" y="17918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6B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1"/>
            <p:cNvSpPr/>
            <p:nvPr/>
          </p:nvSpPr>
          <p:spPr>
            <a:xfrm>
              <a:off x="3774325" y="3086600"/>
              <a:ext cx="5725" cy="447975"/>
            </a:xfrm>
            <a:custGeom>
              <a:avLst/>
              <a:gdLst/>
              <a:ahLst/>
              <a:cxnLst/>
              <a:rect l="l" t="t" r="r" b="b"/>
              <a:pathLst>
                <a:path w="229" h="17919" extrusionOk="0">
                  <a:moveTo>
                    <a:pt x="0" y="0"/>
                  </a:moveTo>
                  <a:lnTo>
                    <a:pt x="0" y="17918"/>
                  </a:lnTo>
                  <a:lnTo>
                    <a:pt x="229" y="17918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1"/>
            <p:cNvSpPr/>
            <p:nvPr/>
          </p:nvSpPr>
          <p:spPr>
            <a:xfrm>
              <a:off x="3887300" y="3086600"/>
              <a:ext cx="5750" cy="447975"/>
            </a:xfrm>
            <a:custGeom>
              <a:avLst/>
              <a:gdLst/>
              <a:ahLst/>
              <a:cxnLst/>
              <a:rect l="l" t="t" r="r" b="b"/>
              <a:pathLst>
                <a:path w="230" h="17919" extrusionOk="0">
                  <a:moveTo>
                    <a:pt x="1" y="0"/>
                  </a:moveTo>
                  <a:lnTo>
                    <a:pt x="1" y="17918"/>
                  </a:lnTo>
                  <a:lnTo>
                    <a:pt x="229" y="17918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1"/>
            <p:cNvSpPr/>
            <p:nvPr/>
          </p:nvSpPr>
          <p:spPr>
            <a:xfrm>
              <a:off x="4000875" y="3086600"/>
              <a:ext cx="5725" cy="447975"/>
            </a:xfrm>
            <a:custGeom>
              <a:avLst/>
              <a:gdLst/>
              <a:ahLst/>
              <a:cxnLst/>
              <a:rect l="l" t="t" r="r" b="b"/>
              <a:pathLst>
                <a:path w="229" h="17919" extrusionOk="0">
                  <a:moveTo>
                    <a:pt x="0" y="0"/>
                  </a:moveTo>
                  <a:lnTo>
                    <a:pt x="0" y="17918"/>
                  </a:lnTo>
                  <a:lnTo>
                    <a:pt x="228" y="17918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1"/>
            <p:cNvSpPr/>
            <p:nvPr/>
          </p:nvSpPr>
          <p:spPr>
            <a:xfrm>
              <a:off x="4113850" y="3086600"/>
              <a:ext cx="5725" cy="447975"/>
            </a:xfrm>
            <a:custGeom>
              <a:avLst/>
              <a:gdLst/>
              <a:ahLst/>
              <a:cxnLst/>
              <a:rect l="l" t="t" r="r" b="b"/>
              <a:pathLst>
                <a:path w="229" h="17919" extrusionOk="0">
                  <a:moveTo>
                    <a:pt x="0" y="0"/>
                  </a:moveTo>
                  <a:lnTo>
                    <a:pt x="0" y="17918"/>
                  </a:lnTo>
                  <a:lnTo>
                    <a:pt x="229" y="17918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1"/>
            <p:cNvSpPr/>
            <p:nvPr/>
          </p:nvSpPr>
          <p:spPr>
            <a:xfrm>
              <a:off x="4226825" y="3086600"/>
              <a:ext cx="5750" cy="447975"/>
            </a:xfrm>
            <a:custGeom>
              <a:avLst/>
              <a:gdLst/>
              <a:ahLst/>
              <a:cxnLst/>
              <a:rect l="l" t="t" r="r" b="b"/>
              <a:pathLst>
                <a:path w="230" h="17919" extrusionOk="0">
                  <a:moveTo>
                    <a:pt x="1" y="0"/>
                  </a:moveTo>
                  <a:lnTo>
                    <a:pt x="1" y="17918"/>
                  </a:lnTo>
                  <a:lnTo>
                    <a:pt x="229" y="17918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1"/>
            <p:cNvSpPr/>
            <p:nvPr/>
          </p:nvSpPr>
          <p:spPr>
            <a:xfrm>
              <a:off x="4340400" y="3086600"/>
              <a:ext cx="5150" cy="447975"/>
            </a:xfrm>
            <a:custGeom>
              <a:avLst/>
              <a:gdLst/>
              <a:ahLst/>
              <a:cxnLst/>
              <a:rect l="l" t="t" r="r" b="b"/>
              <a:pathLst>
                <a:path w="206" h="17919" extrusionOk="0">
                  <a:moveTo>
                    <a:pt x="0" y="0"/>
                  </a:moveTo>
                  <a:lnTo>
                    <a:pt x="0" y="17918"/>
                  </a:lnTo>
                  <a:lnTo>
                    <a:pt x="206" y="17918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1"/>
            <p:cNvSpPr/>
            <p:nvPr/>
          </p:nvSpPr>
          <p:spPr>
            <a:xfrm>
              <a:off x="4453375" y="3086600"/>
              <a:ext cx="5725" cy="447975"/>
            </a:xfrm>
            <a:custGeom>
              <a:avLst/>
              <a:gdLst/>
              <a:ahLst/>
              <a:cxnLst/>
              <a:rect l="l" t="t" r="r" b="b"/>
              <a:pathLst>
                <a:path w="229" h="17919" extrusionOk="0">
                  <a:moveTo>
                    <a:pt x="1" y="0"/>
                  </a:moveTo>
                  <a:lnTo>
                    <a:pt x="1" y="17918"/>
                  </a:lnTo>
                  <a:lnTo>
                    <a:pt x="229" y="17918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1"/>
            <p:cNvSpPr/>
            <p:nvPr/>
          </p:nvSpPr>
          <p:spPr>
            <a:xfrm>
              <a:off x="4566350" y="3086600"/>
              <a:ext cx="5750" cy="447975"/>
            </a:xfrm>
            <a:custGeom>
              <a:avLst/>
              <a:gdLst/>
              <a:ahLst/>
              <a:cxnLst/>
              <a:rect l="l" t="t" r="r" b="b"/>
              <a:pathLst>
                <a:path w="230" h="17919" extrusionOk="0">
                  <a:moveTo>
                    <a:pt x="1" y="0"/>
                  </a:moveTo>
                  <a:lnTo>
                    <a:pt x="1" y="17918"/>
                  </a:lnTo>
                  <a:lnTo>
                    <a:pt x="229" y="17918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1"/>
            <p:cNvSpPr/>
            <p:nvPr/>
          </p:nvSpPr>
          <p:spPr>
            <a:xfrm>
              <a:off x="4679925" y="3086600"/>
              <a:ext cx="5150" cy="447975"/>
            </a:xfrm>
            <a:custGeom>
              <a:avLst/>
              <a:gdLst/>
              <a:ahLst/>
              <a:cxnLst/>
              <a:rect l="l" t="t" r="r" b="b"/>
              <a:pathLst>
                <a:path w="206" h="17919" extrusionOk="0">
                  <a:moveTo>
                    <a:pt x="0" y="0"/>
                  </a:moveTo>
                  <a:lnTo>
                    <a:pt x="0" y="17918"/>
                  </a:lnTo>
                  <a:lnTo>
                    <a:pt x="206" y="17918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1"/>
            <p:cNvSpPr/>
            <p:nvPr/>
          </p:nvSpPr>
          <p:spPr>
            <a:xfrm>
              <a:off x="4792900" y="3086600"/>
              <a:ext cx="5725" cy="447975"/>
            </a:xfrm>
            <a:custGeom>
              <a:avLst/>
              <a:gdLst/>
              <a:ahLst/>
              <a:cxnLst/>
              <a:rect l="l" t="t" r="r" b="b"/>
              <a:pathLst>
                <a:path w="229" h="17919" extrusionOk="0">
                  <a:moveTo>
                    <a:pt x="1" y="0"/>
                  </a:moveTo>
                  <a:lnTo>
                    <a:pt x="1" y="17918"/>
                  </a:lnTo>
                  <a:lnTo>
                    <a:pt x="229" y="17918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1"/>
            <p:cNvSpPr/>
            <p:nvPr/>
          </p:nvSpPr>
          <p:spPr>
            <a:xfrm>
              <a:off x="4905900" y="3086600"/>
              <a:ext cx="5725" cy="447975"/>
            </a:xfrm>
            <a:custGeom>
              <a:avLst/>
              <a:gdLst/>
              <a:ahLst/>
              <a:cxnLst/>
              <a:rect l="l" t="t" r="r" b="b"/>
              <a:pathLst>
                <a:path w="229" h="17919" extrusionOk="0">
                  <a:moveTo>
                    <a:pt x="0" y="0"/>
                  </a:moveTo>
                  <a:lnTo>
                    <a:pt x="0" y="17918"/>
                  </a:lnTo>
                  <a:lnTo>
                    <a:pt x="228" y="17918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1"/>
            <p:cNvSpPr/>
            <p:nvPr/>
          </p:nvSpPr>
          <p:spPr>
            <a:xfrm>
              <a:off x="5018875" y="3086600"/>
              <a:ext cx="5725" cy="447975"/>
            </a:xfrm>
            <a:custGeom>
              <a:avLst/>
              <a:gdLst/>
              <a:ahLst/>
              <a:cxnLst/>
              <a:rect l="l" t="t" r="r" b="b"/>
              <a:pathLst>
                <a:path w="229" h="17919" extrusionOk="0">
                  <a:moveTo>
                    <a:pt x="0" y="0"/>
                  </a:moveTo>
                  <a:lnTo>
                    <a:pt x="0" y="17918"/>
                  </a:lnTo>
                  <a:lnTo>
                    <a:pt x="229" y="17918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1"/>
            <p:cNvSpPr/>
            <p:nvPr/>
          </p:nvSpPr>
          <p:spPr>
            <a:xfrm>
              <a:off x="5132425" y="3086600"/>
              <a:ext cx="5725" cy="447975"/>
            </a:xfrm>
            <a:custGeom>
              <a:avLst/>
              <a:gdLst/>
              <a:ahLst/>
              <a:cxnLst/>
              <a:rect l="l" t="t" r="r" b="b"/>
              <a:pathLst>
                <a:path w="229" h="17919" extrusionOk="0">
                  <a:moveTo>
                    <a:pt x="1" y="0"/>
                  </a:moveTo>
                  <a:lnTo>
                    <a:pt x="1" y="17918"/>
                  </a:lnTo>
                  <a:lnTo>
                    <a:pt x="229" y="17918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1"/>
            <p:cNvSpPr/>
            <p:nvPr/>
          </p:nvSpPr>
          <p:spPr>
            <a:xfrm>
              <a:off x="5245425" y="3086600"/>
              <a:ext cx="5725" cy="447975"/>
            </a:xfrm>
            <a:custGeom>
              <a:avLst/>
              <a:gdLst/>
              <a:ahLst/>
              <a:cxnLst/>
              <a:rect l="l" t="t" r="r" b="b"/>
              <a:pathLst>
                <a:path w="229" h="17919" extrusionOk="0">
                  <a:moveTo>
                    <a:pt x="0" y="0"/>
                  </a:moveTo>
                  <a:lnTo>
                    <a:pt x="0" y="17918"/>
                  </a:lnTo>
                  <a:lnTo>
                    <a:pt x="228" y="17918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1"/>
            <p:cNvSpPr/>
            <p:nvPr/>
          </p:nvSpPr>
          <p:spPr>
            <a:xfrm>
              <a:off x="5358400" y="3086600"/>
              <a:ext cx="5725" cy="447975"/>
            </a:xfrm>
            <a:custGeom>
              <a:avLst/>
              <a:gdLst/>
              <a:ahLst/>
              <a:cxnLst/>
              <a:rect l="l" t="t" r="r" b="b"/>
              <a:pathLst>
                <a:path w="229" h="17919" extrusionOk="0">
                  <a:moveTo>
                    <a:pt x="0" y="0"/>
                  </a:moveTo>
                  <a:lnTo>
                    <a:pt x="0" y="17918"/>
                  </a:lnTo>
                  <a:lnTo>
                    <a:pt x="229" y="17918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rgbClr val="6B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1"/>
            <p:cNvSpPr/>
            <p:nvPr/>
          </p:nvSpPr>
          <p:spPr>
            <a:xfrm>
              <a:off x="3664200" y="3083750"/>
              <a:ext cx="1697075" cy="5725"/>
            </a:xfrm>
            <a:custGeom>
              <a:avLst/>
              <a:gdLst/>
              <a:ahLst/>
              <a:cxnLst/>
              <a:rect l="l" t="t" r="r" b="b"/>
              <a:pathLst>
                <a:path w="67883" h="229" extrusionOk="0">
                  <a:moveTo>
                    <a:pt x="0" y="0"/>
                  </a:moveTo>
                  <a:lnTo>
                    <a:pt x="0" y="228"/>
                  </a:lnTo>
                  <a:lnTo>
                    <a:pt x="67883" y="228"/>
                  </a:lnTo>
                  <a:lnTo>
                    <a:pt x="678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1"/>
            <p:cNvSpPr/>
            <p:nvPr/>
          </p:nvSpPr>
          <p:spPr>
            <a:xfrm>
              <a:off x="3664200" y="3531700"/>
              <a:ext cx="1697075" cy="5725"/>
            </a:xfrm>
            <a:custGeom>
              <a:avLst/>
              <a:gdLst/>
              <a:ahLst/>
              <a:cxnLst/>
              <a:rect l="l" t="t" r="r" b="b"/>
              <a:pathLst>
                <a:path w="67883" h="229" extrusionOk="0">
                  <a:moveTo>
                    <a:pt x="0" y="0"/>
                  </a:moveTo>
                  <a:lnTo>
                    <a:pt x="0" y="228"/>
                  </a:lnTo>
                  <a:lnTo>
                    <a:pt x="67883" y="228"/>
                  </a:lnTo>
                  <a:lnTo>
                    <a:pt x="67883" y="0"/>
                  </a:lnTo>
                  <a:close/>
                </a:path>
              </a:pathLst>
            </a:custGeom>
            <a:solidFill>
              <a:srgbClr val="6B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1"/>
            <p:cNvSpPr/>
            <p:nvPr/>
          </p:nvSpPr>
          <p:spPr>
            <a:xfrm>
              <a:off x="4855675" y="3625275"/>
              <a:ext cx="139250" cy="9725"/>
            </a:xfrm>
            <a:custGeom>
              <a:avLst/>
              <a:gdLst/>
              <a:ahLst/>
              <a:cxnLst/>
              <a:rect l="l" t="t" r="r" b="b"/>
              <a:pathLst>
                <a:path w="5570" h="389" extrusionOk="0">
                  <a:moveTo>
                    <a:pt x="0" y="0"/>
                  </a:moveTo>
                  <a:lnTo>
                    <a:pt x="0" y="388"/>
                  </a:lnTo>
                  <a:lnTo>
                    <a:pt x="5570" y="388"/>
                  </a:lnTo>
                  <a:lnTo>
                    <a:pt x="557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1"/>
            <p:cNvSpPr/>
            <p:nvPr/>
          </p:nvSpPr>
          <p:spPr>
            <a:xfrm>
              <a:off x="3883875" y="3023825"/>
              <a:ext cx="304750" cy="22850"/>
            </a:xfrm>
            <a:custGeom>
              <a:avLst/>
              <a:gdLst/>
              <a:ahLst/>
              <a:cxnLst/>
              <a:rect l="l" t="t" r="r" b="b"/>
              <a:pathLst>
                <a:path w="12190" h="914" extrusionOk="0">
                  <a:moveTo>
                    <a:pt x="1" y="1"/>
                  </a:moveTo>
                  <a:lnTo>
                    <a:pt x="1" y="914"/>
                  </a:lnTo>
                  <a:lnTo>
                    <a:pt x="12190" y="914"/>
                  </a:lnTo>
                  <a:lnTo>
                    <a:pt x="121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1"/>
            <p:cNvSpPr/>
            <p:nvPr/>
          </p:nvSpPr>
          <p:spPr>
            <a:xfrm>
              <a:off x="4830575" y="3023825"/>
              <a:ext cx="304725" cy="22850"/>
            </a:xfrm>
            <a:custGeom>
              <a:avLst/>
              <a:gdLst/>
              <a:ahLst/>
              <a:cxnLst/>
              <a:rect l="l" t="t" r="r" b="b"/>
              <a:pathLst>
                <a:path w="12189" h="914" extrusionOk="0">
                  <a:moveTo>
                    <a:pt x="0" y="1"/>
                  </a:moveTo>
                  <a:lnTo>
                    <a:pt x="0" y="914"/>
                  </a:lnTo>
                  <a:lnTo>
                    <a:pt x="12189" y="914"/>
                  </a:lnTo>
                  <a:lnTo>
                    <a:pt x="121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1"/>
            <p:cNvSpPr/>
            <p:nvPr/>
          </p:nvSpPr>
          <p:spPr>
            <a:xfrm>
              <a:off x="5695075" y="3342800"/>
              <a:ext cx="151800" cy="91325"/>
            </a:xfrm>
            <a:custGeom>
              <a:avLst/>
              <a:gdLst/>
              <a:ahLst/>
              <a:cxnLst/>
              <a:rect l="l" t="t" r="r" b="b"/>
              <a:pathLst>
                <a:path w="6072" h="3653" extrusionOk="0">
                  <a:moveTo>
                    <a:pt x="343" y="1"/>
                  </a:moveTo>
                  <a:cubicBezTo>
                    <a:pt x="160" y="1"/>
                    <a:pt x="0" y="161"/>
                    <a:pt x="0" y="320"/>
                  </a:cubicBezTo>
                  <a:lnTo>
                    <a:pt x="0" y="3333"/>
                  </a:lnTo>
                  <a:cubicBezTo>
                    <a:pt x="0" y="3516"/>
                    <a:pt x="160" y="3653"/>
                    <a:pt x="343" y="3653"/>
                  </a:cubicBezTo>
                  <a:lnTo>
                    <a:pt x="5661" y="3653"/>
                  </a:lnTo>
                  <a:cubicBezTo>
                    <a:pt x="5912" y="3653"/>
                    <a:pt x="6072" y="3425"/>
                    <a:pt x="5981" y="3219"/>
                  </a:cubicBezTo>
                  <a:lnTo>
                    <a:pt x="5227" y="686"/>
                  </a:lnTo>
                  <a:cubicBezTo>
                    <a:pt x="5045" y="275"/>
                    <a:pt x="4634" y="1"/>
                    <a:pt x="41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1"/>
            <p:cNvSpPr/>
            <p:nvPr/>
          </p:nvSpPr>
          <p:spPr>
            <a:xfrm>
              <a:off x="5490775" y="3342800"/>
              <a:ext cx="107875" cy="91325"/>
            </a:xfrm>
            <a:custGeom>
              <a:avLst/>
              <a:gdLst/>
              <a:ahLst/>
              <a:cxnLst/>
              <a:rect l="l" t="t" r="r" b="b"/>
              <a:pathLst>
                <a:path w="4315" h="3653" extrusionOk="0">
                  <a:moveTo>
                    <a:pt x="526" y="1"/>
                  </a:moveTo>
                  <a:cubicBezTo>
                    <a:pt x="229" y="1"/>
                    <a:pt x="1" y="252"/>
                    <a:pt x="1" y="526"/>
                  </a:cubicBezTo>
                  <a:lnTo>
                    <a:pt x="1" y="3128"/>
                  </a:lnTo>
                  <a:cubicBezTo>
                    <a:pt x="1" y="3425"/>
                    <a:pt x="229" y="3653"/>
                    <a:pt x="526" y="3653"/>
                  </a:cubicBezTo>
                  <a:lnTo>
                    <a:pt x="3790" y="3653"/>
                  </a:lnTo>
                  <a:cubicBezTo>
                    <a:pt x="4087" y="3653"/>
                    <a:pt x="4315" y="3425"/>
                    <a:pt x="4315" y="3128"/>
                  </a:cubicBezTo>
                  <a:lnTo>
                    <a:pt x="4315" y="526"/>
                  </a:lnTo>
                  <a:cubicBezTo>
                    <a:pt x="4315" y="252"/>
                    <a:pt x="4087" y="1"/>
                    <a:pt x="37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1"/>
            <p:cNvSpPr/>
            <p:nvPr/>
          </p:nvSpPr>
          <p:spPr>
            <a:xfrm>
              <a:off x="5495925" y="3336525"/>
              <a:ext cx="72500" cy="106175"/>
            </a:xfrm>
            <a:custGeom>
              <a:avLst/>
              <a:gdLst/>
              <a:ahLst/>
              <a:cxnLst/>
              <a:rect l="l" t="t" r="r" b="b"/>
              <a:pathLst>
                <a:path w="2900" h="4247" extrusionOk="0">
                  <a:moveTo>
                    <a:pt x="0" y="1"/>
                  </a:moveTo>
                  <a:lnTo>
                    <a:pt x="1667" y="4246"/>
                  </a:lnTo>
                  <a:lnTo>
                    <a:pt x="2899" y="4246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1"/>
            <p:cNvSpPr/>
            <p:nvPr/>
          </p:nvSpPr>
          <p:spPr>
            <a:xfrm>
              <a:off x="5543275" y="3336525"/>
              <a:ext cx="50250" cy="106175"/>
            </a:xfrm>
            <a:custGeom>
              <a:avLst/>
              <a:gdLst/>
              <a:ahLst/>
              <a:cxnLst/>
              <a:rect l="l" t="t" r="r" b="b"/>
              <a:pathLst>
                <a:path w="2010" h="4247" extrusionOk="0">
                  <a:moveTo>
                    <a:pt x="1" y="1"/>
                  </a:moveTo>
                  <a:lnTo>
                    <a:pt x="1690" y="4246"/>
                  </a:lnTo>
                  <a:lnTo>
                    <a:pt x="2010" y="4246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1"/>
            <p:cNvSpPr/>
            <p:nvPr/>
          </p:nvSpPr>
          <p:spPr>
            <a:xfrm>
              <a:off x="5736150" y="3339950"/>
              <a:ext cx="82775" cy="106175"/>
            </a:xfrm>
            <a:custGeom>
              <a:avLst/>
              <a:gdLst/>
              <a:ahLst/>
              <a:cxnLst/>
              <a:rect l="l" t="t" r="r" b="b"/>
              <a:pathLst>
                <a:path w="3311" h="4247" extrusionOk="0">
                  <a:moveTo>
                    <a:pt x="1" y="1"/>
                  </a:moveTo>
                  <a:lnTo>
                    <a:pt x="1667" y="4246"/>
                  </a:lnTo>
                  <a:lnTo>
                    <a:pt x="3310" y="4246"/>
                  </a:lnTo>
                  <a:lnTo>
                    <a:pt x="16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1"/>
            <p:cNvSpPr/>
            <p:nvPr/>
          </p:nvSpPr>
          <p:spPr>
            <a:xfrm>
              <a:off x="5785225" y="3339950"/>
              <a:ext cx="55950" cy="106175"/>
            </a:xfrm>
            <a:custGeom>
              <a:avLst/>
              <a:gdLst/>
              <a:ahLst/>
              <a:cxnLst/>
              <a:rect l="l" t="t" r="r" b="b"/>
              <a:pathLst>
                <a:path w="2238" h="4247" extrusionOk="0">
                  <a:moveTo>
                    <a:pt x="1" y="1"/>
                  </a:moveTo>
                  <a:lnTo>
                    <a:pt x="1690" y="4246"/>
                  </a:lnTo>
                  <a:lnTo>
                    <a:pt x="2238" y="4246"/>
                  </a:lnTo>
                  <a:lnTo>
                    <a:pt x="5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1"/>
            <p:cNvSpPr/>
            <p:nvPr/>
          </p:nvSpPr>
          <p:spPr>
            <a:xfrm>
              <a:off x="5721900" y="3339950"/>
              <a:ext cx="48525" cy="106175"/>
            </a:xfrm>
            <a:custGeom>
              <a:avLst/>
              <a:gdLst/>
              <a:ahLst/>
              <a:cxnLst/>
              <a:rect l="l" t="t" r="r" b="b"/>
              <a:pathLst>
                <a:path w="1941" h="4247" extrusionOk="0">
                  <a:moveTo>
                    <a:pt x="0" y="1"/>
                  </a:moveTo>
                  <a:lnTo>
                    <a:pt x="1666" y="4246"/>
                  </a:lnTo>
                  <a:lnTo>
                    <a:pt x="1940" y="4246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1"/>
            <p:cNvSpPr/>
            <p:nvPr/>
          </p:nvSpPr>
          <p:spPr>
            <a:xfrm>
              <a:off x="5449700" y="3184175"/>
              <a:ext cx="610600" cy="491350"/>
            </a:xfrm>
            <a:custGeom>
              <a:avLst/>
              <a:gdLst/>
              <a:ahLst/>
              <a:cxnLst/>
              <a:rect l="l" t="t" r="r" b="b"/>
              <a:pathLst>
                <a:path w="24424" h="19654" extrusionOk="0">
                  <a:moveTo>
                    <a:pt x="5433" y="6346"/>
                  </a:moveTo>
                  <a:cubicBezTo>
                    <a:pt x="5730" y="6346"/>
                    <a:pt x="5958" y="6597"/>
                    <a:pt x="5958" y="6871"/>
                  </a:cubicBezTo>
                  <a:lnTo>
                    <a:pt x="5958" y="9473"/>
                  </a:lnTo>
                  <a:cubicBezTo>
                    <a:pt x="5958" y="9770"/>
                    <a:pt x="5730" y="9998"/>
                    <a:pt x="5433" y="9998"/>
                  </a:cubicBezTo>
                  <a:lnTo>
                    <a:pt x="2169" y="9998"/>
                  </a:lnTo>
                  <a:cubicBezTo>
                    <a:pt x="1872" y="9998"/>
                    <a:pt x="1644" y="9770"/>
                    <a:pt x="1644" y="9473"/>
                  </a:cubicBezTo>
                  <a:lnTo>
                    <a:pt x="1644" y="6871"/>
                  </a:lnTo>
                  <a:cubicBezTo>
                    <a:pt x="1644" y="6597"/>
                    <a:pt x="1872" y="6346"/>
                    <a:pt x="2169" y="6346"/>
                  </a:cubicBezTo>
                  <a:close/>
                  <a:moveTo>
                    <a:pt x="13970" y="6346"/>
                  </a:moveTo>
                  <a:cubicBezTo>
                    <a:pt x="14449" y="6346"/>
                    <a:pt x="14860" y="6620"/>
                    <a:pt x="15042" y="7031"/>
                  </a:cubicBezTo>
                  <a:lnTo>
                    <a:pt x="15796" y="9564"/>
                  </a:lnTo>
                  <a:cubicBezTo>
                    <a:pt x="15887" y="9770"/>
                    <a:pt x="15727" y="9998"/>
                    <a:pt x="15476" y="9998"/>
                  </a:cubicBezTo>
                  <a:lnTo>
                    <a:pt x="10158" y="9998"/>
                  </a:lnTo>
                  <a:cubicBezTo>
                    <a:pt x="9975" y="9998"/>
                    <a:pt x="9815" y="9861"/>
                    <a:pt x="9815" y="9678"/>
                  </a:cubicBezTo>
                  <a:lnTo>
                    <a:pt x="9815" y="6665"/>
                  </a:lnTo>
                  <a:cubicBezTo>
                    <a:pt x="9815" y="6506"/>
                    <a:pt x="9975" y="6346"/>
                    <a:pt x="10158" y="6346"/>
                  </a:cubicBezTo>
                  <a:close/>
                  <a:moveTo>
                    <a:pt x="389" y="0"/>
                  </a:moveTo>
                  <a:cubicBezTo>
                    <a:pt x="183" y="0"/>
                    <a:pt x="1" y="183"/>
                    <a:pt x="1" y="411"/>
                  </a:cubicBezTo>
                  <a:lnTo>
                    <a:pt x="1" y="15818"/>
                  </a:lnTo>
                  <a:cubicBezTo>
                    <a:pt x="1" y="15933"/>
                    <a:pt x="23" y="16001"/>
                    <a:pt x="160" y="16001"/>
                  </a:cubicBezTo>
                  <a:lnTo>
                    <a:pt x="160" y="16549"/>
                  </a:lnTo>
                  <a:cubicBezTo>
                    <a:pt x="46" y="16549"/>
                    <a:pt x="1" y="16617"/>
                    <a:pt x="1" y="16731"/>
                  </a:cubicBezTo>
                  <a:lnTo>
                    <a:pt x="1" y="19653"/>
                  </a:lnTo>
                  <a:lnTo>
                    <a:pt x="24424" y="19653"/>
                  </a:lnTo>
                  <a:lnTo>
                    <a:pt x="24424" y="13581"/>
                  </a:lnTo>
                  <a:cubicBezTo>
                    <a:pt x="24424" y="12691"/>
                    <a:pt x="23876" y="11870"/>
                    <a:pt x="23031" y="11527"/>
                  </a:cubicBezTo>
                  <a:cubicBezTo>
                    <a:pt x="21114" y="10751"/>
                    <a:pt x="19219" y="10363"/>
                    <a:pt x="16983" y="9998"/>
                  </a:cubicBezTo>
                  <a:lnTo>
                    <a:pt x="15567" y="5889"/>
                  </a:lnTo>
                  <a:lnTo>
                    <a:pt x="17256" y="5889"/>
                  </a:lnTo>
                  <a:cubicBezTo>
                    <a:pt x="16092" y="4451"/>
                    <a:pt x="13764" y="3493"/>
                    <a:pt x="9724" y="3287"/>
                  </a:cubicBezTo>
                  <a:cubicBezTo>
                    <a:pt x="7989" y="1370"/>
                    <a:pt x="4497" y="46"/>
                    <a:pt x="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1"/>
            <p:cNvSpPr/>
            <p:nvPr/>
          </p:nvSpPr>
          <p:spPr>
            <a:xfrm>
              <a:off x="5863400" y="3568200"/>
              <a:ext cx="170075" cy="57675"/>
            </a:xfrm>
            <a:custGeom>
              <a:avLst/>
              <a:gdLst/>
              <a:ahLst/>
              <a:cxnLst/>
              <a:rect l="l" t="t" r="r" b="b"/>
              <a:pathLst>
                <a:path w="6803" h="2307" extrusionOk="0">
                  <a:moveTo>
                    <a:pt x="3402" y="1"/>
                  </a:moveTo>
                  <a:cubicBezTo>
                    <a:pt x="1941" y="1"/>
                    <a:pt x="594" y="868"/>
                    <a:pt x="1" y="2215"/>
                  </a:cubicBezTo>
                  <a:lnTo>
                    <a:pt x="206" y="2306"/>
                  </a:lnTo>
                  <a:cubicBezTo>
                    <a:pt x="754" y="1051"/>
                    <a:pt x="2009" y="229"/>
                    <a:pt x="3402" y="229"/>
                  </a:cubicBezTo>
                  <a:cubicBezTo>
                    <a:pt x="4794" y="229"/>
                    <a:pt x="6050" y="1051"/>
                    <a:pt x="6597" y="2306"/>
                  </a:cubicBezTo>
                  <a:lnTo>
                    <a:pt x="6803" y="2215"/>
                  </a:lnTo>
                  <a:cubicBezTo>
                    <a:pt x="6209" y="868"/>
                    <a:pt x="4885" y="1"/>
                    <a:pt x="34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1"/>
            <p:cNvSpPr/>
            <p:nvPr/>
          </p:nvSpPr>
          <p:spPr>
            <a:xfrm>
              <a:off x="5449700" y="3263500"/>
              <a:ext cx="243125" cy="5725"/>
            </a:xfrm>
            <a:custGeom>
              <a:avLst/>
              <a:gdLst/>
              <a:ahLst/>
              <a:cxnLst/>
              <a:rect l="l" t="t" r="r" b="b"/>
              <a:pathLst>
                <a:path w="9725" h="229" extrusionOk="0">
                  <a:moveTo>
                    <a:pt x="1" y="0"/>
                  </a:moveTo>
                  <a:lnTo>
                    <a:pt x="1" y="228"/>
                  </a:lnTo>
                  <a:lnTo>
                    <a:pt x="9724" y="228"/>
                  </a:lnTo>
                  <a:lnTo>
                    <a:pt x="97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1"/>
            <p:cNvSpPr/>
            <p:nvPr/>
          </p:nvSpPr>
          <p:spPr>
            <a:xfrm>
              <a:off x="5449700" y="3329125"/>
              <a:ext cx="389200" cy="5150"/>
            </a:xfrm>
            <a:custGeom>
              <a:avLst/>
              <a:gdLst/>
              <a:ahLst/>
              <a:cxnLst/>
              <a:rect l="l" t="t" r="r" b="b"/>
              <a:pathLst>
                <a:path w="15568" h="206" extrusionOk="0">
                  <a:moveTo>
                    <a:pt x="1" y="0"/>
                  </a:moveTo>
                  <a:lnTo>
                    <a:pt x="1" y="206"/>
                  </a:lnTo>
                  <a:lnTo>
                    <a:pt x="15567" y="206"/>
                  </a:lnTo>
                  <a:lnTo>
                    <a:pt x="1556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1"/>
            <p:cNvSpPr/>
            <p:nvPr/>
          </p:nvSpPr>
          <p:spPr>
            <a:xfrm>
              <a:off x="5453700" y="3581325"/>
              <a:ext cx="446250" cy="5750"/>
            </a:xfrm>
            <a:custGeom>
              <a:avLst/>
              <a:gdLst/>
              <a:ahLst/>
              <a:cxnLst/>
              <a:rect l="l" t="t" r="r" b="b"/>
              <a:pathLst>
                <a:path w="17850" h="230" extrusionOk="0">
                  <a:moveTo>
                    <a:pt x="0" y="1"/>
                  </a:moveTo>
                  <a:lnTo>
                    <a:pt x="0" y="229"/>
                  </a:lnTo>
                  <a:lnTo>
                    <a:pt x="17850" y="229"/>
                  </a:lnTo>
                  <a:lnTo>
                    <a:pt x="1785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1"/>
            <p:cNvSpPr/>
            <p:nvPr/>
          </p:nvSpPr>
          <p:spPr>
            <a:xfrm>
              <a:off x="5647700" y="3331975"/>
              <a:ext cx="5750" cy="252225"/>
            </a:xfrm>
            <a:custGeom>
              <a:avLst/>
              <a:gdLst/>
              <a:ahLst/>
              <a:cxnLst/>
              <a:rect l="l" t="t" r="r" b="b"/>
              <a:pathLst>
                <a:path w="230" h="10089" extrusionOk="0">
                  <a:moveTo>
                    <a:pt x="1" y="0"/>
                  </a:moveTo>
                  <a:lnTo>
                    <a:pt x="1" y="10089"/>
                  </a:lnTo>
                  <a:lnTo>
                    <a:pt x="229" y="10089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1"/>
            <p:cNvSpPr/>
            <p:nvPr/>
          </p:nvSpPr>
          <p:spPr>
            <a:xfrm>
              <a:off x="6038600" y="3584175"/>
              <a:ext cx="33675" cy="91900"/>
            </a:xfrm>
            <a:custGeom>
              <a:avLst/>
              <a:gdLst/>
              <a:ahLst/>
              <a:cxnLst/>
              <a:rect l="l" t="t" r="r" b="b"/>
              <a:pathLst>
                <a:path w="1347" h="3676" extrusionOk="0">
                  <a:moveTo>
                    <a:pt x="457" y="1"/>
                  </a:moveTo>
                  <a:cubicBezTo>
                    <a:pt x="206" y="1"/>
                    <a:pt x="0" y="206"/>
                    <a:pt x="0" y="457"/>
                  </a:cubicBezTo>
                  <a:lnTo>
                    <a:pt x="0" y="3219"/>
                  </a:lnTo>
                  <a:cubicBezTo>
                    <a:pt x="0" y="3470"/>
                    <a:pt x="206" y="3676"/>
                    <a:pt x="457" y="3676"/>
                  </a:cubicBezTo>
                  <a:lnTo>
                    <a:pt x="890" y="3676"/>
                  </a:lnTo>
                  <a:cubicBezTo>
                    <a:pt x="1142" y="3676"/>
                    <a:pt x="1347" y="3470"/>
                    <a:pt x="1347" y="3219"/>
                  </a:cubicBezTo>
                  <a:lnTo>
                    <a:pt x="1347" y="457"/>
                  </a:lnTo>
                  <a:cubicBezTo>
                    <a:pt x="1347" y="206"/>
                    <a:pt x="1142" y="1"/>
                    <a:pt x="8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1"/>
            <p:cNvSpPr/>
            <p:nvPr/>
          </p:nvSpPr>
          <p:spPr>
            <a:xfrm>
              <a:off x="6038600" y="3534550"/>
              <a:ext cx="10850" cy="31400"/>
            </a:xfrm>
            <a:custGeom>
              <a:avLst/>
              <a:gdLst/>
              <a:ahLst/>
              <a:cxnLst/>
              <a:rect l="l" t="t" r="r" b="b"/>
              <a:pathLst>
                <a:path w="434" h="1256" extrusionOk="0">
                  <a:moveTo>
                    <a:pt x="228" y="0"/>
                  </a:moveTo>
                  <a:cubicBezTo>
                    <a:pt x="114" y="0"/>
                    <a:pt x="0" y="274"/>
                    <a:pt x="0" y="639"/>
                  </a:cubicBezTo>
                  <a:cubicBezTo>
                    <a:pt x="0" y="982"/>
                    <a:pt x="114" y="1256"/>
                    <a:pt x="228" y="1256"/>
                  </a:cubicBezTo>
                  <a:cubicBezTo>
                    <a:pt x="343" y="1256"/>
                    <a:pt x="434" y="982"/>
                    <a:pt x="434" y="639"/>
                  </a:cubicBezTo>
                  <a:cubicBezTo>
                    <a:pt x="434" y="274"/>
                    <a:pt x="343" y="0"/>
                    <a:pt x="2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1"/>
            <p:cNvSpPr/>
            <p:nvPr/>
          </p:nvSpPr>
          <p:spPr>
            <a:xfrm>
              <a:off x="5998650" y="3409575"/>
              <a:ext cx="17150" cy="79900"/>
            </a:xfrm>
            <a:custGeom>
              <a:avLst/>
              <a:gdLst/>
              <a:ahLst/>
              <a:cxnLst/>
              <a:rect l="l" t="t" r="r" b="b"/>
              <a:pathLst>
                <a:path w="686" h="3196" extrusionOk="0">
                  <a:moveTo>
                    <a:pt x="0" y="0"/>
                  </a:moveTo>
                  <a:lnTo>
                    <a:pt x="0" y="229"/>
                  </a:lnTo>
                  <a:lnTo>
                    <a:pt x="274" y="229"/>
                  </a:lnTo>
                  <a:cubicBezTo>
                    <a:pt x="388" y="229"/>
                    <a:pt x="457" y="297"/>
                    <a:pt x="457" y="411"/>
                  </a:cubicBezTo>
                  <a:lnTo>
                    <a:pt x="457" y="3196"/>
                  </a:lnTo>
                  <a:lnTo>
                    <a:pt x="685" y="3196"/>
                  </a:lnTo>
                  <a:lnTo>
                    <a:pt x="685" y="411"/>
                  </a:lnTo>
                  <a:cubicBezTo>
                    <a:pt x="685" y="183"/>
                    <a:pt x="503" y="0"/>
                    <a:pt x="2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1"/>
            <p:cNvSpPr/>
            <p:nvPr/>
          </p:nvSpPr>
          <p:spPr>
            <a:xfrm>
              <a:off x="5991800" y="3388450"/>
              <a:ext cx="12000" cy="49100"/>
            </a:xfrm>
            <a:custGeom>
              <a:avLst/>
              <a:gdLst/>
              <a:ahLst/>
              <a:cxnLst/>
              <a:rect l="l" t="t" r="r" b="b"/>
              <a:pathLst>
                <a:path w="480" h="1964" extrusionOk="0">
                  <a:moveTo>
                    <a:pt x="1" y="1"/>
                  </a:moveTo>
                  <a:lnTo>
                    <a:pt x="1" y="1964"/>
                  </a:lnTo>
                  <a:cubicBezTo>
                    <a:pt x="274" y="1964"/>
                    <a:pt x="480" y="1758"/>
                    <a:pt x="480" y="1507"/>
                  </a:cubicBezTo>
                  <a:lnTo>
                    <a:pt x="480" y="435"/>
                  </a:lnTo>
                  <a:cubicBezTo>
                    <a:pt x="480" y="206"/>
                    <a:pt x="274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41"/>
            <p:cNvSpPr/>
            <p:nvPr/>
          </p:nvSpPr>
          <p:spPr>
            <a:xfrm>
              <a:off x="6005500" y="3480325"/>
              <a:ext cx="14850" cy="14875"/>
            </a:xfrm>
            <a:custGeom>
              <a:avLst/>
              <a:gdLst/>
              <a:ahLst/>
              <a:cxnLst/>
              <a:rect l="l" t="t" r="r" b="b"/>
              <a:pathLst>
                <a:path w="594" h="595" extrusionOk="0">
                  <a:moveTo>
                    <a:pt x="297" y="1"/>
                  </a:moveTo>
                  <a:cubicBezTo>
                    <a:pt x="137" y="1"/>
                    <a:pt x="0" y="138"/>
                    <a:pt x="0" y="298"/>
                  </a:cubicBezTo>
                  <a:cubicBezTo>
                    <a:pt x="0" y="457"/>
                    <a:pt x="137" y="594"/>
                    <a:pt x="297" y="594"/>
                  </a:cubicBezTo>
                  <a:cubicBezTo>
                    <a:pt x="457" y="594"/>
                    <a:pt x="594" y="457"/>
                    <a:pt x="594" y="298"/>
                  </a:cubicBezTo>
                  <a:cubicBezTo>
                    <a:pt x="594" y="138"/>
                    <a:pt x="457" y="1"/>
                    <a:pt x="2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1"/>
            <p:cNvSpPr/>
            <p:nvPr/>
          </p:nvSpPr>
          <p:spPr>
            <a:xfrm>
              <a:off x="5854275" y="3350800"/>
              <a:ext cx="12000" cy="66775"/>
            </a:xfrm>
            <a:custGeom>
              <a:avLst/>
              <a:gdLst/>
              <a:ahLst/>
              <a:cxnLst/>
              <a:rect l="l" t="t" r="r" b="b"/>
              <a:pathLst>
                <a:path w="480" h="2671" extrusionOk="0">
                  <a:moveTo>
                    <a:pt x="1" y="0"/>
                  </a:moveTo>
                  <a:lnTo>
                    <a:pt x="1" y="708"/>
                  </a:lnTo>
                  <a:lnTo>
                    <a:pt x="1" y="1986"/>
                  </a:lnTo>
                  <a:lnTo>
                    <a:pt x="1" y="2671"/>
                  </a:lnTo>
                  <a:cubicBezTo>
                    <a:pt x="252" y="2671"/>
                    <a:pt x="480" y="2466"/>
                    <a:pt x="480" y="2237"/>
                  </a:cubicBezTo>
                  <a:lnTo>
                    <a:pt x="480" y="1530"/>
                  </a:lnTo>
                  <a:lnTo>
                    <a:pt x="480" y="1165"/>
                  </a:lnTo>
                  <a:lnTo>
                    <a:pt x="480" y="457"/>
                  </a:lnTo>
                  <a:cubicBezTo>
                    <a:pt x="480" y="206"/>
                    <a:pt x="252" y="23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1"/>
            <p:cNvSpPr/>
            <p:nvPr/>
          </p:nvSpPr>
          <p:spPr>
            <a:xfrm>
              <a:off x="5710475" y="3342800"/>
              <a:ext cx="16575" cy="91325"/>
            </a:xfrm>
            <a:custGeom>
              <a:avLst/>
              <a:gdLst/>
              <a:ahLst/>
              <a:cxnLst/>
              <a:rect l="l" t="t" r="r" b="b"/>
              <a:pathLst>
                <a:path w="663" h="3653" extrusionOk="0">
                  <a:moveTo>
                    <a:pt x="1" y="1"/>
                  </a:moveTo>
                  <a:lnTo>
                    <a:pt x="1" y="3653"/>
                  </a:lnTo>
                  <a:lnTo>
                    <a:pt x="663" y="3653"/>
                  </a:lnTo>
                  <a:lnTo>
                    <a:pt x="66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1"/>
            <p:cNvSpPr/>
            <p:nvPr/>
          </p:nvSpPr>
          <p:spPr>
            <a:xfrm>
              <a:off x="5713900" y="3139675"/>
              <a:ext cx="5175" cy="158075"/>
            </a:xfrm>
            <a:custGeom>
              <a:avLst/>
              <a:gdLst/>
              <a:ahLst/>
              <a:cxnLst/>
              <a:rect l="l" t="t" r="r" b="b"/>
              <a:pathLst>
                <a:path w="207" h="6323" extrusionOk="0">
                  <a:moveTo>
                    <a:pt x="1" y="0"/>
                  </a:moveTo>
                  <a:lnTo>
                    <a:pt x="1" y="6323"/>
                  </a:lnTo>
                  <a:lnTo>
                    <a:pt x="206" y="6323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1"/>
            <p:cNvSpPr/>
            <p:nvPr/>
          </p:nvSpPr>
          <p:spPr>
            <a:xfrm>
              <a:off x="5453700" y="3595025"/>
              <a:ext cx="430275" cy="5725"/>
            </a:xfrm>
            <a:custGeom>
              <a:avLst/>
              <a:gdLst/>
              <a:ahLst/>
              <a:cxnLst/>
              <a:rect l="l" t="t" r="r" b="b"/>
              <a:pathLst>
                <a:path w="17211" h="229" extrusionOk="0">
                  <a:moveTo>
                    <a:pt x="0" y="1"/>
                  </a:moveTo>
                  <a:lnTo>
                    <a:pt x="0" y="229"/>
                  </a:lnTo>
                  <a:lnTo>
                    <a:pt x="17211" y="229"/>
                  </a:lnTo>
                  <a:lnTo>
                    <a:pt x="172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1"/>
            <p:cNvSpPr/>
            <p:nvPr/>
          </p:nvSpPr>
          <p:spPr>
            <a:xfrm>
              <a:off x="5695650" y="3472350"/>
              <a:ext cx="37675" cy="15425"/>
            </a:xfrm>
            <a:custGeom>
              <a:avLst/>
              <a:gdLst/>
              <a:ahLst/>
              <a:cxnLst/>
              <a:rect l="l" t="t" r="r" b="b"/>
              <a:pathLst>
                <a:path w="1507" h="617" extrusionOk="0">
                  <a:moveTo>
                    <a:pt x="297" y="0"/>
                  </a:moveTo>
                  <a:cubicBezTo>
                    <a:pt x="137" y="0"/>
                    <a:pt x="0" y="137"/>
                    <a:pt x="0" y="320"/>
                  </a:cubicBezTo>
                  <a:cubicBezTo>
                    <a:pt x="0" y="480"/>
                    <a:pt x="137" y="617"/>
                    <a:pt x="297" y="617"/>
                  </a:cubicBezTo>
                  <a:lnTo>
                    <a:pt x="1187" y="617"/>
                  </a:lnTo>
                  <a:cubicBezTo>
                    <a:pt x="1370" y="617"/>
                    <a:pt x="1507" y="480"/>
                    <a:pt x="1507" y="320"/>
                  </a:cubicBezTo>
                  <a:cubicBezTo>
                    <a:pt x="1507" y="137"/>
                    <a:pt x="1370" y="0"/>
                    <a:pt x="11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1"/>
            <p:cNvSpPr/>
            <p:nvPr/>
          </p:nvSpPr>
          <p:spPr>
            <a:xfrm>
              <a:off x="5710475" y="3289175"/>
              <a:ext cx="12025" cy="12575"/>
            </a:xfrm>
            <a:custGeom>
              <a:avLst/>
              <a:gdLst/>
              <a:ahLst/>
              <a:cxnLst/>
              <a:rect l="l" t="t" r="r" b="b"/>
              <a:pathLst>
                <a:path w="481" h="503" extrusionOk="0">
                  <a:moveTo>
                    <a:pt x="252" y="0"/>
                  </a:moveTo>
                  <a:cubicBezTo>
                    <a:pt x="115" y="0"/>
                    <a:pt x="1" y="114"/>
                    <a:pt x="1" y="251"/>
                  </a:cubicBezTo>
                  <a:cubicBezTo>
                    <a:pt x="1" y="388"/>
                    <a:pt x="115" y="502"/>
                    <a:pt x="252" y="502"/>
                  </a:cubicBezTo>
                  <a:cubicBezTo>
                    <a:pt x="389" y="502"/>
                    <a:pt x="480" y="388"/>
                    <a:pt x="480" y="251"/>
                  </a:cubicBezTo>
                  <a:cubicBezTo>
                    <a:pt x="480" y="114"/>
                    <a:pt x="389" y="0"/>
                    <a:pt x="2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1"/>
            <p:cNvSpPr/>
            <p:nvPr/>
          </p:nvSpPr>
          <p:spPr>
            <a:xfrm>
              <a:off x="5859975" y="3508300"/>
              <a:ext cx="63375" cy="5725"/>
            </a:xfrm>
            <a:custGeom>
              <a:avLst/>
              <a:gdLst/>
              <a:ahLst/>
              <a:cxnLst/>
              <a:rect l="l" t="t" r="r" b="b"/>
              <a:pathLst>
                <a:path w="2535" h="229" extrusionOk="0">
                  <a:moveTo>
                    <a:pt x="1" y="0"/>
                  </a:moveTo>
                  <a:lnTo>
                    <a:pt x="1" y="228"/>
                  </a:lnTo>
                  <a:lnTo>
                    <a:pt x="2535" y="228"/>
                  </a:lnTo>
                  <a:lnTo>
                    <a:pt x="253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1"/>
            <p:cNvSpPr/>
            <p:nvPr/>
          </p:nvSpPr>
          <p:spPr>
            <a:xfrm>
              <a:off x="5859975" y="3522000"/>
              <a:ext cx="63375" cy="5725"/>
            </a:xfrm>
            <a:custGeom>
              <a:avLst/>
              <a:gdLst/>
              <a:ahLst/>
              <a:cxnLst/>
              <a:rect l="l" t="t" r="r" b="b"/>
              <a:pathLst>
                <a:path w="2535" h="229" extrusionOk="0">
                  <a:moveTo>
                    <a:pt x="1" y="0"/>
                  </a:moveTo>
                  <a:lnTo>
                    <a:pt x="1" y="228"/>
                  </a:lnTo>
                  <a:lnTo>
                    <a:pt x="2535" y="228"/>
                  </a:lnTo>
                  <a:lnTo>
                    <a:pt x="253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1"/>
            <p:cNvSpPr/>
            <p:nvPr/>
          </p:nvSpPr>
          <p:spPr>
            <a:xfrm>
              <a:off x="5859975" y="3535675"/>
              <a:ext cx="63375" cy="5750"/>
            </a:xfrm>
            <a:custGeom>
              <a:avLst/>
              <a:gdLst/>
              <a:ahLst/>
              <a:cxnLst/>
              <a:rect l="l" t="t" r="r" b="b"/>
              <a:pathLst>
                <a:path w="2535" h="230" extrusionOk="0">
                  <a:moveTo>
                    <a:pt x="1" y="1"/>
                  </a:moveTo>
                  <a:lnTo>
                    <a:pt x="1" y="229"/>
                  </a:lnTo>
                  <a:lnTo>
                    <a:pt x="2535" y="229"/>
                  </a:lnTo>
                  <a:lnTo>
                    <a:pt x="253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1"/>
            <p:cNvSpPr/>
            <p:nvPr/>
          </p:nvSpPr>
          <p:spPr>
            <a:xfrm>
              <a:off x="5843425" y="3357650"/>
              <a:ext cx="13725" cy="5725"/>
            </a:xfrm>
            <a:custGeom>
              <a:avLst/>
              <a:gdLst/>
              <a:ahLst/>
              <a:cxnLst/>
              <a:rect l="l" t="t" r="r" b="b"/>
              <a:pathLst>
                <a:path w="549" h="229" extrusionOk="0">
                  <a:moveTo>
                    <a:pt x="1" y="0"/>
                  </a:moveTo>
                  <a:lnTo>
                    <a:pt x="1" y="229"/>
                  </a:lnTo>
                  <a:lnTo>
                    <a:pt x="549" y="229"/>
                  </a:lnTo>
                  <a:lnTo>
                    <a:pt x="54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1"/>
            <p:cNvSpPr/>
            <p:nvPr/>
          </p:nvSpPr>
          <p:spPr>
            <a:xfrm>
              <a:off x="5870825" y="3584175"/>
              <a:ext cx="155250" cy="154675"/>
            </a:xfrm>
            <a:custGeom>
              <a:avLst/>
              <a:gdLst/>
              <a:ahLst/>
              <a:cxnLst/>
              <a:rect l="l" t="t" r="r" b="b"/>
              <a:pathLst>
                <a:path w="6210" h="6187" extrusionOk="0">
                  <a:moveTo>
                    <a:pt x="3105" y="1"/>
                  </a:moveTo>
                  <a:cubicBezTo>
                    <a:pt x="1393" y="1"/>
                    <a:pt x="1" y="1370"/>
                    <a:pt x="1" y="3082"/>
                  </a:cubicBezTo>
                  <a:cubicBezTo>
                    <a:pt x="1" y="4794"/>
                    <a:pt x="1393" y="6187"/>
                    <a:pt x="3105" y="6187"/>
                  </a:cubicBezTo>
                  <a:cubicBezTo>
                    <a:pt x="4817" y="6187"/>
                    <a:pt x="6209" y="4794"/>
                    <a:pt x="6209" y="3082"/>
                  </a:cubicBezTo>
                  <a:cubicBezTo>
                    <a:pt x="6209" y="1370"/>
                    <a:pt x="4817" y="1"/>
                    <a:pt x="31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1"/>
            <p:cNvSpPr/>
            <p:nvPr/>
          </p:nvSpPr>
          <p:spPr>
            <a:xfrm>
              <a:off x="5899925" y="3612725"/>
              <a:ext cx="97025" cy="97600"/>
            </a:xfrm>
            <a:custGeom>
              <a:avLst/>
              <a:gdLst/>
              <a:ahLst/>
              <a:cxnLst/>
              <a:rect l="l" t="t" r="r" b="b"/>
              <a:pathLst>
                <a:path w="3881" h="3904" extrusionOk="0">
                  <a:moveTo>
                    <a:pt x="1941" y="0"/>
                  </a:moveTo>
                  <a:cubicBezTo>
                    <a:pt x="868" y="0"/>
                    <a:pt x="1" y="868"/>
                    <a:pt x="1" y="1940"/>
                  </a:cubicBezTo>
                  <a:cubicBezTo>
                    <a:pt x="1" y="3013"/>
                    <a:pt x="868" y="3903"/>
                    <a:pt x="1941" y="3903"/>
                  </a:cubicBezTo>
                  <a:cubicBezTo>
                    <a:pt x="3014" y="3903"/>
                    <a:pt x="3881" y="3013"/>
                    <a:pt x="3881" y="1940"/>
                  </a:cubicBezTo>
                  <a:cubicBezTo>
                    <a:pt x="3881" y="868"/>
                    <a:pt x="3014" y="0"/>
                    <a:pt x="19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1"/>
            <p:cNvSpPr/>
            <p:nvPr/>
          </p:nvSpPr>
          <p:spPr>
            <a:xfrm>
              <a:off x="5935300" y="3648100"/>
              <a:ext cx="26850" cy="26850"/>
            </a:xfrm>
            <a:custGeom>
              <a:avLst/>
              <a:gdLst/>
              <a:ahLst/>
              <a:cxnLst/>
              <a:rect l="l" t="t" r="r" b="b"/>
              <a:pathLst>
                <a:path w="1074" h="1074" extrusionOk="0">
                  <a:moveTo>
                    <a:pt x="526" y="0"/>
                  </a:moveTo>
                  <a:cubicBezTo>
                    <a:pt x="229" y="0"/>
                    <a:pt x="1" y="229"/>
                    <a:pt x="1" y="525"/>
                  </a:cubicBezTo>
                  <a:cubicBezTo>
                    <a:pt x="1" y="822"/>
                    <a:pt x="229" y="1073"/>
                    <a:pt x="526" y="1073"/>
                  </a:cubicBezTo>
                  <a:cubicBezTo>
                    <a:pt x="823" y="1073"/>
                    <a:pt x="1074" y="822"/>
                    <a:pt x="1074" y="525"/>
                  </a:cubicBezTo>
                  <a:cubicBezTo>
                    <a:pt x="1074" y="229"/>
                    <a:pt x="823" y="0"/>
                    <a:pt x="526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1"/>
            <p:cNvSpPr/>
            <p:nvPr/>
          </p:nvSpPr>
          <p:spPr>
            <a:xfrm>
              <a:off x="5942150" y="3625850"/>
              <a:ext cx="12575" cy="12575"/>
            </a:xfrm>
            <a:custGeom>
              <a:avLst/>
              <a:gdLst/>
              <a:ahLst/>
              <a:cxnLst/>
              <a:rect l="l" t="t" r="r" b="b"/>
              <a:pathLst>
                <a:path w="503" h="503" extrusionOk="0">
                  <a:moveTo>
                    <a:pt x="252" y="0"/>
                  </a:moveTo>
                  <a:cubicBezTo>
                    <a:pt x="115" y="0"/>
                    <a:pt x="1" y="114"/>
                    <a:pt x="1" y="251"/>
                  </a:cubicBezTo>
                  <a:cubicBezTo>
                    <a:pt x="1" y="388"/>
                    <a:pt x="115" y="502"/>
                    <a:pt x="252" y="502"/>
                  </a:cubicBezTo>
                  <a:cubicBezTo>
                    <a:pt x="389" y="502"/>
                    <a:pt x="503" y="388"/>
                    <a:pt x="503" y="251"/>
                  </a:cubicBezTo>
                  <a:cubicBezTo>
                    <a:pt x="503" y="114"/>
                    <a:pt x="389" y="0"/>
                    <a:pt x="252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1"/>
            <p:cNvSpPr/>
            <p:nvPr/>
          </p:nvSpPr>
          <p:spPr>
            <a:xfrm>
              <a:off x="5942150" y="3684625"/>
              <a:ext cx="12575" cy="12575"/>
            </a:xfrm>
            <a:custGeom>
              <a:avLst/>
              <a:gdLst/>
              <a:ahLst/>
              <a:cxnLst/>
              <a:rect l="l" t="t" r="r" b="b"/>
              <a:pathLst>
                <a:path w="503" h="503" extrusionOk="0">
                  <a:moveTo>
                    <a:pt x="252" y="0"/>
                  </a:moveTo>
                  <a:cubicBezTo>
                    <a:pt x="115" y="0"/>
                    <a:pt x="1" y="114"/>
                    <a:pt x="1" y="251"/>
                  </a:cubicBezTo>
                  <a:cubicBezTo>
                    <a:pt x="1" y="388"/>
                    <a:pt x="115" y="502"/>
                    <a:pt x="252" y="502"/>
                  </a:cubicBezTo>
                  <a:cubicBezTo>
                    <a:pt x="389" y="502"/>
                    <a:pt x="503" y="388"/>
                    <a:pt x="503" y="251"/>
                  </a:cubicBezTo>
                  <a:cubicBezTo>
                    <a:pt x="503" y="114"/>
                    <a:pt x="389" y="0"/>
                    <a:pt x="252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41"/>
            <p:cNvSpPr/>
            <p:nvPr/>
          </p:nvSpPr>
          <p:spPr>
            <a:xfrm>
              <a:off x="5971250" y="3654950"/>
              <a:ext cx="12575" cy="12575"/>
            </a:xfrm>
            <a:custGeom>
              <a:avLst/>
              <a:gdLst/>
              <a:ahLst/>
              <a:cxnLst/>
              <a:rect l="l" t="t" r="r" b="b"/>
              <a:pathLst>
                <a:path w="503" h="503" extrusionOk="0">
                  <a:moveTo>
                    <a:pt x="252" y="0"/>
                  </a:moveTo>
                  <a:cubicBezTo>
                    <a:pt x="115" y="0"/>
                    <a:pt x="1" y="114"/>
                    <a:pt x="1" y="251"/>
                  </a:cubicBezTo>
                  <a:cubicBezTo>
                    <a:pt x="1" y="388"/>
                    <a:pt x="115" y="502"/>
                    <a:pt x="252" y="502"/>
                  </a:cubicBezTo>
                  <a:cubicBezTo>
                    <a:pt x="389" y="502"/>
                    <a:pt x="503" y="388"/>
                    <a:pt x="503" y="251"/>
                  </a:cubicBezTo>
                  <a:cubicBezTo>
                    <a:pt x="503" y="114"/>
                    <a:pt x="389" y="0"/>
                    <a:pt x="252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1"/>
            <p:cNvSpPr/>
            <p:nvPr/>
          </p:nvSpPr>
          <p:spPr>
            <a:xfrm>
              <a:off x="5913050" y="3654950"/>
              <a:ext cx="12575" cy="12575"/>
            </a:xfrm>
            <a:custGeom>
              <a:avLst/>
              <a:gdLst/>
              <a:ahLst/>
              <a:cxnLst/>
              <a:rect l="l" t="t" r="r" b="b"/>
              <a:pathLst>
                <a:path w="503" h="503" extrusionOk="0">
                  <a:moveTo>
                    <a:pt x="252" y="0"/>
                  </a:moveTo>
                  <a:cubicBezTo>
                    <a:pt x="115" y="0"/>
                    <a:pt x="1" y="114"/>
                    <a:pt x="1" y="251"/>
                  </a:cubicBezTo>
                  <a:cubicBezTo>
                    <a:pt x="1" y="388"/>
                    <a:pt x="115" y="502"/>
                    <a:pt x="252" y="502"/>
                  </a:cubicBezTo>
                  <a:cubicBezTo>
                    <a:pt x="389" y="502"/>
                    <a:pt x="503" y="388"/>
                    <a:pt x="503" y="251"/>
                  </a:cubicBezTo>
                  <a:cubicBezTo>
                    <a:pt x="503" y="114"/>
                    <a:pt x="389" y="0"/>
                    <a:pt x="252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1"/>
            <p:cNvSpPr/>
            <p:nvPr/>
          </p:nvSpPr>
          <p:spPr>
            <a:xfrm>
              <a:off x="5962125" y="3634400"/>
              <a:ext cx="13725" cy="12575"/>
            </a:xfrm>
            <a:custGeom>
              <a:avLst/>
              <a:gdLst/>
              <a:ahLst/>
              <a:cxnLst/>
              <a:rect l="l" t="t" r="r" b="b"/>
              <a:pathLst>
                <a:path w="549" h="503" extrusionOk="0">
                  <a:moveTo>
                    <a:pt x="286" y="1"/>
                  </a:moveTo>
                  <a:cubicBezTo>
                    <a:pt x="223" y="1"/>
                    <a:pt x="160" y="23"/>
                    <a:pt x="115" y="69"/>
                  </a:cubicBezTo>
                  <a:cubicBezTo>
                    <a:pt x="1" y="183"/>
                    <a:pt x="1" y="343"/>
                    <a:pt x="115" y="434"/>
                  </a:cubicBezTo>
                  <a:cubicBezTo>
                    <a:pt x="160" y="480"/>
                    <a:pt x="223" y="503"/>
                    <a:pt x="286" y="503"/>
                  </a:cubicBezTo>
                  <a:cubicBezTo>
                    <a:pt x="349" y="503"/>
                    <a:pt x="412" y="480"/>
                    <a:pt x="457" y="434"/>
                  </a:cubicBezTo>
                  <a:cubicBezTo>
                    <a:pt x="548" y="343"/>
                    <a:pt x="548" y="183"/>
                    <a:pt x="457" y="69"/>
                  </a:cubicBezTo>
                  <a:cubicBezTo>
                    <a:pt x="412" y="23"/>
                    <a:pt x="349" y="1"/>
                    <a:pt x="286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41"/>
            <p:cNvSpPr/>
            <p:nvPr/>
          </p:nvSpPr>
          <p:spPr>
            <a:xfrm>
              <a:off x="5921050" y="3676050"/>
              <a:ext cx="13725" cy="12450"/>
            </a:xfrm>
            <a:custGeom>
              <a:avLst/>
              <a:gdLst/>
              <a:ahLst/>
              <a:cxnLst/>
              <a:rect l="l" t="t" r="r" b="b"/>
              <a:pathLst>
                <a:path w="549" h="498" extrusionOk="0">
                  <a:moveTo>
                    <a:pt x="266" y="1"/>
                  </a:moveTo>
                  <a:cubicBezTo>
                    <a:pt x="200" y="1"/>
                    <a:pt x="137" y="24"/>
                    <a:pt x="92" y="69"/>
                  </a:cubicBezTo>
                  <a:cubicBezTo>
                    <a:pt x="0" y="161"/>
                    <a:pt x="0" y="320"/>
                    <a:pt x="92" y="412"/>
                  </a:cubicBezTo>
                  <a:cubicBezTo>
                    <a:pt x="137" y="469"/>
                    <a:pt x="200" y="497"/>
                    <a:pt x="266" y="497"/>
                  </a:cubicBezTo>
                  <a:cubicBezTo>
                    <a:pt x="331" y="497"/>
                    <a:pt x="400" y="469"/>
                    <a:pt x="457" y="412"/>
                  </a:cubicBezTo>
                  <a:cubicBezTo>
                    <a:pt x="548" y="320"/>
                    <a:pt x="548" y="161"/>
                    <a:pt x="457" y="69"/>
                  </a:cubicBezTo>
                  <a:cubicBezTo>
                    <a:pt x="400" y="24"/>
                    <a:pt x="331" y="1"/>
                    <a:pt x="266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41"/>
            <p:cNvSpPr/>
            <p:nvPr/>
          </p:nvSpPr>
          <p:spPr>
            <a:xfrm>
              <a:off x="5962125" y="3676050"/>
              <a:ext cx="13725" cy="12450"/>
            </a:xfrm>
            <a:custGeom>
              <a:avLst/>
              <a:gdLst/>
              <a:ahLst/>
              <a:cxnLst/>
              <a:rect l="l" t="t" r="r" b="b"/>
              <a:pathLst>
                <a:path w="549" h="498" extrusionOk="0">
                  <a:moveTo>
                    <a:pt x="286" y="1"/>
                  </a:moveTo>
                  <a:cubicBezTo>
                    <a:pt x="223" y="1"/>
                    <a:pt x="160" y="24"/>
                    <a:pt x="115" y="69"/>
                  </a:cubicBezTo>
                  <a:cubicBezTo>
                    <a:pt x="1" y="161"/>
                    <a:pt x="1" y="320"/>
                    <a:pt x="115" y="412"/>
                  </a:cubicBezTo>
                  <a:cubicBezTo>
                    <a:pt x="160" y="469"/>
                    <a:pt x="223" y="497"/>
                    <a:pt x="286" y="497"/>
                  </a:cubicBezTo>
                  <a:cubicBezTo>
                    <a:pt x="349" y="497"/>
                    <a:pt x="412" y="469"/>
                    <a:pt x="457" y="412"/>
                  </a:cubicBezTo>
                  <a:cubicBezTo>
                    <a:pt x="548" y="320"/>
                    <a:pt x="548" y="161"/>
                    <a:pt x="457" y="69"/>
                  </a:cubicBezTo>
                  <a:cubicBezTo>
                    <a:pt x="412" y="24"/>
                    <a:pt x="349" y="1"/>
                    <a:pt x="286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1"/>
            <p:cNvSpPr/>
            <p:nvPr/>
          </p:nvSpPr>
          <p:spPr>
            <a:xfrm>
              <a:off x="5921050" y="3634400"/>
              <a:ext cx="13725" cy="12575"/>
            </a:xfrm>
            <a:custGeom>
              <a:avLst/>
              <a:gdLst/>
              <a:ahLst/>
              <a:cxnLst/>
              <a:rect l="l" t="t" r="r" b="b"/>
              <a:pathLst>
                <a:path w="549" h="503" extrusionOk="0">
                  <a:moveTo>
                    <a:pt x="266" y="1"/>
                  </a:moveTo>
                  <a:cubicBezTo>
                    <a:pt x="200" y="1"/>
                    <a:pt x="137" y="23"/>
                    <a:pt x="92" y="69"/>
                  </a:cubicBezTo>
                  <a:cubicBezTo>
                    <a:pt x="0" y="183"/>
                    <a:pt x="0" y="343"/>
                    <a:pt x="92" y="434"/>
                  </a:cubicBezTo>
                  <a:cubicBezTo>
                    <a:pt x="137" y="480"/>
                    <a:pt x="200" y="503"/>
                    <a:pt x="266" y="503"/>
                  </a:cubicBezTo>
                  <a:cubicBezTo>
                    <a:pt x="331" y="503"/>
                    <a:pt x="400" y="480"/>
                    <a:pt x="457" y="434"/>
                  </a:cubicBezTo>
                  <a:cubicBezTo>
                    <a:pt x="548" y="343"/>
                    <a:pt x="548" y="183"/>
                    <a:pt x="457" y="69"/>
                  </a:cubicBezTo>
                  <a:cubicBezTo>
                    <a:pt x="400" y="23"/>
                    <a:pt x="331" y="1"/>
                    <a:pt x="266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1"/>
            <p:cNvSpPr/>
            <p:nvPr/>
          </p:nvSpPr>
          <p:spPr>
            <a:xfrm>
              <a:off x="5899350" y="3612150"/>
              <a:ext cx="98175" cy="98175"/>
            </a:xfrm>
            <a:custGeom>
              <a:avLst/>
              <a:gdLst/>
              <a:ahLst/>
              <a:cxnLst/>
              <a:rect l="l" t="t" r="r" b="b"/>
              <a:pathLst>
                <a:path w="3927" h="3927" extrusionOk="0">
                  <a:moveTo>
                    <a:pt x="1964" y="229"/>
                  </a:moveTo>
                  <a:cubicBezTo>
                    <a:pt x="2923" y="229"/>
                    <a:pt x="3699" y="1005"/>
                    <a:pt x="3699" y="1963"/>
                  </a:cubicBezTo>
                  <a:cubicBezTo>
                    <a:pt x="3699" y="2922"/>
                    <a:pt x="2923" y="3721"/>
                    <a:pt x="1964" y="3721"/>
                  </a:cubicBezTo>
                  <a:cubicBezTo>
                    <a:pt x="1005" y="3721"/>
                    <a:pt x="229" y="2922"/>
                    <a:pt x="229" y="1963"/>
                  </a:cubicBezTo>
                  <a:cubicBezTo>
                    <a:pt x="229" y="1005"/>
                    <a:pt x="1005" y="229"/>
                    <a:pt x="1964" y="229"/>
                  </a:cubicBezTo>
                  <a:close/>
                  <a:moveTo>
                    <a:pt x="1964" y="0"/>
                  </a:moveTo>
                  <a:cubicBezTo>
                    <a:pt x="891" y="0"/>
                    <a:pt x="1" y="891"/>
                    <a:pt x="1" y="1963"/>
                  </a:cubicBezTo>
                  <a:cubicBezTo>
                    <a:pt x="1" y="3059"/>
                    <a:pt x="891" y="3926"/>
                    <a:pt x="1964" y="3926"/>
                  </a:cubicBezTo>
                  <a:cubicBezTo>
                    <a:pt x="3037" y="3926"/>
                    <a:pt x="3927" y="3059"/>
                    <a:pt x="3927" y="1963"/>
                  </a:cubicBezTo>
                  <a:cubicBezTo>
                    <a:pt x="3927" y="891"/>
                    <a:pt x="3037" y="0"/>
                    <a:pt x="19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1"/>
            <p:cNvSpPr/>
            <p:nvPr/>
          </p:nvSpPr>
          <p:spPr>
            <a:xfrm>
              <a:off x="5206600" y="3584175"/>
              <a:ext cx="154675" cy="154675"/>
            </a:xfrm>
            <a:custGeom>
              <a:avLst/>
              <a:gdLst/>
              <a:ahLst/>
              <a:cxnLst/>
              <a:rect l="l" t="t" r="r" b="b"/>
              <a:pathLst>
                <a:path w="6187" h="6187" extrusionOk="0">
                  <a:moveTo>
                    <a:pt x="3105" y="1"/>
                  </a:moveTo>
                  <a:cubicBezTo>
                    <a:pt x="1393" y="1"/>
                    <a:pt x="1" y="1370"/>
                    <a:pt x="1" y="3082"/>
                  </a:cubicBezTo>
                  <a:cubicBezTo>
                    <a:pt x="1" y="4794"/>
                    <a:pt x="1393" y="6187"/>
                    <a:pt x="3105" y="6187"/>
                  </a:cubicBezTo>
                  <a:cubicBezTo>
                    <a:pt x="4817" y="6187"/>
                    <a:pt x="6187" y="4794"/>
                    <a:pt x="6187" y="3082"/>
                  </a:cubicBezTo>
                  <a:cubicBezTo>
                    <a:pt x="6187" y="1370"/>
                    <a:pt x="4817" y="1"/>
                    <a:pt x="31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1"/>
            <p:cNvSpPr/>
            <p:nvPr/>
          </p:nvSpPr>
          <p:spPr>
            <a:xfrm>
              <a:off x="5235150" y="3612725"/>
              <a:ext cx="97600" cy="97600"/>
            </a:xfrm>
            <a:custGeom>
              <a:avLst/>
              <a:gdLst/>
              <a:ahLst/>
              <a:cxnLst/>
              <a:rect l="l" t="t" r="r" b="b"/>
              <a:pathLst>
                <a:path w="3904" h="3904" extrusionOk="0">
                  <a:moveTo>
                    <a:pt x="1963" y="0"/>
                  </a:moveTo>
                  <a:cubicBezTo>
                    <a:pt x="890" y="0"/>
                    <a:pt x="0" y="868"/>
                    <a:pt x="0" y="1940"/>
                  </a:cubicBezTo>
                  <a:cubicBezTo>
                    <a:pt x="0" y="3013"/>
                    <a:pt x="890" y="3903"/>
                    <a:pt x="1963" y="3903"/>
                  </a:cubicBezTo>
                  <a:cubicBezTo>
                    <a:pt x="3036" y="3903"/>
                    <a:pt x="3903" y="3013"/>
                    <a:pt x="3903" y="1940"/>
                  </a:cubicBezTo>
                  <a:cubicBezTo>
                    <a:pt x="3903" y="868"/>
                    <a:pt x="3036" y="0"/>
                    <a:pt x="1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1"/>
            <p:cNvSpPr/>
            <p:nvPr/>
          </p:nvSpPr>
          <p:spPr>
            <a:xfrm>
              <a:off x="5270525" y="3648100"/>
              <a:ext cx="26850" cy="26850"/>
            </a:xfrm>
            <a:custGeom>
              <a:avLst/>
              <a:gdLst/>
              <a:ahLst/>
              <a:cxnLst/>
              <a:rect l="l" t="t" r="r" b="b"/>
              <a:pathLst>
                <a:path w="1074" h="1074" extrusionOk="0">
                  <a:moveTo>
                    <a:pt x="548" y="0"/>
                  </a:moveTo>
                  <a:cubicBezTo>
                    <a:pt x="251" y="0"/>
                    <a:pt x="0" y="229"/>
                    <a:pt x="0" y="525"/>
                  </a:cubicBezTo>
                  <a:cubicBezTo>
                    <a:pt x="0" y="822"/>
                    <a:pt x="251" y="1073"/>
                    <a:pt x="548" y="1073"/>
                  </a:cubicBezTo>
                  <a:cubicBezTo>
                    <a:pt x="845" y="1073"/>
                    <a:pt x="1073" y="822"/>
                    <a:pt x="1073" y="525"/>
                  </a:cubicBezTo>
                  <a:cubicBezTo>
                    <a:pt x="1073" y="229"/>
                    <a:pt x="845" y="0"/>
                    <a:pt x="548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1"/>
            <p:cNvSpPr/>
            <p:nvPr/>
          </p:nvSpPr>
          <p:spPr>
            <a:xfrm>
              <a:off x="5277950" y="3625850"/>
              <a:ext cx="12575" cy="12575"/>
            </a:xfrm>
            <a:custGeom>
              <a:avLst/>
              <a:gdLst/>
              <a:ahLst/>
              <a:cxnLst/>
              <a:rect l="l" t="t" r="r" b="b"/>
              <a:pathLst>
                <a:path w="503" h="503" extrusionOk="0">
                  <a:moveTo>
                    <a:pt x="251" y="0"/>
                  </a:moveTo>
                  <a:cubicBezTo>
                    <a:pt x="114" y="0"/>
                    <a:pt x="0" y="114"/>
                    <a:pt x="0" y="251"/>
                  </a:cubicBezTo>
                  <a:cubicBezTo>
                    <a:pt x="0" y="388"/>
                    <a:pt x="114" y="502"/>
                    <a:pt x="251" y="502"/>
                  </a:cubicBezTo>
                  <a:cubicBezTo>
                    <a:pt x="388" y="502"/>
                    <a:pt x="502" y="388"/>
                    <a:pt x="502" y="251"/>
                  </a:cubicBezTo>
                  <a:cubicBezTo>
                    <a:pt x="502" y="114"/>
                    <a:pt x="388" y="0"/>
                    <a:pt x="251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1"/>
            <p:cNvSpPr/>
            <p:nvPr/>
          </p:nvSpPr>
          <p:spPr>
            <a:xfrm>
              <a:off x="5277950" y="3684625"/>
              <a:ext cx="12575" cy="12575"/>
            </a:xfrm>
            <a:custGeom>
              <a:avLst/>
              <a:gdLst/>
              <a:ahLst/>
              <a:cxnLst/>
              <a:rect l="l" t="t" r="r" b="b"/>
              <a:pathLst>
                <a:path w="503" h="503" extrusionOk="0">
                  <a:moveTo>
                    <a:pt x="251" y="0"/>
                  </a:moveTo>
                  <a:cubicBezTo>
                    <a:pt x="114" y="0"/>
                    <a:pt x="0" y="114"/>
                    <a:pt x="0" y="251"/>
                  </a:cubicBezTo>
                  <a:cubicBezTo>
                    <a:pt x="0" y="388"/>
                    <a:pt x="114" y="502"/>
                    <a:pt x="251" y="502"/>
                  </a:cubicBezTo>
                  <a:cubicBezTo>
                    <a:pt x="388" y="502"/>
                    <a:pt x="502" y="388"/>
                    <a:pt x="502" y="251"/>
                  </a:cubicBezTo>
                  <a:cubicBezTo>
                    <a:pt x="502" y="114"/>
                    <a:pt x="388" y="0"/>
                    <a:pt x="251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1"/>
            <p:cNvSpPr/>
            <p:nvPr/>
          </p:nvSpPr>
          <p:spPr>
            <a:xfrm>
              <a:off x="5307050" y="3654950"/>
              <a:ext cx="12575" cy="12575"/>
            </a:xfrm>
            <a:custGeom>
              <a:avLst/>
              <a:gdLst/>
              <a:ahLst/>
              <a:cxnLst/>
              <a:rect l="l" t="t" r="r" b="b"/>
              <a:pathLst>
                <a:path w="503" h="503" extrusionOk="0">
                  <a:moveTo>
                    <a:pt x="251" y="0"/>
                  </a:moveTo>
                  <a:cubicBezTo>
                    <a:pt x="114" y="0"/>
                    <a:pt x="0" y="114"/>
                    <a:pt x="0" y="251"/>
                  </a:cubicBezTo>
                  <a:cubicBezTo>
                    <a:pt x="0" y="388"/>
                    <a:pt x="114" y="502"/>
                    <a:pt x="251" y="502"/>
                  </a:cubicBezTo>
                  <a:cubicBezTo>
                    <a:pt x="388" y="502"/>
                    <a:pt x="502" y="388"/>
                    <a:pt x="502" y="251"/>
                  </a:cubicBezTo>
                  <a:cubicBezTo>
                    <a:pt x="502" y="114"/>
                    <a:pt x="388" y="0"/>
                    <a:pt x="251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1"/>
            <p:cNvSpPr/>
            <p:nvPr/>
          </p:nvSpPr>
          <p:spPr>
            <a:xfrm>
              <a:off x="5248275" y="3654950"/>
              <a:ext cx="12575" cy="12575"/>
            </a:xfrm>
            <a:custGeom>
              <a:avLst/>
              <a:gdLst/>
              <a:ahLst/>
              <a:cxnLst/>
              <a:rect l="l" t="t" r="r" b="b"/>
              <a:pathLst>
                <a:path w="503" h="503" extrusionOk="0">
                  <a:moveTo>
                    <a:pt x="251" y="0"/>
                  </a:moveTo>
                  <a:cubicBezTo>
                    <a:pt x="114" y="0"/>
                    <a:pt x="0" y="114"/>
                    <a:pt x="0" y="251"/>
                  </a:cubicBezTo>
                  <a:cubicBezTo>
                    <a:pt x="0" y="388"/>
                    <a:pt x="114" y="502"/>
                    <a:pt x="251" y="502"/>
                  </a:cubicBezTo>
                  <a:cubicBezTo>
                    <a:pt x="388" y="502"/>
                    <a:pt x="502" y="388"/>
                    <a:pt x="502" y="251"/>
                  </a:cubicBezTo>
                  <a:cubicBezTo>
                    <a:pt x="502" y="114"/>
                    <a:pt x="388" y="0"/>
                    <a:pt x="251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1"/>
            <p:cNvSpPr/>
            <p:nvPr/>
          </p:nvSpPr>
          <p:spPr>
            <a:xfrm>
              <a:off x="5297900" y="3634400"/>
              <a:ext cx="13725" cy="12575"/>
            </a:xfrm>
            <a:custGeom>
              <a:avLst/>
              <a:gdLst/>
              <a:ahLst/>
              <a:cxnLst/>
              <a:rect l="l" t="t" r="r" b="b"/>
              <a:pathLst>
                <a:path w="549" h="503" extrusionOk="0">
                  <a:moveTo>
                    <a:pt x="263" y="1"/>
                  </a:moveTo>
                  <a:cubicBezTo>
                    <a:pt x="201" y="1"/>
                    <a:pt x="138" y="23"/>
                    <a:pt x="92" y="69"/>
                  </a:cubicBezTo>
                  <a:cubicBezTo>
                    <a:pt x="1" y="183"/>
                    <a:pt x="1" y="343"/>
                    <a:pt x="92" y="434"/>
                  </a:cubicBezTo>
                  <a:cubicBezTo>
                    <a:pt x="138" y="480"/>
                    <a:pt x="201" y="503"/>
                    <a:pt x="263" y="503"/>
                  </a:cubicBezTo>
                  <a:cubicBezTo>
                    <a:pt x="326" y="503"/>
                    <a:pt x="389" y="480"/>
                    <a:pt x="435" y="434"/>
                  </a:cubicBezTo>
                  <a:cubicBezTo>
                    <a:pt x="549" y="343"/>
                    <a:pt x="549" y="183"/>
                    <a:pt x="435" y="69"/>
                  </a:cubicBezTo>
                  <a:cubicBezTo>
                    <a:pt x="389" y="23"/>
                    <a:pt x="326" y="1"/>
                    <a:pt x="263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1"/>
            <p:cNvSpPr/>
            <p:nvPr/>
          </p:nvSpPr>
          <p:spPr>
            <a:xfrm>
              <a:off x="5256250" y="3676050"/>
              <a:ext cx="13725" cy="12450"/>
            </a:xfrm>
            <a:custGeom>
              <a:avLst/>
              <a:gdLst/>
              <a:ahLst/>
              <a:cxnLst/>
              <a:rect l="l" t="t" r="r" b="b"/>
              <a:pathLst>
                <a:path w="549" h="498" extrusionOk="0">
                  <a:moveTo>
                    <a:pt x="286" y="1"/>
                  </a:moveTo>
                  <a:cubicBezTo>
                    <a:pt x="223" y="1"/>
                    <a:pt x="161" y="24"/>
                    <a:pt x="115" y="69"/>
                  </a:cubicBezTo>
                  <a:cubicBezTo>
                    <a:pt x="1" y="161"/>
                    <a:pt x="1" y="320"/>
                    <a:pt x="115" y="412"/>
                  </a:cubicBezTo>
                  <a:cubicBezTo>
                    <a:pt x="161" y="469"/>
                    <a:pt x="223" y="497"/>
                    <a:pt x="286" y="497"/>
                  </a:cubicBezTo>
                  <a:cubicBezTo>
                    <a:pt x="349" y="497"/>
                    <a:pt x="412" y="469"/>
                    <a:pt x="457" y="412"/>
                  </a:cubicBezTo>
                  <a:cubicBezTo>
                    <a:pt x="549" y="320"/>
                    <a:pt x="549" y="161"/>
                    <a:pt x="457" y="69"/>
                  </a:cubicBezTo>
                  <a:cubicBezTo>
                    <a:pt x="412" y="24"/>
                    <a:pt x="349" y="1"/>
                    <a:pt x="286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1"/>
            <p:cNvSpPr/>
            <p:nvPr/>
          </p:nvSpPr>
          <p:spPr>
            <a:xfrm>
              <a:off x="5297900" y="3676050"/>
              <a:ext cx="13725" cy="12450"/>
            </a:xfrm>
            <a:custGeom>
              <a:avLst/>
              <a:gdLst/>
              <a:ahLst/>
              <a:cxnLst/>
              <a:rect l="l" t="t" r="r" b="b"/>
              <a:pathLst>
                <a:path w="549" h="498" extrusionOk="0">
                  <a:moveTo>
                    <a:pt x="263" y="1"/>
                  </a:moveTo>
                  <a:cubicBezTo>
                    <a:pt x="201" y="1"/>
                    <a:pt x="138" y="24"/>
                    <a:pt x="92" y="69"/>
                  </a:cubicBezTo>
                  <a:cubicBezTo>
                    <a:pt x="1" y="161"/>
                    <a:pt x="1" y="320"/>
                    <a:pt x="92" y="412"/>
                  </a:cubicBezTo>
                  <a:cubicBezTo>
                    <a:pt x="138" y="469"/>
                    <a:pt x="201" y="497"/>
                    <a:pt x="263" y="497"/>
                  </a:cubicBezTo>
                  <a:cubicBezTo>
                    <a:pt x="326" y="497"/>
                    <a:pt x="389" y="469"/>
                    <a:pt x="435" y="412"/>
                  </a:cubicBezTo>
                  <a:cubicBezTo>
                    <a:pt x="549" y="320"/>
                    <a:pt x="549" y="161"/>
                    <a:pt x="435" y="69"/>
                  </a:cubicBezTo>
                  <a:cubicBezTo>
                    <a:pt x="389" y="24"/>
                    <a:pt x="326" y="1"/>
                    <a:pt x="263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1"/>
            <p:cNvSpPr/>
            <p:nvPr/>
          </p:nvSpPr>
          <p:spPr>
            <a:xfrm>
              <a:off x="5256250" y="3634400"/>
              <a:ext cx="13725" cy="12575"/>
            </a:xfrm>
            <a:custGeom>
              <a:avLst/>
              <a:gdLst/>
              <a:ahLst/>
              <a:cxnLst/>
              <a:rect l="l" t="t" r="r" b="b"/>
              <a:pathLst>
                <a:path w="549" h="503" extrusionOk="0">
                  <a:moveTo>
                    <a:pt x="286" y="1"/>
                  </a:moveTo>
                  <a:cubicBezTo>
                    <a:pt x="223" y="1"/>
                    <a:pt x="161" y="23"/>
                    <a:pt x="115" y="69"/>
                  </a:cubicBezTo>
                  <a:cubicBezTo>
                    <a:pt x="1" y="183"/>
                    <a:pt x="1" y="343"/>
                    <a:pt x="115" y="434"/>
                  </a:cubicBezTo>
                  <a:cubicBezTo>
                    <a:pt x="161" y="480"/>
                    <a:pt x="223" y="503"/>
                    <a:pt x="286" y="503"/>
                  </a:cubicBezTo>
                  <a:cubicBezTo>
                    <a:pt x="349" y="503"/>
                    <a:pt x="412" y="480"/>
                    <a:pt x="457" y="434"/>
                  </a:cubicBezTo>
                  <a:cubicBezTo>
                    <a:pt x="549" y="343"/>
                    <a:pt x="549" y="183"/>
                    <a:pt x="457" y="69"/>
                  </a:cubicBezTo>
                  <a:cubicBezTo>
                    <a:pt x="412" y="23"/>
                    <a:pt x="349" y="1"/>
                    <a:pt x="286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1"/>
            <p:cNvSpPr/>
            <p:nvPr/>
          </p:nvSpPr>
          <p:spPr>
            <a:xfrm>
              <a:off x="5235150" y="3612150"/>
              <a:ext cx="98175" cy="98175"/>
            </a:xfrm>
            <a:custGeom>
              <a:avLst/>
              <a:gdLst/>
              <a:ahLst/>
              <a:cxnLst/>
              <a:rect l="l" t="t" r="r" b="b"/>
              <a:pathLst>
                <a:path w="3927" h="3927" extrusionOk="0">
                  <a:moveTo>
                    <a:pt x="1963" y="229"/>
                  </a:moveTo>
                  <a:cubicBezTo>
                    <a:pt x="2922" y="229"/>
                    <a:pt x="3698" y="1005"/>
                    <a:pt x="3698" y="1963"/>
                  </a:cubicBezTo>
                  <a:cubicBezTo>
                    <a:pt x="3698" y="2922"/>
                    <a:pt x="2922" y="3721"/>
                    <a:pt x="1963" y="3721"/>
                  </a:cubicBezTo>
                  <a:cubicBezTo>
                    <a:pt x="1005" y="3721"/>
                    <a:pt x="206" y="2922"/>
                    <a:pt x="206" y="1963"/>
                  </a:cubicBezTo>
                  <a:cubicBezTo>
                    <a:pt x="206" y="1005"/>
                    <a:pt x="1005" y="229"/>
                    <a:pt x="1963" y="229"/>
                  </a:cubicBezTo>
                  <a:close/>
                  <a:moveTo>
                    <a:pt x="1963" y="0"/>
                  </a:moveTo>
                  <a:cubicBezTo>
                    <a:pt x="868" y="0"/>
                    <a:pt x="0" y="891"/>
                    <a:pt x="0" y="1963"/>
                  </a:cubicBezTo>
                  <a:cubicBezTo>
                    <a:pt x="0" y="3059"/>
                    <a:pt x="868" y="3926"/>
                    <a:pt x="1963" y="3926"/>
                  </a:cubicBezTo>
                  <a:cubicBezTo>
                    <a:pt x="3036" y="3926"/>
                    <a:pt x="3926" y="3059"/>
                    <a:pt x="3926" y="1963"/>
                  </a:cubicBezTo>
                  <a:cubicBezTo>
                    <a:pt x="3926" y="891"/>
                    <a:pt x="3036" y="0"/>
                    <a:pt x="19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1"/>
            <p:cNvSpPr/>
            <p:nvPr/>
          </p:nvSpPr>
          <p:spPr>
            <a:xfrm>
              <a:off x="4017975" y="3584175"/>
              <a:ext cx="154675" cy="154675"/>
            </a:xfrm>
            <a:custGeom>
              <a:avLst/>
              <a:gdLst/>
              <a:ahLst/>
              <a:cxnLst/>
              <a:rect l="l" t="t" r="r" b="b"/>
              <a:pathLst>
                <a:path w="6187" h="6187" extrusionOk="0">
                  <a:moveTo>
                    <a:pt x="3082" y="1"/>
                  </a:moveTo>
                  <a:cubicBezTo>
                    <a:pt x="1370" y="1"/>
                    <a:pt x="1" y="1370"/>
                    <a:pt x="1" y="3082"/>
                  </a:cubicBezTo>
                  <a:cubicBezTo>
                    <a:pt x="1" y="4794"/>
                    <a:pt x="1370" y="6187"/>
                    <a:pt x="3082" y="6187"/>
                  </a:cubicBezTo>
                  <a:cubicBezTo>
                    <a:pt x="4794" y="6187"/>
                    <a:pt x="6186" y="4794"/>
                    <a:pt x="6186" y="3082"/>
                  </a:cubicBezTo>
                  <a:cubicBezTo>
                    <a:pt x="6186" y="1370"/>
                    <a:pt x="4794" y="1"/>
                    <a:pt x="30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1"/>
            <p:cNvSpPr/>
            <p:nvPr/>
          </p:nvSpPr>
          <p:spPr>
            <a:xfrm>
              <a:off x="4046525" y="3612725"/>
              <a:ext cx="97025" cy="97600"/>
            </a:xfrm>
            <a:custGeom>
              <a:avLst/>
              <a:gdLst/>
              <a:ahLst/>
              <a:cxnLst/>
              <a:rect l="l" t="t" r="r" b="b"/>
              <a:pathLst>
                <a:path w="3881" h="3904" extrusionOk="0">
                  <a:moveTo>
                    <a:pt x="1940" y="0"/>
                  </a:moveTo>
                  <a:cubicBezTo>
                    <a:pt x="867" y="0"/>
                    <a:pt x="0" y="868"/>
                    <a:pt x="0" y="1940"/>
                  </a:cubicBezTo>
                  <a:cubicBezTo>
                    <a:pt x="0" y="3013"/>
                    <a:pt x="867" y="3903"/>
                    <a:pt x="1940" y="3903"/>
                  </a:cubicBezTo>
                  <a:cubicBezTo>
                    <a:pt x="3013" y="3903"/>
                    <a:pt x="3880" y="3013"/>
                    <a:pt x="3880" y="1940"/>
                  </a:cubicBezTo>
                  <a:cubicBezTo>
                    <a:pt x="3880" y="868"/>
                    <a:pt x="3013" y="0"/>
                    <a:pt x="19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1"/>
            <p:cNvSpPr/>
            <p:nvPr/>
          </p:nvSpPr>
          <p:spPr>
            <a:xfrm>
              <a:off x="4081900" y="3648100"/>
              <a:ext cx="26850" cy="26850"/>
            </a:xfrm>
            <a:custGeom>
              <a:avLst/>
              <a:gdLst/>
              <a:ahLst/>
              <a:cxnLst/>
              <a:rect l="l" t="t" r="r" b="b"/>
              <a:pathLst>
                <a:path w="1074" h="1074" extrusionOk="0">
                  <a:moveTo>
                    <a:pt x="525" y="0"/>
                  </a:moveTo>
                  <a:cubicBezTo>
                    <a:pt x="229" y="0"/>
                    <a:pt x="0" y="229"/>
                    <a:pt x="0" y="525"/>
                  </a:cubicBezTo>
                  <a:cubicBezTo>
                    <a:pt x="0" y="822"/>
                    <a:pt x="229" y="1073"/>
                    <a:pt x="525" y="1073"/>
                  </a:cubicBezTo>
                  <a:cubicBezTo>
                    <a:pt x="822" y="1073"/>
                    <a:pt x="1073" y="822"/>
                    <a:pt x="1073" y="525"/>
                  </a:cubicBezTo>
                  <a:cubicBezTo>
                    <a:pt x="1073" y="229"/>
                    <a:pt x="822" y="0"/>
                    <a:pt x="525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1"/>
            <p:cNvSpPr/>
            <p:nvPr/>
          </p:nvSpPr>
          <p:spPr>
            <a:xfrm>
              <a:off x="4088750" y="3625850"/>
              <a:ext cx="12575" cy="12575"/>
            </a:xfrm>
            <a:custGeom>
              <a:avLst/>
              <a:gdLst/>
              <a:ahLst/>
              <a:cxnLst/>
              <a:rect l="l" t="t" r="r" b="b"/>
              <a:pathLst>
                <a:path w="503" h="503" extrusionOk="0">
                  <a:moveTo>
                    <a:pt x="251" y="0"/>
                  </a:moveTo>
                  <a:cubicBezTo>
                    <a:pt x="114" y="0"/>
                    <a:pt x="0" y="114"/>
                    <a:pt x="0" y="251"/>
                  </a:cubicBezTo>
                  <a:cubicBezTo>
                    <a:pt x="0" y="388"/>
                    <a:pt x="114" y="502"/>
                    <a:pt x="251" y="502"/>
                  </a:cubicBezTo>
                  <a:cubicBezTo>
                    <a:pt x="388" y="502"/>
                    <a:pt x="502" y="388"/>
                    <a:pt x="502" y="251"/>
                  </a:cubicBezTo>
                  <a:cubicBezTo>
                    <a:pt x="502" y="114"/>
                    <a:pt x="388" y="0"/>
                    <a:pt x="251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1"/>
            <p:cNvSpPr/>
            <p:nvPr/>
          </p:nvSpPr>
          <p:spPr>
            <a:xfrm>
              <a:off x="4088750" y="3684625"/>
              <a:ext cx="12575" cy="12575"/>
            </a:xfrm>
            <a:custGeom>
              <a:avLst/>
              <a:gdLst/>
              <a:ahLst/>
              <a:cxnLst/>
              <a:rect l="l" t="t" r="r" b="b"/>
              <a:pathLst>
                <a:path w="503" h="503" extrusionOk="0">
                  <a:moveTo>
                    <a:pt x="251" y="0"/>
                  </a:moveTo>
                  <a:cubicBezTo>
                    <a:pt x="114" y="0"/>
                    <a:pt x="0" y="114"/>
                    <a:pt x="0" y="251"/>
                  </a:cubicBezTo>
                  <a:cubicBezTo>
                    <a:pt x="0" y="388"/>
                    <a:pt x="114" y="502"/>
                    <a:pt x="251" y="502"/>
                  </a:cubicBezTo>
                  <a:cubicBezTo>
                    <a:pt x="388" y="502"/>
                    <a:pt x="502" y="388"/>
                    <a:pt x="502" y="251"/>
                  </a:cubicBezTo>
                  <a:cubicBezTo>
                    <a:pt x="502" y="114"/>
                    <a:pt x="388" y="0"/>
                    <a:pt x="251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1"/>
            <p:cNvSpPr/>
            <p:nvPr/>
          </p:nvSpPr>
          <p:spPr>
            <a:xfrm>
              <a:off x="4118425" y="3654950"/>
              <a:ext cx="12000" cy="12575"/>
            </a:xfrm>
            <a:custGeom>
              <a:avLst/>
              <a:gdLst/>
              <a:ahLst/>
              <a:cxnLst/>
              <a:rect l="l" t="t" r="r" b="b"/>
              <a:pathLst>
                <a:path w="480" h="503" extrusionOk="0">
                  <a:moveTo>
                    <a:pt x="228" y="0"/>
                  </a:moveTo>
                  <a:cubicBezTo>
                    <a:pt x="91" y="0"/>
                    <a:pt x="0" y="114"/>
                    <a:pt x="0" y="251"/>
                  </a:cubicBezTo>
                  <a:cubicBezTo>
                    <a:pt x="0" y="388"/>
                    <a:pt x="91" y="502"/>
                    <a:pt x="228" y="502"/>
                  </a:cubicBezTo>
                  <a:cubicBezTo>
                    <a:pt x="388" y="502"/>
                    <a:pt x="479" y="388"/>
                    <a:pt x="479" y="251"/>
                  </a:cubicBezTo>
                  <a:cubicBezTo>
                    <a:pt x="479" y="114"/>
                    <a:pt x="388" y="0"/>
                    <a:pt x="228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1"/>
            <p:cNvSpPr/>
            <p:nvPr/>
          </p:nvSpPr>
          <p:spPr>
            <a:xfrm>
              <a:off x="4059650" y="3654950"/>
              <a:ext cx="12575" cy="12575"/>
            </a:xfrm>
            <a:custGeom>
              <a:avLst/>
              <a:gdLst/>
              <a:ahLst/>
              <a:cxnLst/>
              <a:rect l="l" t="t" r="r" b="b"/>
              <a:pathLst>
                <a:path w="503" h="503" extrusionOk="0">
                  <a:moveTo>
                    <a:pt x="251" y="0"/>
                  </a:moveTo>
                  <a:cubicBezTo>
                    <a:pt x="114" y="0"/>
                    <a:pt x="0" y="114"/>
                    <a:pt x="0" y="251"/>
                  </a:cubicBezTo>
                  <a:cubicBezTo>
                    <a:pt x="0" y="388"/>
                    <a:pt x="114" y="502"/>
                    <a:pt x="251" y="502"/>
                  </a:cubicBezTo>
                  <a:cubicBezTo>
                    <a:pt x="388" y="502"/>
                    <a:pt x="502" y="388"/>
                    <a:pt x="502" y="251"/>
                  </a:cubicBezTo>
                  <a:cubicBezTo>
                    <a:pt x="502" y="114"/>
                    <a:pt x="388" y="0"/>
                    <a:pt x="251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1"/>
            <p:cNvSpPr/>
            <p:nvPr/>
          </p:nvSpPr>
          <p:spPr>
            <a:xfrm>
              <a:off x="4109275" y="3634400"/>
              <a:ext cx="13150" cy="12575"/>
            </a:xfrm>
            <a:custGeom>
              <a:avLst/>
              <a:gdLst/>
              <a:ahLst/>
              <a:cxnLst/>
              <a:rect l="l" t="t" r="r" b="b"/>
              <a:pathLst>
                <a:path w="526" h="503" extrusionOk="0">
                  <a:moveTo>
                    <a:pt x="263" y="1"/>
                  </a:moveTo>
                  <a:cubicBezTo>
                    <a:pt x="201" y="1"/>
                    <a:pt x="138" y="23"/>
                    <a:pt x="92" y="69"/>
                  </a:cubicBezTo>
                  <a:cubicBezTo>
                    <a:pt x="1" y="183"/>
                    <a:pt x="1" y="343"/>
                    <a:pt x="92" y="434"/>
                  </a:cubicBezTo>
                  <a:cubicBezTo>
                    <a:pt x="138" y="480"/>
                    <a:pt x="201" y="503"/>
                    <a:pt x="263" y="503"/>
                  </a:cubicBezTo>
                  <a:cubicBezTo>
                    <a:pt x="326" y="503"/>
                    <a:pt x="389" y="480"/>
                    <a:pt x="435" y="434"/>
                  </a:cubicBezTo>
                  <a:cubicBezTo>
                    <a:pt x="526" y="343"/>
                    <a:pt x="526" y="183"/>
                    <a:pt x="435" y="69"/>
                  </a:cubicBezTo>
                  <a:cubicBezTo>
                    <a:pt x="389" y="23"/>
                    <a:pt x="326" y="1"/>
                    <a:pt x="263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1"/>
            <p:cNvSpPr/>
            <p:nvPr/>
          </p:nvSpPr>
          <p:spPr>
            <a:xfrm>
              <a:off x="4067625" y="3676050"/>
              <a:ext cx="13725" cy="12450"/>
            </a:xfrm>
            <a:custGeom>
              <a:avLst/>
              <a:gdLst/>
              <a:ahLst/>
              <a:cxnLst/>
              <a:rect l="l" t="t" r="r" b="b"/>
              <a:pathLst>
                <a:path w="549" h="498" extrusionOk="0">
                  <a:moveTo>
                    <a:pt x="283" y="1"/>
                  </a:moveTo>
                  <a:cubicBezTo>
                    <a:pt x="217" y="1"/>
                    <a:pt x="149" y="24"/>
                    <a:pt x="92" y="69"/>
                  </a:cubicBezTo>
                  <a:cubicBezTo>
                    <a:pt x="1" y="161"/>
                    <a:pt x="1" y="320"/>
                    <a:pt x="92" y="412"/>
                  </a:cubicBezTo>
                  <a:cubicBezTo>
                    <a:pt x="149" y="469"/>
                    <a:pt x="217" y="497"/>
                    <a:pt x="283" y="497"/>
                  </a:cubicBezTo>
                  <a:cubicBezTo>
                    <a:pt x="349" y="497"/>
                    <a:pt x="411" y="469"/>
                    <a:pt x="457" y="412"/>
                  </a:cubicBezTo>
                  <a:cubicBezTo>
                    <a:pt x="548" y="320"/>
                    <a:pt x="548" y="161"/>
                    <a:pt x="457" y="69"/>
                  </a:cubicBezTo>
                  <a:cubicBezTo>
                    <a:pt x="411" y="24"/>
                    <a:pt x="349" y="1"/>
                    <a:pt x="283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1"/>
            <p:cNvSpPr/>
            <p:nvPr/>
          </p:nvSpPr>
          <p:spPr>
            <a:xfrm>
              <a:off x="4109275" y="3676050"/>
              <a:ext cx="13150" cy="12450"/>
            </a:xfrm>
            <a:custGeom>
              <a:avLst/>
              <a:gdLst/>
              <a:ahLst/>
              <a:cxnLst/>
              <a:rect l="l" t="t" r="r" b="b"/>
              <a:pathLst>
                <a:path w="526" h="498" extrusionOk="0">
                  <a:moveTo>
                    <a:pt x="263" y="1"/>
                  </a:moveTo>
                  <a:cubicBezTo>
                    <a:pt x="201" y="1"/>
                    <a:pt x="138" y="24"/>
                    <a:pt x="92" y="69"/>
                  </a:cubicBezTo>
                  <a:cubicBezTo>
                    <a:pt x="1" y="161"/>
                    <a:pt x="1" y="320"/>
                    <a:pt x="92" y="412"/>
                  </a:cubicBezTo>
                  <a:cubicBezTo>
                    <a:pt x="138" y="469"/>
                    <a:pt x="201" y="497"/>
                    <a:pt x="263" y="497"/>
                  </a:cubicBezTo>
                  <a:cubicBezTo>
                    <a:pt x="326" y="497"/>
                    <a:pt x="389" y="469"/>
                    <a:pt x="435" y="412"/>
                  </a:cubicBezTo>
                  <a:cubicBezTo>
                    <a:pt x="526" y="320"/>
                    <a:pt x="526" y="161"/>
                    <a:pt x="435" y="69"/>
                  </a:cubicBezTo>
                  <a:cubicBezTo>
                    <a:pt x="389" y="24"/>
                    <a:pt x="326" y="1"/>
                    <a:pt x="263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1"/>
            <p:cNvSpPr/>
            <p:nvPr/>
          </p:nvSpPr>
          <p:spPr>
            <a:xfrm>
              <a:off x="4067625" y="3634400"/>
              <a:ext cx="13725" cy="12575"/>
            </a:xfrm>
            <a:custGeom>
              <a:avLst/>
              <a:gdLst/>
              <a:ahLst/>
              <a:cxnLst/>
              <a:rect l="l" t="t" r="r" b="b"/>
              <a:pathLst>
                <a:path w="549" h="503" extrusionOk="0">
                  <a:moveTo>
                    <a:pt x="283" y="1"/>
                  </a:moveTo>
                  <a:cubicBezTo>
                    <a:pt x="217" y="1"/>
                    <a:pt x="149" y="23"/>
                    <a:pt x="92" y="69"/>
                  </a:cubicBezTo>
                  <a:cubicBezTo>
                    <a:pt x="1" y="183"/>
                    <a:pt x="1" y="343"/>
                    <a:pt x="92" y="434"/>
                  </a:cubicBezTo>
                  <a:cubicBezTo>
                    <a:pt x="149" y="480"/>
                    <a:pt x="217" y="503"/>
                    <a:pt x="283" y="503"/>
                  </a:cubicBezTo>
                  <a:cubicBezTo>
                    <a:pt x="349" y="503"/>
                    <a:pt x="411" y="480"/>
                    <a:pt x="457" y="434"/>
                  </a:cubicBezTo>
                  <a:cubicBezTo>
                    <a:pt x="548" y="343"/>
                    <a:pt x="548" y="183"/>
                    <a:pt x="457" y="69"/>
                  </a:cubicBezTo>
                  <a:cubicBezTo>
                    <a:pt x="411" y="23"/>
                    <a:pt x="349" y="1"/>
                    <a:pt x="283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1"/>
            <p:cNvSpPr/>
            <p:nvPr/>
          </p:nvSpPr>
          <p:spPr>
            <a:xfrm>
              <a:off x="4045950" y="3612150"/>
              <a:ext cx="98175" cy="98175"/>
            </a:xfrm>
            <a:custGeom>
              <a:avLst/>
              <a:gdLst/>
              <a:ahLst/>
              <a:cxnLst/>
              <a:rect l="l" t="t" r="r" b="b"/>
              <a:pathLst>
                <a:path w="3927" h="3927" extrusionOk="0">
                  <a:moveTo>
                    <a:pt x="1963" y="229"/>
                  </a:moveTo>
                  <a:cubicBezTo>
                    <a:pt x="2922" y="229"/>
                    <a:pt x="3698" y="1005"/>
                    <a:pt x="3698" y="1963"/>
                  </a:cubicBezTo>
                  <a:cubicBezTo>
                    <a:pt x="3698" y="2922"/>
                    <a:pt x="2922" y="3721"/>
                    <a:pt x="1963" y="3721"/>
                  </a:cubicBezTo>
                  <a:cubicBezTo>
                    <a:pt x="1005" y="3721"/>
                    <a:pt x="229" y="2922"/>
                    <a:pt x="229" y="1963"/>
                  </a:cubicBezTo>
                  <a:cubicBezTo>
                    <a:pt x="229" y="1005"/>
                    <a:pt x="1005" y="229"/>
                    <a:pt x="1963" y="229"/>
                  </a:cubicBezTo>
                  <a:close/>
                  <a:moveTo>
                    <a:pt x="1963" y="0"/>
                  </a:moveTo>
                  <a:cubicBezTo>
                    <a:pt x="890" y="0"/>
                    <a:pt x="0" y="891"/>
                    <a:pt x="0" y="1963"/>
                  </a:cubicBezTo>
                  <a:cubicBezTo>
                    <a:pt x="0" y="3059"/>
                    <a:pt x="890" y="3926"/>
                    <a:pt x="1963" y="3926"/>
                  </a:cubicBezTo>
                  <a:cubicBezTo>
                    <a:pt x="3059" y="3926"/>
                    <a:pt x="3926" y="3059"/>
                    <a:pt x="3926" y="1963"/>
                  </a:cubicBezTo>
                  <a:cubicBezTo>
                    <a:pt x="3926" y="891"/>
                    <a:pt x="3059" y="0"/>
                    <a:pt x="19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1"/>
            <p:cNvSpPr/>
            <p:nvPr/>
          </p:nvSpPr>
          <p:spPr>
            <a:xfrm>
              <a:off x="3855350" y="3584175"/>
              <a:ext cx="154675" cy="154675"/>
            </a:xfrm>
            <a:custGeom>
              <a:avLst/>
              <a:gdLst/>
              <a:ahLst/>
              <a:cxnLst/>
              <a:rect l="l" t="t" r="r" b="b"/>
              <a:pathLst>
                <a:path w="6187" h="6187" extrusionOk="0">
                  <a:moveTo>
                    <a:pt x="3082" y="1"/>
                  </a:moveTo>
                  <a:cubicBezTo>
                    <a:pt x="1370" y="1"/>
                    <a:pt x="1" y="1370"/>
                    <a:pt x="1" y="3082"/>
                  </a:cubicBezTo>
                  <a:cubicBezTo>
                    <a:pt x="1" y="4794"/>
                    <a:pt x="1370" y="6187"/>
                    <a:pt x="3082" y="6187"/>
                  </a:cubicBezTo>
                  <a:cubicBezTo>
                    <a:pt x="4794" y="6187"/>
                    <a:pt x="6186" y="4794"/>
                    <a:pt x="6186" y="3082"/>
                  </a:cubicBezTo>
                  <a:cubicBezTo>
                    <a:pt x="6186" y="1370"/>
                    <a:pt x="4794" y="1"/>
                    <a:pt x="30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1"/>
            <p:cNvSpPr/>
            <p:nvPr/>
          </p:nvSpPr>
          <p:spPr>
            <a:xfrm>
              <a:off x="3883875" y="3612725"/>
              <a:ext cx="97600" cy="97600"/>
            </a:xfrm>
            <a:custGeom>
              <a:avLst/>
              <a:gdLst/>
              <a:ahLst/>
              <a:cxnLst/>
              <a:rect l="l" t="t" r="r" b="b"/>
              <a:pathLst>
                <a:path w="3904" h="3904" extrusionOk="0">
                  <a:moveTo>
                    <a:pt x="1941" y="0"/>
                  </a:moveTo>
                  <a:cubicBezTo>
                    <a:pt x="868" y="0"/>
                    <a:pt x="1" y="868"/>
                    <a:pt x="1" y="1940"/>
                  </a:cubicBezTo>
                  <a:cubicBezTo>
                    <a:pt x="1" y="3013"/>
                    <a:pt x="868" y="3903"/>
                    <a:pt x="1941" y="3903"/>
                  </a:cubicBezTo>
                  <a:cubicBezTo>
                    <a:pt x="3014" y="3903"/>
                    <a:pt x="3904" y="3013"/>
                    <a:pt x="3904" y="1940"/>
                  </a:cubicBezTo>
                  <a:cubicBezTo>
                    <a:pt x="3904" y="868"/>
                    <a:pt x="3014" y="0"/>
                    <a:pt x="19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1"/>
            <p:cNvSpPr/>
            <p:nvPr/>
          </p:nvSpPr>
          <p:spPr>
            <a:xfrm>
              <a:off x="3919275" y="3648100"/>
              <a:ext cx="26825" cy="26850"/>
            </a:xfrm>
            <a:custGeom>
              <a:avLst/>
              <a:gdLst/>
              <a:ahLst/>
              <a:cxnLst/>
              <a:rect l="l" t="t" r="r" b="b"/>
              <a:pathLst>
                <a:path w="1073" h="1074" extrusionOk="0">
                  <a:moveTo>
                    <a:pt x="525" y="0"/>
                  </a:moveTo>
                  <a:cubicBezTo>
                    <a:pt x="228" y="0"/>
                    <a:pt x="0" y="229"/>
                    <a:pt x="0" y="525"/>
                  </a:cubicBezTo>
                  <a:cubicBezTo>
                    <a:pt x="0" y="822"/>
                    <a:pt x="228" y="1073"/>
                    <a:pt x="525" y="1073"/>
                  </a:cubicBezTo>
                  <a:cubicBezTo>
                    <a:pt x="822" y="1073"/>
                    <a:pt x="1073" y="822"/>
                    <a:pt x="1073" y="525"/>
                  </a:cubicBezTo>
                  <a:cubicBezTo>
                    <a:pt x="1073" y="229"/>
                    <a:pt x="822" y="0"/>
                    <a:pt x="525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1"/>
            <p:cNvSpPr/>
            <p:nvPr/>
          </p:nvSpPr>
          <p:spPr>
            <a:xfrm>
              <a:off x="3926100" y="3625850"/>
              <a:ext cx="12600" cy="12575"/>
            </a:xfrm>
            <a:custGeom>
              <a:avLst/>
              <a:gdLst/>
              <a:ahLst/>
              <a:cxnLst/>
              <a:rect l="l" t="t" r="r" b="b"/>
              <a:pathLst>
                <a:path w="504" h="503" extrusionOk="0">
                  <a:moveTo>
                    <a:pt x="252" y="0"/>
                  </a:moveTo>
                  <a:cubicBezTo>
                    <a:pt x="115" y="0"/>
                    <a:pt x="1" y="114"/>
                    <a:pt x="1" y="251"/>
                  </a:cubicBezTo>
                  <a:cubicBezTo>
                    <a:pt x="1" y="388"/>
                    <a:pt x="115" y="502"/>
                    <a:pt x="252" y="502"/>
                  </a:cubicBezTo>
                  <a:cubicBezTo>
                    <a:pt x="389" y="502"/>
                    <a:pt x="503" y="388"/>
                    <a:pt x="503" y="251"/>
                  </a:cubicBezTo>
                  <a:cubicBezTo>
                    <a:pt x="503" y="114"/>
                    <a:pt x="389" y="0"/>
                    <a:pt x="252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1"/>
            <p:cNvSpPr/>
            <p:nvPr/>
          </p:nvSpPr>
          <p:spPr>
            <a:xfrm>
              <a:off x="3926100" y="3684625"/>
              <a:ext cx="12600" cy="12575"/>
            </a:xfrm>
            <a:custGeom>
              <a:avLst/>
              <a:gdLst/>
              <a:ahLst/>
              <a:cxnLst/>
              <a:rect l="l" t="t" r="r" b="b"/>
              <a:pathLst>
                <a:path w="504" h="503" extrusionOk="0">
                  <a:moveTo>
                    <a:pt x="252" y="0"/>
                  </a:moveTo>
                  <a:cubicBezTo>
                    <a:pt x="115" y="0"/>
                    <a:pt x="1" y="114"/>
                    <a:pt x="1" y="251"/>
                  </a:cubicBezTo>
                  <a:cubicBezTo>
                    <a:pt x="1" y="388"/>
                    <a:pt x="115" y="502"/>
                    <a:pt x="252" y="502"/>
                  </a:cubicBezTo>
                  <a:cubicBezTo>
                    <a:pt x="389" y="502"/>
                    <a:pt x="503" y="388"/>
                    <a:pt x="503" y="251"/>
                  </a:cubicBezTo>
                  <a:cubicBezTo>
                    <a:pt x="503" y="114"/>
                    <a:pt x="389" y="0"/>
                    <a:pt x="252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1"/>
            <p:cNvSpPr/>
            <p:nvPr/>
          </p:nvSpPr>
          <p:spPr>
            <a:xfrm>
              <a:off x="3955775" y="3654950"/>
              <a:ext cx="12600" cy="12575"/>
            </a:xfrm>
            <a:custGeom>
              <a:avLst/>
              <a:gdLst/>
              <a:ahLst/>
              <a:cxnLst/>
              <a:rect l="l" t="t" r="r" b="b"/>
              <a:pathLst>
                <a:path w="504" h="503" extrusionOk="0">
                  <a:moveTo>
                    <a:pt x="252" y="0"/>
                  </a:moveTo>
                  <a:cubicBezTo>
                    <a:pt x="115" y="0"/>
                    <a:pt x="1" y="114"/>
                    <a:pt x="1" y="251"/>
                  </a:cubicBezTo>
                  <a:cubicBezTo>
                    <a:pt x="1" y="388"/>
                    <a:pt x="115" y="502"/>
                    <a:pt x="252" y="502"/>
                  </a:cubicBezTo>
                  <a:cubicBezTo>
                    <a:pt x="389" y="502"/>
                    <a:pt x="503" y="388"/>
                    <a:pt x="503" y="251"/>
                  </a:cubicBezTo>
                  <a:cubicBezTo>
                    <a:pt x="503" y="114"/>
                    <a:pt x="389" y="0"/>
                    <a:pt x="252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1"/>
            <p:cNvSpPr/>
            <p:nvPr/>
          </p:nvSpPr>
          <p:spPr>
            <a:xfrm>
              <a:off x="3897000" y="3654950"/>
              <a:ext cx="12600" cy="12575"/>
            </a:xfrm>
            <a:custGeom>
              <a:avLst/>
              <a:gdLst/>
              <a:ahLst/>
              <a:cxnLst/>
              <a:rect l="l" t="t" r="r" b="b"/>
              <a:pathLst>
                <a:path w="504" h="503" extrusionOk="0">
                  <a:moveTo>
                    <a:pt x="252" y="0"/>
                  </a:moveTo>
                  <a:cubicBezTo>
                    <a:pt x="115" y="0"/>
                    <a:pt x="1" y="114"/>
                    <a:pt x="1" y="251"/>
                  </a:cubicBezTo>
                  <a:cubicBezTo>
                    <a:pt x="1" y="388"/>
                    <a:pt x="115" y="502"/>
                    <a:pt x="252" y="502"/>
                  </a:cubicBezTo>
                  <a:cubicBezTo>
                    <a:pt x="389" y="502"/>
                    <a:pt x="503" y="388"/>
                    <a:pt x="503" y="251"/>
                  </a:cubicBezTo>
                  <a:cubicBezTo>
                    <a:pt x="503" y="114"/>
                    <a:pt x="389" y="0"/>
                    <a:pt x="252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1"/>
            <p:cNvSpPr/>
            <p:nvPr/>
          </p:nvSpPr>
          <p:spPr>
            <a:xfrm>
              <a:off x="3946650" y="3634400"/>
              <a:ext cx="13725" cy="12575"/>
            </a:xfrm>
            <a:custGeom>
              <a:avLst/>
              <a:gdLst/>
              <a:ahLst/>
              <a:cxnLst/>
              <a:rect l="l" t="t" r="r" b="b"/>
              <a:pathLst>
                <a:path w="549" h="503" extrusionOk="0">
                  <a:moveTo>
                    <a:pt x="263" y="1"/>
                  </a:moveTo>
                  <a:cubicBezTo>
                    <a:pt x="200" y="1"/>
                    <a:pt x="138" y="23"/>
                    <a:pt x="92" y="69"/>
                  </a:cubicBezTo>
                  <a:cubicBezTo>
                    <a:pt x="1" y="183"/>
                    <a:pt x="1" y="343"/>
                    <a:pt x="92" y="434"/>
                  </a:cubicBezTo>
                  <a:cubicBezTo>
                    <a:pt x="138" y="480"/>
                    <a:pt x="200" y="503"/>
                    <a:pt x="263" y="503"/>
                  </a:cubicBezTo>
                  <a:cubicBezTo>
                    <a:pt x="326" y="503"/>
                    <a:pt x="389" y="480"/>
                    <a:pt x="434" y="434"/>
                  </a:cubicBezTo>
                  <a:cubicBezTo>
                    <a:pt x="548" y="343"/>
                    <a:pt x="548" y="183"/>
                    <a:pt x="434" y="69"/>
                  </a:cubicBezTo>
                  <a:cubicBezTo>
                    <a:pt x="389" y="23"/>
                    <a:pt x="326" y="1"/>
                    <a:pt x="263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1"/>
            <p:cNvSpPr/>
            <p:nvPr/>
          </p:nvSpPr>
          <p:spPr>
            <a:xfrm>
              <a:off x="3905000" y="3676050"/>
              <a:ext cx="13725" cy="12450"/>
            </a:xfrm>
            <a:custGeom>
              <a:avLst/>
              <a:gdLst/>
              <a:ahLst/>
              <a:cxnLst/>
              <a:rect l="l" t="t" r="r" b="b"/>
              <a:pathLst>
                <a:path w="549" h="498" extrusionOk="0">
                  <a:moveTo>
                    <a:pt x="283" y="1"/>
                  </a:moveTo>
                  <a:cubicBezTo>
                    <a:pt x="217" y="1"/>
                    <a:pt x="149" y="24"/>
                    <a:pt x="92" y="69"/>
                  </a:cubicBezTo>
                  <a:cubicBezTo>
                    <a:pt x="0" y="161"/>
                    <a:pt x="0" y="320"/>
                    <a:pt x="92" y="412"/>
                  </a:cubicBezTo>
                  <a:cubicBezTo>
                    <a:pt x="149" y="469"/>
                    <a:pt x="217" y="497"/>
                    <a:pt x="283" y="497"/>
                  </a:cubicBezTo>
                  <a:cubicBezTo>
                    <a:pt x="349" y="497"/>
                    <a:pt x="411" y="469"/>
                    <a:pt x="457" y="412"/>
                  </a:cubicBezTo>
                  <a:cubicBezTo>
                    <a:pt x="548" y="320"/>
                    <a:pt x="548" y="161"/>
                    <a:pt x="457" y="69"/>
                  </a:cubicBezTo>
                  <a:cubicBezTo>
                    <a:pt x="411" y="24"/>
                    <a:pt x="349" y="1"/>
                    <a:pt x="283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1"/>
            <p:cNvSpPr/>
            <p:nvPr/>
          </p:nvSpPr>
          <p:spPr>
            <a:xfrm>
              <a:off x="3946650" y="3676050"/>
              <a:ext cx="13725" cy="12450"/>
            </a:xfrm>
            <a:custGeom>
              <a:avLst/>
              <a:gdLst/>
              <a:ahLst/>
              <a:cxnLst/>
              <a:rect l="l" t="t" r="r" b="b"/>
              <a:pathLst>
                <a:path w="549" h="498" extrusionOk="0">
                  <a:moveTo>
                    <a:pt x="263" y="1"/>
                  </a:moveTo>
                  <a:cubicBezTo>
                    <a:pt x="200" y="1"/>
                    <a:pt x="138" y="24"/>
                    <a:pt x="92" y="69"/>
                  </a:cubicBezTo>
                  <a:cubicBezTo>
                    <a:pt x="1" y="161"/>
                    <a:pt x="1" y="320"/>
                    <a:pt x="92" y="412"/>
                  </a:cubicBezTo>
                  <a:cubicBezTo>
                    <a:pt x="138" y="469"/>
                    <a:pt x="200" y="497"/>
                    <a:pt x="263" y="497"/>
                  </a:cubicBezTo>
                  <a:cubicBezTo>
                    <a:pt x="326" y="497"/>
                    <a:pt x="389" y="469"/>
                    <a:pt x="434" y="412"/>
                  </a:cubicBezTo>
                  <a:cubicBezTo>
                    <a:pt x="548" y="320"/>
                    <a:pt x="548" y="161"/>
                    <a:pt x="434" y="69"/>
                  </a:cubicBezTo>
                  <a:cubicBezTo>
                    <a:pt x="389" y="24"/>
                    <a:pt x="326" y="1"/>
                    <a:pt x="263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1"/>
            <p:cNvSpPr/>
            <p:nvPr/>
          </p:nvSpPr>
          <p:spPr>
            <a:xfrm>
              <a:off x="3905000" y="3634400"/>
              <a:ext cx="13725" cy="12575"/>
            </a:xfrm>
            <a:custGeom>
              <a:avLst/>
              <a:gdLst/>
              <a:ahLst/>
              <a:cxnLst/>
              <a:rect l="l" t="t" r="r" b="b"/>
              <a:pathLst>
                <a:path w="549" h="503" extrusionOk="0">
                  <a:moveTo>
                    <a:pt x="283" y="1"/>
                  </a:moveTo>
                  <a:cubicBezTo>
                    <a:pt x="217" y="1"/>
                    <a:pt x="149" y="23"/>
                    <a:pt x="92" y="69"/>
                  </a:cubicBezTo>
                  <a:cubicBezTo>
                    <a:pt x="0" y="183"/>
                    <a:pt x="0" y="343"/>
                    <a:pt x="92" y="434"/>
                  </a:cubicBezTo>
                  <a:cubicBezTo>
                    <a:pt x="149" y="480"/>
                    <a:pt x="217" y="503"/>
                    <a:pt x="283" y="503"/>
                  </a:cubicBezTo>
                  <a:cubicBezTo>
                    <a:pt x="349" y="503"/>
                    <a:pt x="411" y="480"/>
                    <a:pt x="457" y="434"/>
                  </a:cubicBezTo>
                  <a:cubicBezTo>
                    <a:pt x="548" y="343"/>
                    <a:pt x="548" y="183"/>
                    <a:pt x="457" y="69"/>
                  </a:cubicBezTo>
                  <a:cubicBezTo>
                    <a:pt x="411" y="23"/>
                    <a:pt x="349" y="1"/>
                    <a:pt x="283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1"/>
            <p:cNvSpPr/>
            <p:nvPr/>
          </p:nvSpPr>
          <p:spPr>
            <a:xfrm>
              <a:off x="3883325" y="3612150"/>
              <a:ext cx="98150" cy="98175"/>
            </a:xfrm>
            <a:custGeom>
              <a:avLst/>
              <a:gdLst/>
              <a:ahLst/>
              <a:cxnLst/>
              <a:rect l="l" t="t" r="r" b="b"/>
              <a:pathLst>
                <a:path w="3926" h="3927" extrusionOk="0">
                  <a:moveTo>
                    <a:pt x="1963" y="229"/>
                  </a:moveTo>
                  <a:cubicBezTo>
                    <a:pt x="2922" y="229"/>
                    <a:pt x="3698" y="1005"/>
                    <a:pt x="3698" y="1963"/>
                  </a:cubicBezTo>
                  <a:cubicBezTo>
                    <a:pt x="3698" y="2922"/>
                    <a:pt x="2922" y="3721"/>
                    <a:pt x="1963" y="3721"/>
                  </a:cubicBezTo>
                  <a:cubicBezTo>
                    <a:pt x="1004" y="3721"/>
                    <a:pt x="228" y="2922"/>
                    <a:pt x="228" y="1963"/>
                  </a:cubicBezTo>
                  <a:cubicBezTo>
                    <a:pt x="228" y="1005"/>
                    <a:pt x="1004" y="229"/>
                    <a:pt x="1963" y="229"/>
                  </a:cubicBezTo>
                  <a:close/>
                  <a:moveTo>
                    <a:pt x="1963" y="0"/>
                  </a:moveTo>
                  <a:cubicBezTo>
                    <a:pt x="890" y="0"/>
                    <a:pt x="0" y="891"/>
                    <a:pt x="0" y="1963"/>
                  </a:cubicBezTo>
                  <a:cubicBezTo>
                    <a:pt x="0" y="3059"/>
                    <a:pt x="890" y="3926"/>
                    <a:pt x="1963" y="3926"/>
                  </a:cubicBezTo>
                  <a:cubicBezTo>
                    <a:pt x="3059" y="3926"/>
                    <a:pt x="3926" y="3059"/>
                    <a:pt x="3926" y="1963"/>
                  </a:cubicBezTo>
                  <a:cubicBezTo>
                    <a:pt x="3926" y="891"/>
                    <a:pt x="3059" y="0"/>
                    <a:pt x="19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1"/>
            <p:cNvSpPr/>
            <p:nvPr/>
          </p:nvSpPr>
          <p:spPr>
            <a:xfrm>
              <a:off x="3692725" y="3584175"/>
              <a:ext cx="154675" cy="154675"/>
            </a:xfrm>
            <a:custGeom>
              <a:avLst/>
              <a:gdLst/>
              <a:ahLst/>
              <a:cxnLst/>
              <a:rect l="l" t="t" r="r" b="b"/>
              <a:pathLst>
                <a:path w="6187" h="6187" extrusionOk="0">
                  <a:moveTo>
                    <a:pt x="3082" y="1"/>
                  </a:moveTo>
                  <a:cubicBezTo>
                    <a:pt x="1393" y="1"/>
                    <a:pt x="0" y="1370"/>
                    <a:pt x="0" y="3082"/>
                  </a:cubicBezTo>
                  <a:cubicBezTo>
                    <a:pt x="0" y="4794"/>
                    <a:pt x="1393" y="6187"/>
                    <a:pt x="3082" y="6187"/>
                  </a:cubicBezTo>
                  <a:cubicBezTo>
                    <a:pt x="4794" y="6187"/>
                    <a:pt x="6186" y="4794"/>
                    <a:pt x="6186" y="3082"/>
                  </a:cubicBezTo>
                  <a:cubicBezTo>
                    <a:pt x="6186" y="1370"/>
                    <a:pt x="4794" y="1"/>
                    <a:pt x="30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1"/>
            <p:cNvSpPr/>
            <p:nvPr/>
          </p:nvSpPr>
          <p:spPr>
            <a:xfrm>
              <a:off x="3721250" y="3612725"/>
              <a:ext cx="97600" cy="97600"/>
            </a:xfrm>
            <a:custGeom>
              <a:avLst/>
              <a:gdLst/>
              <a:ahLst/>
              <a:cxnLst/>
              <a:rect l="l" t="t" r="r" b="b"/>
              <a:pathLst>
                <a:path w="3904" h="3904" extrusionOk="0">
                  <a:moveTo>
                    <a:pt x="1941" y="0"/>
                  </a:moveTo>
                  <a:cubicBezTo>
                    <a:pt x="868" y="0"/>
                    <a:pt x="1" y="868"/>
                    <a:pt x="1" y="1940"/>
                  </a:cubicBezTo>
                  <a:cubicBezTo>
                    <a:pt x="1" y="3013"/>
                    <a:pt x="868" y="3903"/>
                    <a:pt x="1941" y="3903"/>
                  </a:cubicBezTo>
                  <a:cubicBezTo>
                    <a:pt x="3036" y="3903"/>
                    <a:pt x="3904" y="3013"/>
                    <a:pt x="3904" y="1940"/>
                  </a:cubicBezTo>
                  <a:cubicBezTo>
                    <a:pt x="3904" y="868"/>
                    <a:pt x="3036" y="0"/>
                    <a:pt x="19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1"/>
            <p:cNvSpPr/>
            <p:nvPr/>
          </p:nvSpPr>
          <p:spPr>
            <a:xfrm>
              <a:off x="3756625" y="3648100"/>
              <a:ext cx="26850" cy="26850"/>
            </a:xfrm>
            <a:custGeom>
              <a:avLst/>
              <a:gdLst/>
              <a:ahLst/>
              <a:cxnLst/>
              <a:rect l="l" t="t" r="r" b="b"/>
              <a:pathLst>
                <a:path w="1074" h="1074" extrusionOk="0">
                  <a:moveTo>
                    <a:pt x="526" y="0"/>
                  </a:moveTo>
                  <a:cubicBezTo>
                    <a:pt x="252" y="0"/>
                    <a:pt x="1" y="229"/>
                    <a:pt x="1" y="525"/>
                  </a:cubicBezTo>
                  <a:cubicBezTo>
                    <a:pt x="1" y="822"/>
                    <a:pt x="252" y="1073"/>
                    <a:pt x="526" y="1073"/>
                  </a:cubicBezTo>
                  <a:cubicBezTo>
                    <a:pt x="823" y="1073"/>
                    <a:pt x="1074" y="822"/>
                    <a:pt x="1074" y="525"/>
                  </a:cubicBezTo>
                  <a:cubicBezTo>
                    <a:pt x="1074" y="229"/>
                    <a:pt x="823" y="0"/>
                    <a:pt x="526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1"/>
            <p:cNvSpPr/>
            <p:nvPr/>
          </p:nvSpPr>
          <p:spPr>
            <a:xfrm>
              <a:off x="3764050" y="3625850"/>
              <a:ext cx="12000" cy="12575"/>
            </a:xfrm>
            <a:custGeom>
              <a:avLst/>
              <a:gdLst/>
              <a:ahLst/>
              <a:cxnLst/>
              <a:rect l="l" t="t" r="r" b="b"/>
              <a:pathLst>
                <a:path w="480" h="503" extrusionOk="0">
                  <a:moveTo>
                    <a:pt x="229" y="0"/>
                  </a:moveTo>
                  <a:cubicBezTo>
                    <a:pt x="92" y="0"/>
                    <a:pt x="1" y="114"/>
                    <a:pt x="1" y="251"/>
                  </a:cubicBezTo>
                  <a:cubicBezTo>
                    <a:pt x="1" y="388"/>
                    <a:pt x="92" y="502"/>
                    <a:pt x="229" y="502"/>
                  </a:cubicBezTo>
                  <a:cubicBezTo>
                    <a:pt x="366" y="502"/>
                    <a:pt x="480" y="388"/>
                    <a:pt x="480" y="251"/>
                  </a:cubicBezTo>
                  <a:cubicBezTo>
                    <a:pt x="480" y="114"/>
                    <a:pt x="366" y="0"/>
                    <a:pt x="229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1"/>
            <p:cNvSpPr/>
            <p:nvPr/>
          </p:nvSpPr>
          <p:spPr>
            <a:xfrm>
              <a:off x="3764050" y="3684625"/>
              <a:ext cx="12000" cy="12575"/>
            </a:xfrm>
            <a:custGeom>
              <a:avLst/>
              <a:gdLst/>
              <a:ahLst/>
              <a:cxnLst/>
              <a:rect l="l" t="t" r="r" b="b"/>
              <a:pathLst>
                <a:path w="480" h="503" extrusionOk="0">
                  <a:moveTo>
                    <a:pt x="229" y="0"/>
                  </a:moveTo>
                  <a:cubicBezTo>
                    <a:pt x="92" y="0"/>
                    <a:pt x="1" y="114"/>
                    <a:pt x="1" y="251"/>
                  </a:cubicBezTo>
                  <a:cubicBezTo>
                    <a:pt x="1" y="388"/>
                    <a:pt x="92" y="502"/>
                    <a:pt x="229" y="502"/>
                  </a:cubicBezTo>
                  <a:cubicBezTo>
                    <a:pt x="366" y="502"/>
                    <a:pt x="480" y="388"/>
                    <a:pt x="480" y="251"/>
                  </a:cubicBezTo>
                  <a:cubicBezTo>
                    <a:pt x="480" y="114"/>
                    <a:pt x="366" y="0"/>
                    <a:pt x="229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1"/>
            <p:cNvSpPr/>
            <p:nvPr/>
          </p:nvSpPr>
          <p:spPr>
            <a:xfrm>
              <a:off x="3793150" y="3654950"/>
              <a:ext cx="12575" cy="12575"/>
            </a:xfrm>
            <a:custGeom>
              <a:avLst/>
              <a:gdLst/>
              <a:ahLst/>
              <a:cxnLst/>
              <a:rect l="l" t="t" r="r" b="b"/>
              <a:pathLst>
                <a:path w="503" h="503" extrusionOk="0">
                  <a:moveTo>
                    <a:pt x="252" y="0"/>
                  </a:moveTo>
                  <a:cubicBezTo>
                    <a:pt x="115" y="0"/>
                    <a:pt x="1" y="114"/>
                    <a:pt x="1" y="251"/>
                  </a:cubicBezTo>
                  <a:cubicBezTo>
                    <a:pt x="1" y="388"/>
                    <a:pt x="115" y="502"/>
                    <a:pt x="252" y="502"/>
                  </a:cubicBezTo>
                  <a:cubicBezTo>
                    <a:pt x="389" y="502"/>
                    <a:pt x="503" y="388"/>
                    <a:pt x="503" y="251"/>
                  </a:cubicBezTo>
                  <a:cubicBezTo>
                    <a:pt x="503" y="114"/>
                    <a:pt x="389" y="0"/>
                    <a:pt x="252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1"/>
            <p:cNvSpPr/>
            <p:nvPr/>
          </p:nvSpPr>
          <p:spPr>
            <a:xfrm>
              <a:off x="3734375" y="3654950"/>
              <a:ext cx="12575" cy="12575"/>
            </a:xfrm>
            <a:custGeom>
              <a:avLst/>
              <a:gdLst/>
              <a:ahLst/>
              <a:cxnLst/>
              <a:rect l="l" t="t" r="r" b="b"/>
              <a:pathLst>
                <a:path w="503" h="503" extrusionOk="0">
                  <a:moveTo>
                    <a:pt x="252" y="0"/>
                  </a:moveTo>
                  <a:cubicBezTo>
                    <a:pt x="115" y="0"/>
                    <a:pt x="1" y="114"/>
                    <a:pt x="1" y="251"/>
                  </a:cubicBezTo>
                  <a:cubicBezTo>
                    <a:pt x="1" y="388"/>
                    <a:pt x="115" y="502"/>
                    <a:pt x="252" y="502"/>
                  </a:cubicBezTo>
                  <a:cubicBezTo>
                    <a:pt x="389" y="502"/>
                    <a:pt x="503" y="388"/>
                    <a:pt x="503" y="251"/>
                  </a:cubicBezTo>
                  <a:cubicBezTo>
                    <a:pt x="503" y="114"/>
                    <a:pt x="389" y="0"/>
                    <a:pt x="252" y="0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1"/>
            <p:cNvSpPr/>
            <p:nvPr/>
          </p:nvSpPr>
          <p:spPr>
            <a:xfrm>
              <a:off x="3784025" y="3634400"/>
              <a:ext cx="13725" cy="12575"/>
            </a:xfrm>
            <a:custGeom>
              <a:avLst/>
              <a:gdLst/>
              <a:ahLst/>
              <a:cxnLst/>
              <a:rect l="l" t="t" r="r" b="b"/>
              <a:pathLst>
                <a:path w="549" h="503" extrusionOk="0">
                  <a:moveTo>
                    <a:pt x="263" y="1"/>
                  </a:moveTo>
                  <a:cubicBezTo>
                    <a:pt x="200" y="1"/>
                    <a:pt x="137" y="23"/>
                    <a:pt x="92" y="69"/>
                  </a:cubicBezTo>
                  <a:cubicBezTo>
                    <a:pt x="0" y="183"/>
                    <a:pt x="0" y="343"/>
                    <a:pt x="92" y="434"/>
                  </a:cubicBezTo>
                  <a:cubicBezTo>
                    <a:pt x="137" y="480"/>
                    <a:pt x="200" y="503"/>
                    <a:pt x="263" y="503"/>
                  </a:cubicBezTo>
                  <a:cubicBezTo>
                    <a:pt x="326" y="503"/>
                    <a:pt x="388" y="480"/>
                    <a:pt x="434" y="434"/>
                  </a:cubicBezTo>
                  <a:cubicBezTo>
                    <a:pt x="548" y="343"/>
                    <a:pt x="548" y="183"/>
                    <a:pt x="434" y="69"/>
                  </a:cubicBezTo>
                  <a:cubicBezTo>
                    <a:pt x="388" y="23"/>
                    <a:pt x="326" y="1"/>
                    <a:pt x="263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1"/>
            <p:cNvSpPr/>
            <p:nvPr/>
          </p:nvSpPr>
          <p:spPr>
            <a:xfrm>
              <a:off x="3742375" y="3676050"/>
              <a:ext cx="13725" cy="12450"/>
            </a:xfrm>
            <a:custGeom>
              <a:avLst/>
              <a:gdLst/>
              <a:ahLst/>
              <a:cxnLst/>
              <a:rect l="l" t="t" r="r" b="b"/>
              <a:pathLst>
                <a:path w="549" h="498" extrusionOk="0">
                  <a:moveTo>
                    <a:pt x="286" y="1"/>
                  </a:moveTo>
                  <a:cubicBezTo>
                    <a:pt x="223" y="1"/>
                    <a:pt x="160" y="24"/>
                    <a:pt x="114" y="69"/>
                  </a:cubicBezTo>
                  <a:cubicBezTo>
                    <a:pt x="0" y="161"/>
                    <a:pt x="0" y="320"/>
                    <a:pt x="114" y="412"/>
                  </a:cubicBezTo>
                  <a:cubicBezTo>
                    <a:pt x="160" y="469"/>
                    <a:pt x="223" y="497"/>
                    <a:pt x="286" y="497"/>
                  </a:cubicBezTo>
                  <a:cubicBezTo>
                    <a:pt x="348" y="497"/>
                    <a:pt x="411" y="469"/>
                    <a:pt x="457" y="412"/>
                  </a:cubicBezTo>
                  <a:cubicBezTo>
                    <a:pt x="548" y="320"/>
                    <a:pt x="548" y="161"/>
                    <a:pt x="457" y="69"/>
                  </a:cubicBezTo>
                  <a:cubicBezTo>
                    <a:pt x="411" y="24"/>
                    <a:pt x="348" y="1"/>
                    <a:pt x="286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1"/>
            <p:cNvSpPr/>
            <p:nvPr/>
          </p:nvSpPr>
          <p:spPr>
            <a:xfrm>
              <a:off x="3784025" y="3676050"/>
              <a:ext cx="13725" cy="12450"/>
            </a:xfrm>
            <a:custGeom>
              <a:avLst/>
              <a:gdLst/>
              <a:ahLst/>
              <a:cxnLst/>
              <a:rect l="l" t="t" r="r" b="b"/>
              <a:pathLst>
                <a:path w="549" h="498" extrusionOk="0">
                  <a:moveTo>
                    <a:pt x="263" y="1"/>
                  </a:moveTo>
                  <a:cubicBezTo>
                    <a:pt x="200" y="1"/>
                    <a:pt x="137" y="24"/>
                    <a:pt x="92" y="69"/>
                  </a:cubicBezTo>
                  <a:cubicBezTo>
                    <a:pt x="0" y="161"/>
                    <a:pt x="0" y="320"/>
                    <a:pt x="92" y="412"/>
                  </a:cubicBezTo>
                  <a:cubicBezTo>
                    <a:pt x="137" y="469"/>
                    <a:pt x="200" y="497"/>
                    <a:pt x="263" y="497"/>
                  </a:cubicBezTo>
                  <a:cubicBezTo>
                    <a:pt x="326" y="497"/>
                    <a:pt x="388" y="469"/>
                    <a:pt x="434" y="412"/>
                  </a:cubicBezTo>
                  <a:cubicBezTo>
                    <a:pt x="548" y="320"/>
                    <a:pt x="548" y="161"/>
                    <a:pt x="434" y="69"/>
                  </a:cubicBezTo>
                  <a:cubicBezTo>
                    <a:pt x="388" y="24"/>
                    <a:pt x="326" y="1"/>
                    <a:pt x="263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1"/>
            <p:cNvSpPr/>
            <p:nvPr/>
          </p:nvSpPr>
          <p:spPr>
            <a:xfrm>
              <a:off x="3742375" y="3634400"/>
              <a:ext cx="13725" cy="12575"/>
            </a:xfrm>
            <a:custGeom>
              <a:avLst/>
              <a:gdLst/>
              <a:ahLst/>
              <a:cxnLst/>
              <a:rect l="l" t="t" r="r" b="b"/>
              <a:pathLst>
                <a:path w="549" h="503" extrusionOk="0">
                  <a:moveTo>
                    <a:pt x="286" y="1"/>
                  </a:moveTo>
                  <a:cubicBezTo>
                    <a:pt x="223" y="1"/>
                    <a:pt x="160" y="23"/>
                    <a:pt x="114" y="69"/>
                  </a:cubicBezTo>
                  <a:cubicBezTo>
                    <a:pt x="0" y="183"/>
                    <a:pt x="0" y="343"/>
                    <a:pt x="114" y="434"/>
                  </a:cubicBezTo>
                  <a:cubicBezTo>
                    <a:pt x="160" y="480"/>
                    <a:pt x="223" y="503"/>
                    <a:pt x="286" y="503"/>
                  </a:cubicBezTo>
                  <a:cubicBezTo>
                    <a:pt x="348" y="503"/>
                    <a:pt x="411" y="480"/>
                    <a:pt x="457" y="434"/>
                  </a:cubicBezTo>
                  <a:cubicBezTo>
                    <a:pt x="548" y="343"/>
                    <a:pt x="548" y="183"/>
                    <a:pt x="457" y="69"/>
                  </a:cubicBezTo>
                  <a:cubicBezTo>
                    <a:pt x="411" y="23"/>
                    <a:pt x="348" y="1"/>
                    <a:pt x="286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1"/>
            <p:cNvSpPr/>
            <p:nvPr/>
          </p:nvSpPr>
          <p:spPr>
            <a:xfrm>
              <a:off x="3721250" y="3612150"/>
              <a:ext cx="97600" cy="98175"/>
            </a:xfrm>
            <a:custGeom>
              <a:avLst/>
              <a:gdLst/>
              <a:ahLst/>
              <a:cxnLst/>
              <a:rect l="l" t="t" r="r" b="b"/>
              <a:pathLst>
                <a:path w="3904" h="3927" extrusionOk="0">
                  <a:moveTo>
                    <a:pt x="1941" y="229"/>
                  </a:moveTo>
                  <a:cubicBezTo>
                    <a:pt x="2899" y="229"/>
                    <a:pt x="3698" y="1005"/>
                    <a:pt x="3698" y="1963"/>
                  </a:cubicBezTo>
                  <a:cubicBezTo>
                    <a:pt x="3698" y="2922"/>
                    <a:pt x="2899" y="3721"/>
                    <a:pt x="1941" y="3721"/>
                  </a:cubicBezTo>
                  <a:cubicBezTo>
                    <a:pt x="982" y="3721"/>
                    <a:pt x="206" y="2922"/>
                    <a:pt x="206" y="1963"/>
                  </a:cubicBezTo>
                  <a:cubicBezTo>
                    <a:pt x="206" y="1005"/>
                    <a:pt x="982" y="229"/>
                    <a:pt x="1941" y="229"/>
                  </a:cubicBezTo>
                  <a:close/>
                  <a:moveTo>
                    <a:pt x="1941" y="0"/>
                  </a:moveTo>
                  <a:cubicBezTo>
                    <a:pt x="868" y="0"/>
                    <a:pt x="1" y="891"/>
                    <a:pt x="1" y="1963"/>
                  </a:cubicBezTo>
                  <a:cubicBezTo>
                    <a:pt x="1" y="3059"/>
                    <a:pt x="868" y="3926"/>
                    <a:pt x="1941" y="3926"/>
                  </a:cubicBezTo>
                  <a:cubicBezTo>
                    <a:pt x="3036" y="3926"/>
                    <a:pt x="3904" y="3059"/>
                    <a:pt x="3904" y="1963"/>
                  </a:cubicBezTo>
                  <a:cubicBezTo>
                    <a:pt x="3904" y="891"/>
                    <a:pt x="3036" y="0"/>
                    <a:pt x="19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圖片 3" descr="一張含有 標誌 的圖片&#10;&#10;自動產生的描述">
            <a:extLst>
              <a:ext uri="{FF2B5EF4-FFF2-40B4-BE49-F238E27FC236}">
                <a16:creationId xmlns:a16="http://schemas.microsoft.com/office/drawing/2014/main" id="{892B57E4-619B-90A6-6F18-FD9539FE26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625" t="36585" r="23230" b="35169"/>
          <a:stretch/>
        </p:blipFill>
        <p:spPr>
          <a:xfrm>
            <a:off x="2048373" y="3346571"/>
            <a:ext cx="3619595" cy="963495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E02A0231-687D-95BB-96F6-B29298D100C5}"/>
              </a:ext>
            </a:extLst>
          </p:cNvPr>
          <p:cNvSpPr txBox="1"/>
          <p:nvPr/>
        </p:nvSpPr>
        <p:spPr>
          <a:xfrm>
            <a:off x="2160348" y="2925851"/>
            <a:ext cx="4192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/>
              <a:t>指導老師</a:t>
            </a:r>
            <a:r>
              <a:rPr lang="en-US" altLang="zh-TW" sz="2000" dirty="0"/>
              <a:t>:</a:t>
            </a:r>
            <a:r>
              <a:rPr lang="zh-TW" altLang="en-US" sz="2000" dirty="0"/>
              <a:t>劉毅馨 老師   學生</a:t>
            </a:r>
            <a:r>
              <a:rPr lang="en-US" altLang="zh-TW" sz="2000" dirty="0"/>
              <a:t>:</a:t>
            </a:r>
            <a:r>
              <a:rPr lang="zh-TW" altLang="en-US" sz="2000" dirty="0"/>
              <a:t>洪于琄</a:t>
            </a:r>
            <a:endParaRPr lang="en-US" altLang="zh-TW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117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68"/>
    </mc:Choice>
    <mc:Fallback xmlns="">
      <p:transition spd="slow" advTm="111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4" name="Google Shape;3274;p58"/>
          <p:cNvSpPr txBox="1">
            <a:spLocks noGrp="1"/>
          </p:cNvSpPr>
          <p:nvPr>
            <p:ph type="title"/>
          </p:nvPr>
        </p:nvSpPr>
        <p:spPr>
          <a:xfrm>
            <a:off x="720000" y="900150"/>
            <a:ext cx="4823100" cy="13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4800" dirty="0"/>
              <a:t>財務組</a:t>
            </a:r>
            <a:endParaRPr sz="4800" dirty="0"/>
          </a:p>
        </p:txBody>
      </p:sp>
      <p:sp>
        <p:nvSpPr>
          <p:cNvPr id="3275" name="Google Shape;3275;p58"/>
          <p:cNvSpPr txBox="1">
            <a:spLocks noGrp="1"/>
          </p:cNvSpPr>
          <p:nvPr>
            <p:ph type="body" idx="1"/>
          </p:nvPr>
        </p:nvSpPr>
        <p:spPr>
          <a:xfrm>
            <a:off x="720000" y="2261050"/>
            <a:ext cx="4823100" cy="166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dirty="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rPr>
              <a:t>協助客戶代墊款項</a:t>
            </a:r>
          </a:p>
        </p:txBody>
      </p:sp>
      <p:grpSp>
        <p:nvGrpSpPr>
          <p:cNvPr id="3276" name="Google Shape;3276;p58"/>
          <p:cNvGrpSpPr/>
          <p:nvPr/>
        </p:nvGrpSpPr>
        <p:grpSpPr>
          <a:xfrm>
            <a:off x="6016352" y="2180840"/>
            <a:ext cx="3281583" cy="1459194"/>
            <a:chOff x="4751250" y="1733050"/>
            <a:chExt cx="1133300" cy="503900"/>
          </a:xfrm>
        </p:grpSpPr>
        <p:sp>
          <p:nvSpPr>
            <p:cNvPr id="3277" name="Google Shape;3277;p58"/>
            <p:cNvSpPr/>
            <p:nvPr/>
          </p:nvSpPr>
          <p:spPr>
            <a:xfrm>
              <a:off x="4751250" y="1986425"/>
              <a:ext cx="472500" cy="98175"/>
            </a:xfrm>
            <a:custGeom>
              <a:avLst/>
              <a:gdLst/>
              <a:ahLst/>
              <a:cxnLst/>
              <a:rect l="l" t="t" r="r" b="b"/>
              <a:pathLst>
                <a:path w="18900" h="3927" extrusionOk="0">
                  <a:moveTo>
                    <a:pt x="5570" y="0"/>
                  </a:moveTo>
                  <a:lnTo>
                    <a:pt x="5570" y="137"/>
                  </a:lnTo>
                  <a:lnTo>
                    <a:pt x="5958" y="137"/>
                  </a:lnTo>
                  <a:lnTo>
                    <a:pt x="5958" y="0"/>
                  </a:lnTo>
                  <a:close/>
                  <a:moveTo>
                    <a:pt x="6369" y="0"/>
                  </a:moveTo>
                  <a:lnTo>
                    <a:pt x="6369" y="137"/>
                  </a:lnTo>
                  <a:lnTo>
                    <a:pt x="6779" y="137"/>
                  </a:lnTo>
                  <a:lnTo>
                    <a:pt x="6779" y="0"/>
                  </a:lnTo>
                  <a:close/>
                  <a:moveTo>
                    <a:pt x="5159" y="23"/>
                  </a:moveTo>
                  <a:cubicBezTo>
                    <a:pt x="5022" y="23"/>
                    <a:pt x="4885" y="23"/>
                    <a:pt x="4748" y="46"/>
                  </a:cubicBezTo>
                  <a:lnTo>
                    <a:pt x="4771" y="160"/>
                  </a:lnTo>
                  <a:lnTo>
                    <a:pt x="5159" y="160"/>
                  </a:lnTo>
                  <a:lnTo>
                    <a:pt x="5159" y="23"/>
                  </a:lnTo>
                  <a:close/>
                  <a:moveTo>
                    <a:pt x="7167" y="23"/>
                  </a:moveTo>
                  <a:lnTo>
                    <a:pt x="7167" y="160"/>
                  </a:lnTo>
                  <a:cubicBezTo>
                    <a:pt x="7304" y="160"/>
                    <a:pt x="7441" y="183"/>
                    <a:pt x="7578" y="183"/>
                  </a:cubicBezTo>
                  <a:lnTo>
                    <a:pt x="7578" y="46"/>
                  </a:lnTo>
                  <a:cubicBezTo>
                    <a:pt x="7441" y="46"/>
                    <a:pt x="7304" y="23"/>
                    <a:pt x="7167" y="23"/>
                  </a:cubicBezTo>
                  <a:close/>
                  <a:moveTo>
                    <a:pt x="4360" y="69"/>
                  </a:moveTo>
                  <a:cubicBezTo>
                    <a:pt x="4223" y="69"/>
                    <a:pt x="4086" y="92"/>
                    <a:pt x="3949" y="92"/>
                  </a:cubicBezTo>
                  <a:lnTo>
                    <a:pt x="3949" y="228"/>
                  </a:lnTo>
                  <a:cubicBezTo>
                    <a:pt x="4086" y="228"/>
                    <a:pt x="4223" y="206"/>
                    <a:pt x="4360" y="206"/>
                  </a:cubicBezTo>
                  <a:lnTo>
                    <a:pt x="4360" y="69"/>
                  </a:lnTo>
                  <a:close/>
                  <a:moveTo>
                    <a:pt x="7989" y="69"/>
                  </a:moveTo>
                  <a:lnTo>
                    <a:pt x="7966" y="206"/>
                  </a:lnTo>
                  <a:cubicBezTo>
                    <a:pt x="8103" y="228"/>
                    <a:pt x="8240" y="228"/>
                    <a:pt x="8377" y="251"/>
                  </a:cubicBezTo>
                  <a:lnTo>
                    <a:pt x="8377" y="114"/>
                  </a:lnTo>
                  <a:cubicBezTo>
                    <a:pt x="8263" y="92"/>
                    <a:pt x="8126" y="92"/>
                    <a:pt x="7989" y="69"/>
                  </a:cubicBezTo>
                  <a:close/>
                  <a:moveTo>
                    <a:pt x="3538" y="137"/>
                  </a:moveTo>
                  <a:cubicBezTo>
                    <a:pt x="3401" y="160"/>
                    <a:pt x="3287" y="160"/>
                    <a:pt x="3150" y="183"/>
                  </a:cubicBezTo>
                  <a:lnTo>
                    <a:pt x="3173" y="320"/>
                  </a:lnTo>
                  <a:cubicBezTo>
                    <a:pt x="3287" y="297"/>
                    <a:pt x="3424" y="297"/>
                    <a:pt x="3561" y="274"/>
                  </a:cubicBezTo>
                  <a:lnTo>
                    <a:pt x="3538" y="137"/>
                  </a:lnTo>
                  <a:close/>
                  <a:moveTo>
                    <a:pt x="8788" y="160"/>
                  </a:moveTo>
                  <a:lnTo>
                    <a:pt x="8765" y="274"/>
                  </a:lnTo>
                  <a:cubicBezTo>
                    <a:pt x="8902" y="297"/>
                    <a:pt x="9039" y="320"/>
                    <a:pt x="9176" y="343"/>
                  </a:cubicBezTo>
                  <a:lnTo>
                    <a:pt x="9199" y="206"/>
                  </a:lnTo>
                  <a:cubicBezTo>
                    <a:pt x="9062" y="183"/>
                    <a:pt x="8925" y="160"/>
                    <a:pt x="8788" y="160"/>
                  </a:cubicBezTo>
                  <a:close/>
                  <a:moveTo>
                    <a:pt x="2739" y="251"/>
                  </a:moveTo>
                  <a:cubicBezTo>
                    <a:pt x="2602" y="274"/>
                    <a:pt x="2465" y="297"/>
                    <a:pt x="2351" y="320"/>
                  </a:cubicBezTo>
                  <a:lnTo>
                    <a:pt x="2374" y="434"/>
                  </a:lnTo>
                  <a:cubicBezTo>
                    <a:pt x="2488" y="411"/>
                    <a:pt x="2625" y="411"/>
                    <a:pt x="2762" y="388"/>
                  </a:cubicBezTo>
                  <a:lnTo>
                    <a:pt x="2739" y="251"/>
                  </a:lnTo>
                  <a:close/>
                  <a:moveTo>
                    <a:pt x="9587" y="251"/>
                  </a:moveTo>
                  <a:lnTo>
                    <a:pt x="9564" y="388"/>
                  </a:lnTo>
                  <a:cubicBezTo>
                    <a:pt x="9701" y="411"/>
                    <a:pt x="9838" y="434"/>
                    <a:pt x="9975" y="434"/>
                  </a:cubicBezTo>
                  <a:lnTo>
                    <a:pt x="9998" y="320"/>
                  </a:lnTo>
                  <a:cubicBezTo>
                    <a:pt x="9861" y="297"/>
                    <a:pt x="9724" y="274"/>
                    <a:pt x="9587" y="251"/>
                  </a:cubicBezTo>
                  <a:close/>
                  <a:moveTo>
                    <a:pt x="1941" y="388"/>
                  </a:moveTo>
                  <a:cubicBezTo>
                    <a:pt x="1804" y="411"/>
                    <a:pt x="1689" y="434"/>
                    <a:pt x="1552" y="480"/>
                  </a:cubicBezTo>
                  <a:lnTo>
                    <a:pt x="1575" y="594"/>
                  </a:lnTo>
                  <a:cubicBezTo>
                    <a:pt x="1712" y="571"/>
                    <a:pt x="1849" y="548"/>
                    <a:pt x="1963" y="525"/>
                  </a:cubicBezTo>
                  <a:lnTo>
                    <a:pt x="1941" y="388"/>
                  </a:lnTo>
                  <a:close/>
                  <a:moveTo>
                    <a:pt x="10386" y="388"/>
                  </a:moveTo>
                  <a:lnTo>
                    <a:pt x="10363" y="502"/>
                  </a:lnTo>
                  <a:cubicBezTo>
                    <a:pt x="10500" y="525"/>
                    <a:pt x="10637" y="548"/>
                    <a:pt x="10751" y="594"/>
                  </a:cubicBezTo>
                  <a:lnTo>
                    <a:pt x="10774" y="457"/>
                  </a:lnTo>
                  <a:cubicBezTo>
                    <a:pt x="10660" y="434"/>
                    <a:pt x="10523" y="411"/>
                    <a:pt x="10386" y="388"/>
                  </a:cubicBezTo>
                  <a:close/>
                  <a:moveTo>
                    <a:pt x="11185" y="525"/>
                  </a:moveTo>
                  <a:lnTo>
                    <a:pt x="11162" y="662"/>
                  </a:lnTo>
                  <a:cubicBezTo>
                    <a:pt x="11276" y="685"/>
                    <a:pt x="11413" y="731"/>
                    <a:pt x="11550" y="753"/>
                  </a:cubicBezTo>
                  <a:lnTo>
                    <a:pt x="11573" y="617"/>
                  </a:lnTo>
                  <a:cubicBezTo>
                    <a:pt x="11436" y="594"/>
                    <a:pt x="11322" y="571"/>
                    <a:pt x="11185" y="525"/>
                  </a:cubicBezTo>
                  <a:close/>
                  <a:moveTo>
                    <a:pt x="1164" y="571"/>
                  </a:moveTo>
                  <a:cubicBezTo>
                    <a:pt x="1027" y="594"/>
                    <a:pt x="891" y="639"/>
                    <a:pt x="776" y="662"/>
                  </a:cubicBezTo>
                  <a:lnTo>
                    <a:pt x="799" y="799"/>
                  </a:lnTo>
                  <a:cubicBezTo>
                    <a:pt x="936" y="753"/>
                    <a:pt x="1050" y="731"/>
                    <a:pt x="1187" y="708"/>
                  </a:cubicBezTo>
                  <a:lnTo>
                    <a:pt x="1164" y="571"/>
                  </a:lnTo>
                  <a:close/>
                  <a:moveTo>
                    <a:pt x="11961" y="708"/>
                  </a:moveTo>
                  <a:lnTo>
                    <a:pt x="11938" y="845"/>
                  </a:lnTo>
                  <a:cubicBezTo>
                    <a:pt x="12075" y="868"/>
                    <a:pt x="12189" y="913"/>
                    <a:pt x="12326" y="936"/>
                  </a:cubicBezTo>
                  <a:lnTo>
                    <a:pt x="12372" y="822"/>
                  </a:lnTo>
                  <a:cubicBezTo>
                    <a:pt x="12235" y="776"/>
                    <a:pt x="12098" y="753"/>
                    <a:pt x="11961" y="708"/>
                  </a:cubicBezTo>
                  <a:close/>
                  <a:moveTo>
                    <a:pt x="388" y="776"/>
                  </a:moveTo>
                  <a:cubicBezTo>
                    <a:pt x="251" y="822"/>
                    <a:pt x="114" y="868"/>
                    <a:pt x="0" y="913"/>
                  </a:cubicBezTo>
                  <a:lnTo>
                    <a:pt x="46" y="1027"/>
                  </a:lnTo>
                  <a:cubicBezTo>
                    <a:pt x="160" y="1005"/>
                    <a:pt x="297" y="959"/>
                    <a:pt x="411" y="913"/>
                  </a:cubicBezTo>
                  <a:lnTo>
                    <a:pt x="388" y="776"/>
                  </a:lnTo>
                  <a:close/>
                  <a:moveTo>
                    <a:pt x="12760" y="913"/>
                  </a:moveTo>
                  <a:lnTo>
                    <a:pt x="12714" y="1050"/>
                  </a:lnTo>
                  <a:cubicBezTo>
                    <a:pt x="12851" y="1073"/>
                    <a:pt x="12965" y="1119"/>
                    <a:pt x="13102" y="1164"/>
                  </a:cubicBezTo>
                  <a:lnTo>
                    <a:pt x="13148" y="1027"/>
                  </a:lnTo>
                  <a:cubicBezTo>
                    <a:pt x="13011" y="982"/>
                    <a:pt x="12874" y="959"/>
                    <a:pt x="12760" y="913"/>
                  </a:cubicBezTo>
                  <a:close/>
                  <a:moveTo>
                    <a:pt x="13536" y="1142"/>
                  </a:moveTo>
                  <a:lnTo>
                    <a:pt x="13490" y="1278"/>
                  </a:lnTo>
                  <a:cubicBezTo>
                    <a:pt x="13627" y="1324"/>
                    <a:pt x="13741" y="1370"/>
                    <a:pt x="13878" y="1415"/>
                  </a:cubicBezTo>
                  <a:lnTo>
                    <a:pt x="13924" y="1278"/>
                  </a:lnTo>
                  <a:cubicBezTo>
                    <a:pt x="13787" y="1233"/>
                    <a:pt x="13650" y="1187"/>
                    <a:pt x="13536" y="1142"/>
                  </a:cubicBezTo>
                  <a:close/>
                  <a:moveTo>
                    <a:pt x="14289" y="1415"/>
                  </a:moveTo>
                  <a:lnTo>
                    <a:pt x="14243" y="1530"/>
                  </a:lnTo>
                  <a:cubicBezTo>
                    <a:pt x="14380" y="1575"/>
                    <a:pt x="14494" y="1621"/>
                    <a:pt x="14631" y="1689"/>
                  </a:cubicBezTo>
                  <a:lnTo>
                    <a:pt x="14677" y="1552"/>
                  </a:lnTo>
                  <a:cubicBezTo>
                    <a:pt x="14540" y="1507"/>
                    <a:pt x="14426" y="1461"/>
                    <a:pt x="14289" y="1415"/>
                  </a:cubicBezTo>
                  <a:close/>
                  <a:moveTo>
                    <a:pt x="15042" y="1712"/>
                  </a:moveTo>
                  <a:lnTo>
                    <a:pt x="14997" y="1826"/>
                  </a:lnTo>
                  <a:cubicBezTo>
                    <a:pt x="15134" y="1872"/>
                    <a:pt x="15248" y="1918"/>
                    <a:pt x="15385" y="1986"/>
                  </a:cubicBezTo>
                  <a:lnTo>
                    <a:pt x="15430" y="1849"/>
                  </a:lnTo>
                  <a:cubicBezTo>
                    <a:pt x="15293" y="1803"/>
                    <a:pt x="15179" y="1758"/>
                    <a:pt x="15042" y="1712"/>
                  </a:cubicBezTo>
                  <a:close/>
                  <a:moveTo>
                    <a:pt x="15795" y="2032"/>
                  </a:moveTo>
                  <a:lnTo>
                    <a:pt x="15750" y="2146"/>
                  </a:lnTo>
                  <a:cubicBezTo>
                    <a:pt x="15864" y="2191"/>
                    <a:pt x="15978" y="2260"/>
                    <a:pt x="16115" y="2306"/>
                  </a:cubicBezTo>
                  <a:lnTo>
                    <a:pt x="16161" y="2191"/>
                  </a:lnTo>
                  <a:cubicBezTo>
                    <a:pt x="16047" y="2123"/>
                    <a:pt x="15932" y="2077"/>
                    <a:pt x="15795" y="2032"/>
                  </a:cubicBezTo>
                  <a:close/>
                  <a:moveTo>
                    <a:pt x="16526" y="2374"/>
                  </a:moveTo>
                  <a:lnTo>
                    <a:pt x="16480" y="2488"/>
                  </a:lnTo>
                  <a:cubicBezTo>
                    <a:pt x="16594" y="2557"/>
                    <a:pt x="16708" y="2625"/>
                    <a:pt x="16823" y="2671"/>
                  </a:cubicBezTo>
                  <a:lnTo>
                    <a:pt x="16891" y="2557"/>
                  </a:lnTo>
                  <a:cubicBezTo>
                    <a:pt x="16777" y="2488"/>
                    <a:pt x="16640" y="2443"/>
                    <a:pt x="16526" y="2374"/>
                  </a:cubicBezTo>
                  <a:close/>
                  <a:moveTo>
                    <a:pt x="17233" y="2762"/>
                  </a:moveTo>
                  <a:lnTo>
                    <a:pt x="17188" y="2876"/>
                  </a:lnTo>
                  <a:cubicBezTo>
                    <a:pt x="17302" y="2945"/>
                    <a:pt x="17416" y="3013"/>
                    <a:pt x="17530" y="3082"/>
                  </a:cubicBezTo>
                  <a:lnTo>
                    <a:pt x="17599" y="2968"/>
                  </a:lnTo>
                  <a:cubicBezTo>
                    <a:pt x="17485" y="2899"/>
                    <a:pt x="17370" y="2831"/>
                    <a:pt x="17233" y="2762"/>
                  </a:cubicBezTo>
                  <a:close/>
                  <a:moveTo>
                    <a:pt x="17941" y="3173"/>
                  </a:moveTo>
                  <a:lnTo>
                    <a:pt x="17873" y="3287"/>
                  </a:lnTo>
                  <a:cubicBezTo>
                    <a:pt x="17987" y="3356"/>
                    <a:pt x="18101" y="3424"/>
                    <a:pt x="18215" y="3493"/>
                  </a:cubicBezTo>
                  <a:lnTo>
                    <a:pt x="18283" y="3378"/>
                  </a:lnTo>
                  <a:cubicBezTo>
                    <a:pt x="18169" y="3310"/>
                    <a:pt x="18055" y="3241"/>
                    <a:pt x="17941" y="3173"/>
                  </a:cubicBezTo>
                  <a:close/>
                  <a:moveTo>
                    <a:pt x="18603" y="3607"/>
                  </a:moveTo>
                  <a:lnTo>
                    <a:pt x="18534" y="3721"/>
                  </a:lnTo>
                  <a:cubicBezTo>
                    <a:pt x="18626" y="3789"/>
                    <a:pt x="18717" y="3858"/>
                    <a:pt x="18808" y="3926"/>
                  </a:cubicBezTo>
                  <a:lnTo>
                    <a:pt x="18900" y="3812"/>
                  </a:lnTo>
                  <a:cubicBezTo>
                    <a:pt x="18808" y="3744"/>
                    <a:pt x="18717" y="3675"/>
                    <a:pt x="18603" y="360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58"/>
            <p:cNvSpPr/>
            <p:nvPr/>
          </p:nvSpPr>
          <p:spPr>
            <a:xfrm>
              <a:off x="4768375" y="1733050"/>
              <a:ext cx="612875" cy="367525"/>
            </a:xfrm>
            <a:custGeom>
              <a:avLst/>
              <a:gdLst/>
              <a:ahLst/>
              <a:cxnLst/>
              <a:rect l="l" t="t" r="r" b="b"/>
              <a:pathLst>
                <a:path w="24515" h="14701" extrusionOk="0">
                  <a:moveTo>
                    <a:pt x="1096" y="1"/>
                  </a:moveTo>
                  <a:lnTo>
                    <a:pt x="0" y="12669"/>
                  </a:lnTo>
                  <a:lnTo>
                    <a:pt x="23419" y="14700"/>
                  </a:lnTo>
                  <a:lnTo>
                    <a:pt x="24514" y="2032"/>
                  </a:lnTo>
                  <a:lnTo>
                    <a:pt x="10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58"/>
            <p:cNvSpPr/>
            <p:nvPr/>
          </p:nvSpPr>
          <p:spPr>
            <a:xfrm>
              <a:off x="4799175" y="1761025"/>
              <a:ext cx="551250" cy="311575"/>
            </a:xfrm>
            <a:custGeom>
              <a:avLst/>
              <a:gdLst/>
              <a:ahLst/>
              <a:cxnLst/>
              <a:rect l="l" t="t" r="r" b="b"/>
              <a:pathLst>
                <a:path w="22050" h="12463" extrusionOk="0">
                  <a:moveTo>
                    <a:pt x="2671" y="0"/>
                  </a:moveTo>
                  <a:cubicBezTo>
                    <a:pt x="2585" y="992"/>
                    <a:pt x="1765" y="1720"/>
                    <a:pt x="808" y="1720"/>
                  </a:cubicBezTo>
                  <a:cubicBezTo>
                    <a:pt x="752" y="1720"/>
                    <a:pt x="696" y="1717"/>
                    <a:pt x="640" y="1712"/>
                  </a:cubicBezTo>
                  <a:lnTo>
                    <a:pt x="1" y="8879"/>
                  </a:lnTo>
                  <a:cubicBezTo>
                    <a:pt x="1051" y="8971"/>
                    <a:pt x="1804" y="9884"/>
                    <a:pt x="1735" y="10911"/>
                  </a:cubicBezTo>
                  <a:lnTo>
                    <a:pt x="19379" y="12463"/>
                  </a:lnTo>
                  <a:cubicBezTo>
                    <a:pt x="19467" y="11457"/>
                    <a:pt x="20308" y="10724"/>
                    <a:pt x="21281" y="10724"/>
                  </a:cubicBezTo>
                  <a:cubicBezTo>
                    <a:pt x="21324" y="10724"/>
                    <a:pt x="21367" y="10725"/>
                    <a:pt x="21411" y="10728"/>
                  </a:cubicBezTo>
                  <a:lnTo>
                    <a:pt x="22050" y="3584"/>
                  </a:lnTo>
                  <a:cubicBezTo>
                    <a:pt x="21000" y="3493"/>
                    <a:pt x="20247" y="2580"/>
                    <a:pt x="20315" y="1530"/>
                  </a:cubicBezTo>
                  <a:lnTo>
                    <a:pt x="267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58"/>
            <p:cNvSpPr/>
            <p:nvPr/>
          </p:nvSpPr>
          <p:spPr>
            <a:xfrm>
              <a:off x="5011450" y="1927075"/>
              <a:ext cx="333850" cy="147250"/>
            </a:xfrm>
            <a:custGeom>
              <a:avLst/>
              <a:gdLst/>
              <a:ahLst/>
              <a:cxnLst/>
              <a:rect l="l" t="t" r="r" b="b"/>
              <a:pathLst>
                <a:path w="13354" h="5890" extrusionOk="0">
                  <a:moveTo>
                    <a:pt x="13217" y="0"/>
                  </a:moveTo>
                  <a:lnTo>
                    <a:pt x="12874" y="4018"/>
                  </a:lnTo>
                  <a:cubicBezTo>
                    <a:pt x="12845" y="4016"/>
                    <a:pt x="12815" y="4016"/>
                    <a:pt x="12786" y="4016"/>
                  </a:cubicBezTo>
                  <a:cubicBezTo>
                    <a:pt x="11796" y="4016"/>
                    <a:pt x="10953" y="4755"/>
                    <a:pt x="10820" y="5752"/>
                  </a:cubicBezTo>
                  <a:lnTo>
                    <a:pt x="1" y="4794"/>
                  </a:lnTo>
                  <a:lnTo>
                    <a:pt x="1" y="4931"/>
                  </a:lnTo>
                  <a:lnTo>
                    <a:pt x="10957" y="5889"/>
                  </a:lnTo>
                  <a:lnTo>
                    <a:pt x="10957" y="5821"/>
                  </a:lnTo>
                  <a:cubicBezTo>
                    <a:pt x="11044" y="4860"/>
                    <a:pt x="11842" y="4150"/>
                    <a:pt x="12790" y="4150"/>
                  </a:cubicBezTo>
                  <a:cubicBezTo>
                    <a:pt x="12833" y="4150"/>
                    <a:pt x="12876" y="4152"/>
                    <a:pt x="12920" y="4155"/>
                  </a:cubicBezTo>
                  <a:lnTo>
                    <a:pt x="12988" y="4177"/>
                  </a:lnTo>
                  <a:lnTo>
                    <a:pt x="13353" y="23"/>
                  </a:lnTo>
                  <a:lnTo>
                    <a:pt x="13217" y="0"/>
                  </a:ln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58"/>
            <p:cNvSpPr/>
            <p:nvPr/>
          </p:nvSpPr>
          <p:spPr>
            <a:xfrm>
              <a:off x="4797475" y="1759300"/>
              <a:ext cx="445100" cy="285350"/>
            </a:xfrm>
            <a:custGeom>
              <a:avLst/>
              <a:gdLst/>
              <a:ahLst/>
              <a:cxnLst/>
              <a:rect l="l" t="t" r="r" b="b"/>
              <a:pathLst>
                <a:path w="17804" h="11414" extrusionOk="0">
                  <a:moveTo>
                    <a:pt x="2671" y="1"/>
                  </a:moveTo>
                  <a:lnTo>
                    <a:pt x="2671" y="69"/>
                  </a:lnTo>
                  <a:cubicBezTo>
                    <a:pt x="2585" y="1017"/>
                    <a:pt x="1808" y="1720"/>
                    <a:pt x="877" y="1720"/>
                  </a:cubicBezTo>
                  <a:cubicBezTo>
                    <a:pt x="821" y="1720"/>
                    <a:pt x="765" y="1718"/>
                    <a:pt x="708" y="1713"/>
                  </a:cubicBezTo>
                  <a:lnTo>
                    <a:pt x="639" y="1713"/>
                  </a:lnTo>
                  <a:lnTo>
                    <a:pt x="0" y="9017"/>
                  </a:lnTo>
                  <a:lnTo>
                    <a:pt x="69" y="9017"/>
                  </a:lnTo>
                  <a:cubicBezTo>
                    <a:pt x="1073" y="9108"/>
                    <a:pt x="1803" y="9975"/>
                    <a:pt x="1735" y="10980"/>
                  </a:cubicBezTo>
                  <a:lnTo>
                    <a:pt x="1712" y="11048"/>
                  </a:lnTo>
                  <a:lnTo>
                    <a:pt x="5775" y="11413"/>
                  </a:lnTo>
                  <a:lnTo>
                    <a:pt x="5798" y="11276"/>
                  </a:lnTo>
                  <a:lnTo>
                    <a:pt x="1872" y="10934"/>
                  </a:lnTo>
                  <a:cubicBezTo>
                    <a:pt x="1918" y="9907"/>
                    <a:pt x="1164" y="9017"/>
                    <a:pt x="137" y="8880"/>
                  </a:cubicBezTo>
                  <a:lnTo>
                    <a:pt x="753" y="1850"/>
                  </a:lnTo>
                  <a:cubicBezTo>
                    <a:pt x="797" y="1853"/>
                    <a:pt x="840" y="1854"/>
                    <a:pt x="883" y="1854"/>
                  </a:cubicBezTo>
                  <a:cubicBezTo>
                    <a:pt x="1854" y="1854"/>
                    <a:pt x="2677" y="1121"/>
                    <a:pt x="2808" y="138"/>
                  </a:cubicBezTo>
                  <a:lnTo>
                    <a:pt x="17804" y="1439"/>
                  </a:lnTo>
                  <a:lnTo>
                    <a:pt x="17804" y="1325"/>
                  </a:lnTo>
                  <a:lnTo>
                    <a:pt x="267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58"/>
            <p:cNvSpPr/>
            <p:nvPr/>
          </p:nvSpPr>
          <p:spPr>
            <a:xfrm>
              <a:off x="5004025" y="1817300"/>
              <a:ext cx="142700" cy="183550"/>
            </a:xfrm>
            <a:custGeom>
              <a:avLst/>
              <a:gdLst/>
              <a:ahLst/>
              <a:cxnLst/>
              <a:rect l="l" t="t" r="r" b="b"/>
              <a:pathLst>
                <a:path w="5708" h="7342" extrusionOk="0">
                  <a:moveTo>
                    <a:pt x="2989" y="0"/>
                  </a:moveTo>
                  <a:cubicBezTo>
                    <a:pt x="1582" y="0"/>
                    <a:pt x="359" y="1486"/>
                    <a:pt x="184" y="3433"/>
                  </a:cubicBezTo>
                  <a:cubicBezTo>
                    <a:pt x="1" y="5464"/>
                    <a:pt x="1074" y="7199"/>
                    <a:pt x="2535" y="7336"/>
                  </a:cubicBezTo>
                  <a:cubicBezTo>
                    <a:pt x="2587" y="7340"/>
                    <a:pt x="2639" y="7342"/>
                    <a:pt x="2690" y="7342"/>
                  </a:cubicBezTo>
                  <a:cubicBezTo>
                    <a:pt x="4111" y="7342"/>
                    <a:pt x="5371" y="5849"/>
                    <a:pt x="5525" y="3889"/>
                  </a:cubicBezTo>
                  <a:cubicBezTo>
                    <a:pt x="5707" y="1881"/>
                    <a:pt x="4657" y="123"/>
                    <a:pt x="3174" y="9"/>
                  </a:cubicBezTo>
                  <a:cubicBezTo>
                    <a:pt x="3112" y="3"/>
                    <a:pt x="3050" y="0"/>
                    <a:pt x="2989" y="0"/>
                  </a:cubicBezTo>
                  <a:close/>
                </a:path>
              </a:pathLst>
            </a:custGeom>
            <a:solidFill>
              <a:srgbClr val="68C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58"/>
            <p:cNvSpPr/>
            <p:nvPr/>
          </p:nvSpPr>
          <p:spPr>
            <a:xfrm>
              <a:off x="5008025" y="1815550"/>
              <a:ext cx="75350" cy="78450"/>
            </a:xfrm>
            <a:custGeom>
              <a:avLst/>
              <a:gdLst/>
              <a:ahLst/>
              <a:cxnLst/>
              <a:rect l="l" t="t" r="r" b="b"/>
              <a:pathLst>
                <a:path w="3014" h="3138" extrusionOk="0">
                  <a:moveTo>
                    <a:pt x="2819" y="1"/>
                  </a:moveTo>
                  <a:cubicBezTo>
                    <a:pt x="1502" y="1"/>
                    <a:pt x="305" y="1309"/>
                    <a:pt x="1" y="3115"/>
                  </a:cubicBezTo>
                  <a:lnTo>
                    <a:pt x="138" y="3138"/>
                  </a:lnTo>
                  <a:cubicBezTo>
                    <a:pt x="422" y="1387"/>
                    <a:pt x="1566" y="140"/>
                    <a:pt x="2847" y="140"/>
                  </a:cubicBezTo>
                  <a:cubicBezTo>
                    <a:pt x="2902" y="140"/>
                    <a:pt x="2958" y="143"/>
                    <a:pt x="3014" y="147"/>
                  </a:cubicBezTo>
                  <a:lnTo>
                    <a:pt x="3014" y="10"/>
                  </a:lnTo>
                  <a:cubicBezTo>
                    <a:pt x="2948" y="4"/>
                    <a:pt x="2883" y="1"/>
                    <a:pt x="2819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58"/>
            <p:cNvSpPr/>
            <p:nvPr/>
          </p:nvSpPr>
          <p:spPr>
            <a:xfrm>
              <a:off x="5006900" y="1914525"/>
              <a:ext cx="136975" cy="87900"/>
            </a:xfrm>
            <a:custGeom>
              <a:avLst/>
              <a:gdLst/>
              <a:ahLst/>
              <a:cxnLst/>
              <a:rect l="l" t="t" r="r" b="b"/>
              <a:pathLst>
                <a:path w="5479" h="3516" extrusionOk="0">
                  <a:moveTo>
                    <a:pt x="5341" y="0"/>
                  </a:moveTo>
                  <a:cubicBezTo>
                    <a:pt x="5187" y="1915"/>
                    <a:pt x="3950" y="3384"/>
                    <a:pt x="2573" y="3384"/>
                  </a:cubicBezTo>
                  <a:cubicBezTo>
                    <a:pt x="2522" y="3384"/>
                    <a:pt x="2471" y="3382"/>
                    <a:pt x="2420" y="3378"/>
                  </a:cubicBezTo>
                  <a:cubicBezTo>
                    <a:pt x="1210" y="3264"/>
                    <a:pt x="228" y="1963"/>
                    <a:pt x="137" y="297"/>
                  </a:cubicBezTo>
                  <a:lnTo>
                    <a:pt x="0" y="297"/>
                  </a:lnTo>
                  <a:cubicBezTo>
                    <a:pt x="114" y="2055"/>
                    <a:pt x="1119" y="3401"/>
                    <a:pt x="2420" y="3515"/>
                  </a:cubicBezTo>
                  <a:lnTo>
                    <a:pt x="2602" y="3515"/>
                  </a:lnTo>
                  <a:cubicBezTo>
                    <a:pt x="4040" y="3515"/>
                    <a:pt x="5318" y="1986"/>
                    <a:pt x="5478" y="23"/>
                  </a:cubicBezTo>
                  <a:lnTo>
                    <a:pt x="5341" y="0"/>
                  </a:ln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58"/>
            <p:cNvSpPr/>
            <p:nvPr/>
          </p:nvSpPr>
          <p:spPr>
            <a:xfrm>
              <a:off x="4856825" y="1873325"/>
              <a:ext cx="108425" cy="42475"/>
            </a:xfrm>
            <a:custGeom>
              <a:avLst/>
              <a:gdLst/>
              <a:ahLst/>
              <a:cxnLst/>
              <a:rect l="l" t="t" r="r" b="b"/>
              <a:pathLst>
                <a:path w="4337" h="1699" extrusionOk="0">
                  <a:moveTo>
                    <a:pt x="739" y="0"/>
                  </a:moveTo>
                  <a:cubicBezTo>
                    <a:pt x="366" y="0"/>
                    <a:pt x="65" y="284"/>
                    <a:pt x="23" y="667"/>
                  </a:cubicBezTo>
                  <a:cubicBezTo>
                    <a:pt x="0" y="1078"/>
                    <a:pt x="297" y="1420"/>
                    <a:pt x="685" y="1466"/>
                  </a:cubicBezTo>
                  <a:lnTo>
                    <a:pt x="3492" y="1694"/>
                  </a:lnTo>
                  <a:cubicBezTo>
                    <a:pt x="3520" y="1697"/>
                    <a:pt x="3548" y="1699"/>
                    <a:pt x="3575" y="1699"/>
                  </a:cubicBezTo>
                  <a:cubicBezTo>
                    <a:pt x="3948" y="1699"/>
                    <a:pt x="4249" y="1415"/>
                    <a:pt x="4291" y="1032"/>
                  </a:cubicBezTo>
                  <a:cubicBezTo>
                    <a:pt x="4337" y="644"/>
                    <a:pt x="4040" y="279"/>
                    <a:pt x="3629" y="256"/>
                  </a:cubicBezTo>
                  <a:lnTo>
                    <a:pt x="822" y="5"/>
                  </a:lnTo>
                  <a:cubicBezTo>
                    <a:pt x="794" y="2"/>
                    <a:pt x="766" y="0"/>
                    <a:pt x="739" y="0"/>
                  </a:cubicBezTo>
                  <a:close/>
                </a:path>
              </a:pathLst>
            </a:custGeom>
            <a:solidFill>
              <a:srgbClr val="68C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58"/>
            <p:cNvSpPr/>
            <p:nvPr/>
          </p:nvSpPr>
          <p:spPr>
            <a:xfrm>
              <a:off x="5186075" y="1901925"/>
              <a:ext cx="107875" cy="42400"/>
            </a:xfrm>
            <a:custGeom>
              <a:avLst/>
              <a:gdLst/>
              <a:ahLst/>
              <a:cxnLst/>
              <a:rect l="l" t="t" r="r" b="b"/>
              <a:pathLst>
                <a:path w="4315" h="1696" extrusionOk="0">
                  <a:moveTo>
                    <a:pt x="778" y="1"/>
                  </a:moveTo>
                  <a:cubicBezTo>
                    <a:pt x="387" y="1"/>
                    <a:pt x="67" y="290"/>
                    <a:pt x="23" y="664"/>
                  </a:cubicBezTo>
                  <a:cubicBezTo>
                    <a:pt x="0" y="1075"/>
                    <a:pt x="297" y="1417"/>
                    <a:pt x="685" y="1463"/>
                  </a:cubicBezTo>
                  <a:lnTo>
                    <a:pt x="3493" y="1691"/>
                  </a:lnTo>
                  <a:cubicBezTo>
                    <a:pt x="3521" y="1694"/>
                    <a:pt x="3548" y="1696"/>
                    <a:pt x="3576" y="1696"/>
                  </a:cubicBezTo>
                  <a:cubicBezTo>
                    <a:pt x="3949" y="1696"/>
                    <a:pt x="4249" y="1412"/>
                    <a:pt x="4291" y="1029"/>
                  </a:cubicBezTo>
                  <a:cubicBezTo>
                    <a:pt x="4314" y="641"/>
                    <a:pt x="4017" y="276"/>
                    <a:pt x="3629" y="253"/>
                  </a:cubicBezTo>
                  <a:lnTo>
                    <a:pt x="822" y="2"/>
                  </a:lnTo>
                  <a:cubicBezTo>
                    <a:pt x="807" y="1"/>
                    <a:pt x="792" y="1"/>
                    <a:pt x="778" y="1"/>
                  </a:cubicBezTo>
                  <a:close/>
                </a:path>
              </a:pathLst>
            </a:custGeom>
            <a:solidFill>
              <a:srgbClr val="68C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58"/>
            <p:cNvSpPr/>
            <p:nvPr/>
          </p:nvSpPr>
          <p:spPr>
            <a:xfrm>
              <a:off x="5342425" y="2040625"/>
              <a:ext cx="148100" cy="99925"/>
            </a:xfrm>
            <a:custGeom>
              <a:avLst/>
              <a:gdLst/>
              <a:ahLst/>
              <a:cxnLst/>
              <a:rect l="l" t="t" r="r" b="b"/>
              <a:pathLst>
                <a:path w="5924" h="3997" extrusionOk="0">
                  <a:moveTo>
                    <a:pt x="2694" y="1"/>
                  </a:moveTo>
                  <a:cubicBezTo>
                    <a:pt x="2694" y="1"/>
                    <a:pt x="685" y="343"/>
                    <a:pt x="685" y="366"/>
                  </a:cubicBezTo>
                  <a:cubicBezTo>
                    <a:pt x="685" y="411"/>
                    <a:pt x="0" y="1621"/>
                    <a:pt x="0" y="1621"/>
                  </a:cubicBezTo>
                  <a:cubicBezTo>
                    <a:pt x="913" y="2603"/>
                    <a:pt x="2602" y="3972"/>
                    <a:pt x="2785" y="3995"/>
                  </a:cubicBezTo>
                  <a:cubicBezTo>
                    <a:pt x="2791" y="3996"/>
                    <a:pt x="2798" y="3996"/>
                    <a:pt x="2804" y="3996"/>
                  </a:cubicBezTo>
                  <a:cubicBezTo>
                    <a:pt x="2992" y="3996"/>
                    <a:pt x="3337" y="3681"/>
                    <a:pt x="3447" y="3173"/>
                  </a:cubicBezTo>
                  <a:cubicBezTo>
                    <a:pt x="3447" y="3173"/>
                    <a:pt x="4406" y="3607"/>
                    <a:pt x="4748" y="3653"/>
                  </a:cubicBezTo>
                  <a:cubicBezTo>
                    <a:pt x="4762" y="3656"/>
                    <a:pt x="4778" y="3657"/>
                    <a:pt x="4794" y="3657"/>
                  </a:cubicBezTo>
                  <a:cubicBezTo>
                    <a:pt x="5160" y="3657"/>
                    <a:pt x="5923" y="2920"/>
                    <a:pt x="5661" y="1827"/>
                  </a:cubicBezTo>
                  <a:lnTo>
                    <a:pt x="2694" y="1"/>
                  </a:lnTo>
                  <a:close/>
                </a:path>
              </a:pathLst>
            </a:custGeom>
            <a:solidFill>
              <a:srgbClr val="F484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58"/>
            <p:cNvSpPr/>
            <p:nvPr/>
          </p:nvSpPr>
          <p:spPr>
            <a:xfrm>
              <a:off x="5403475" y="2068600"/>
              <a:ext cx="28550" cy="51375"/>
            </a:xfrm>
            <a:custGeom>
              <a:avLst/>
              <a:gdLst/>
              <a:ahLst/>
              <a:cxnLst/>
              <a:rect l="l" t="t" r="r" b="b"/>
              <a:pathLst>
                <a:path w="1142" h="2055" extrusionOk="0">
                  <a:moveTo>
                    <a:pt x="92" y="0"/>
                  </a:moveTo>
                  <a:lnTo>
                    <a:pt x="1" y="91"/>
                  </a:lnTo>
                  <a:cubicBezTo>
                    <a:pt x="685" y="776"/>
                    <a:pt x="1005" y="1438"/>
                    <a:pt x="937" y="2054"/>
                  </a:cubicBezTo>
                  <a:lnTo>
                    <a:pt x="1051" y="2054"/>
                  </a:lnTo>
                  <a:cubicBezTo>
                    <a:pt x="1142" y="1415"/>
                    <a:pt x="822" y="730"/>
                    <a:pt x="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58"/>
            <p:cNvSpPr/>
            <p:nvPr/>
          </p:nvSpPr>
          <p:spPr>
            <a:xfrm>
              <a:off x="4828275" y="1777575"/>
              <a:ext cx="587775" cy="317850"/>
            </a:xfrm>
            <a:custGeom>
              <a:avLst/>
              <a:gdLst/>
              <a:ahLst/>
              <a:cxnLst/>
              <a:rect l="l" t="t" r="r" b="b"/>
              <a:pathLst>
                <a:path w="23511" h="12714" extrusionOk="0">
                  <a:moveTo>
                    <a:pt x="1" y="0"/>
                  </a:moveTo>
                  <a:lnTo>
                    <a:pt x="1" y="12714"/>
                  </a:lnTo>
                  <a:lnTo>
                    <a:pt x="23511" y="12714"/>
                  </a:lnTo>
                  <a:lnTo>
                    <a:pt x="235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58"/>
            <p:cNvSpPr/>
            <p:nvPr/>
          </p:nvSpPr>
          <p:spPr>
            <a:xfrm>
              <a:off x="4853400" y="1799250"/>
              <a:ext cx="537550" cy="273925"/>
            </a:xfrm>
            <a:custGeom>
              <a:avLst/>
              <a:gdLst/>
              <a:ahLst/>
              <a:cxnLst/>
              <a:rect l="l" t="t" r="r" b="b"/>
              <a:pathLst>
                <a:path w="21502" h="10957" extrusionOk="0">
                  <a:moveTo>
                    <a:pt x="1895" y="1"/>
                  </a:moveTo>
                  <a:cubicBezTo>
                    <a:pt x="1895" y="1051"/>
                    <a:pt x="1050" y="1895"/>
                    <a:pt x="0" y="1895"/>
                  </a:cubicBezTo>
                  <a:lnTo>
                    <a:pt x="0" y="9085"/>
                  </a:lnTo>
                  <a:cubicBezTo>
                    <a:pt x="1050" y="9085"/>
                    <a:pt x="1895" y="9930"/>
                    <a:pt x="1895" y="10957"/>
                  </a:cubicBezTo>
                  <a:lnTo>
                    <a:pt x="19607" y="10957"/>
                  </a:lnTo>
                  <a:cubicBezTo>
                    <a:pt x="19607" y="9930"/>
                    <a:pt x="20452" y="9085"/>
                    <a:pt x="21502" y="9085"/>
                  </a:cubicBezTo>
                  <a:lnTo>
                    <a:pt x="21502" y="1895"/>
                  </a:lnTo>
                  <a:cubicBezTo>
                    <a:pt x="20452" y="1895"/>
                    <a:pt x="19607" y="1051"/>
                    <a:pt x="196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58"/>
            <p:cNvSpPr/>
            <p:nvPr/>
          </p:nvSpPr>
          <p:spPr>
            <a:xfrm>
              <a:off x="5070800" y="1923650"/>
              <a:ext cx="321850" cy="151250"/>
            </a:xfrm>
            <a:custGeom>
              <a:avLst/>
              <a:gdLst/>
              <a:ahLst/>
              <a:cxnLst/>
              <a:rect l="l" t="t" r="r" b="b"/>
              <a:pathLst>
                <a:path w="12874" h="6050" extrusionOk="0">
                  <a:moveTo>
                    <a:pt x="12737" y="0"/>
                  </a:moveTo>
                  <a:lnTo>
                    <a:pt x="12737" y="4041"/>
                  </a:lnTo>
                  <a:cubicBezTo>
                    <a:pt x="11710" y="4063"/>
                    <a:pt x="10888" y="4908"/>
                    <a:pt x="10843" y="5912"/>
                  </a:cubicBezTo>
                  <a:lnTo>
                    <a:pt x="1" y="5912"/>
                  </a:lnTo>
                  <a:lnTo>
                    <a:pt x="1" y="6049"/>
                  </a:lnTo>
                  <a:lnTo>
                    <a:pt x="10979" y="6049"/>
                  </a:lnTo>
                  <a:lnTo>
                    <a:pt x="10979" y="5981"/>
                  </a:lnTo>
                  <a:cubicBezTo>
                    <a:pt x="10979" y="4976"/>
                    <a:pt x="11801" y="4177"/>
                    <a:pt x="12806" y="4177"/>
                  </a:cubicBezTo>
                  <a:lnTo>
                    <a:pt x="12874" y="4177"/>
                  </a:lnTo>
                  <a:lnTo>
                    <a:pt x="128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58"/>
            <p:cNvSpPr/>
            <p:nvPr/>
          </p:nvSpPr>
          <p:spPr>
            <a:xfrm>
              <a:off x="4851675" y="1797550"/>
              <a:ext cx="426850" cy="277350"/>
            </a:xfrm>
            <a:custGeom>
              <a:avLst/>
              <a:gdLst/>
              <a:ahLst/>
              <a:cxnLst/>
              <a:rect l="l" t="t" r="r" b="b"/>
              <a:pathLst>
                <a:path w="17074" h="11094" extrusionOk="0">
                  <a:moveTo>
                    <a:pt x="1895" y="0"/>
                  </a:moveTo>
                  <a:lnTo>
                    <a:pt x="1895" y="69"/>
                  </a:lnTo>
                  <a:cubicBezTo>
                    <a:pt x="1895" y="1073"/>
                    <a:pt x="1073" y="1895"/>
                    <a:pt x="69" y="1895"/>
                  </a:cubicBezTo>
                  <a:lnTo>
                    <a:pt x="1" y="1895"/>
                  </a:lnTo>
                  <a:lnTo>
                    <a:pt x="1" y="9221"/>
                  </a:lnTo>
                  <a:lnTo>
                    <a:pt x="69" y="9221"/>
                  </a:lnTo>
                  <a:cubicBezTo>
                    <a:pt x="1073" y="9221"/>
                    <a:pt x="1895" y="10020"/>
                    <a:pt x="1895" y="11025"/>
                  </a:cubicBezTo>
                  <a:lnTo>
                    <a:pt x="1895" y="11093"/>
                  </a:lnTo>
                  <a:lnTo>
                    <a:pt x="5981" y="11093"/>
                  </a:lnTo>
                  <a:lnTo>
                    <a:pt x="5981" y="10956"/>
                  </a:lnTo>
                  <a:lnTo>
                    <a:pt x="2032" y="10956"/>
                  </a:lnTo>
                  <a:cubicBezTo>
                    <a:pt x="1986" y="9952"/>
                    <a:pt x="1165" y="9107"/>
                    <a:pt x="138" y="9085"/>
                  </a:cubicBezTo>
                  <a:lnTo>
                    <a:pt x="138" y="2032"/>
                  </a:lnTo>
                  <a:cubicBezTo>
                    <a:pt x="1165" y="1986"/>
                    <a:pt x="1986" y="1164"/>
                    <a:pt x="2032" y="137"/>
                  </a:cubicBezTo>
                  <a:lnTo>
                    <a:pt x="17074" y="137"/>
                  </a:lnTo>
                  <a:lnTo>
                    <a:pt x="170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58"/>
            <p:cNvSpPr/>
            <p:nvPr/>
          </p:nvSpPr>
          <p:spPr>
            <a:xfrm>
              <a:off x="5055400" y="1836350"/>
              <a:ext cx="134125" cy="184325"/>
            </a:xfrm>
            <a:custGeom>
              <a:avLst/>
              <a:gdLst/>
              <a:ahLst/>
              <a:cxnLst/>
              <a:rect l="l" t="t" r="r" b="b"/>
              <a:pathLst>
                <a:path w="5365" h="7373" extrusionOk="0">
                  <a:moveTo>
                    <a:pt x="2671" y="0"/>
                  </a:moveTo>
                  <a:cubicBezTo>
                    <a:pt x="1187" y="0"/>
                    <a:pt x="0" y="1644"/>
                    <a:pt x="0" y="3675"/>
                  </a:cubicBezTo>
                  <a:cubicBezTo>
                    <a:pt x="0" y="5707"/>
                    <a:pt x="1187" y="7373"/>
                    <a:pt x="2671" y="7373"/>
                  </a:cubicBezTo>
                  <a:cubicBezTo>
                    <a:pt x="4154" y="7373"/>
                    <a:pt x="5364" y="5707"/>
                    <a:pt x="5364" y="3675"/>
                  </a:cubicBezTo>
                  <a:cubicBezTo>
                    <a:pt x="5364" y="1644"/>
                    <a:pt x="4154" y="0"/>
                    <a:pt x="26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58"/>
            <p:cNvSpPr/>
            <p:nvPr/>
          </p:nvSpPr>
          <p:spPr>
            <a:xfrm>
              <a:off x="5053675" y="1834625"/>
              <a:ext cx="68500" cy="84475"/>
            </a:xfrm>
            <a:custGeom>
              <a:avLst/>
              <a:gdLst/>
              <a:ahLst/>
              <a:cxnLst/>
              <a:rect l="l" t="t" r="r" b="b"/>
              <a:pathLst>
                <a:path w="2740" h="3379" extrusionOk="0">
                  <a:moveTo>
                    <a:pt x="2740" y="1"/>
                  </a:moveTo>
                  <a:cubicBezTo>
                    <a:pt x="1325" y="1"/>
                    <a:pt x="138" y="1462"/>
                    <a:pt x="1" y="3379"/>
                  </a:cubicBezTo>
                  <a:lnTo>
                    <a:pt x="138" y="3379"/>
                  </a:lnTo>
                  <a:cubicBezTo>
                    <a:pt x="275" y="1530"/>
                    <a:pt x="1393" y="138"/>
                    <a:pt x="2740" y="138"/>
                  </a:cubicBezTo>
                  <a:lnTo>
                    <a:pt x="27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58"/>
            <p:cNvSpPr/>
            <p:nvPr/>
          </p:nvSpPr>
          <p:spPr>
            <a:xfrm>
              <a:off x="5054825" y="1928225"/>
              <a:ext cx="136400" cy="94175"/>
            </a:xfrm>
            <a:custGeom>
              <a:avLst/>
              <a:gdLst/>
              <a:ahLst/>
              <a:cxnLst/>
              <a:rect l="l" t="t" r="r" b="b"/>
              <a:pathLst>
                <a:path w="5456" h="3767" extrusionOk="0">
                  <a:moveTo>
                    <a:pt x="5319" y="0"/>
                  </a:moveTo>
                  <a:cubicBezTo>
                    <a:pt x="5319" y="2009"/>
                    <a:pt x="4132" y="3629"/>
                    <a:pt x="2694" y="3629"/>
                  </a:cubicBezTo>
                  <a:cubicBezTo>
                    <a:pt x="1461" y="3629"/>
                    <a:pt x="388" y="2420"/>
                    <a:pt x="137" y="753"/>
                  </a:cubicBezTo>
                  <a:lnTo>
                    <a:pt x="0" y="776"/>
                  </a:lnTo>
                  <a:cubicBezTo>
                    <a:pt x="274" y="2511"/>
                    <a:pt x="1393" y="3766"/>
                    <a:pt x="2694" y="3766"/>
                  </a:cubicBezTo>
                  <a:cubicBezTo>
                    <a:pt x="4223" y="3766"/>
                    <a:pt x="5456" y="2077"/>
                    <a:pt x="54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58"/>
            <p:cNvSpPr/>
            <p:nvPr/>
          </p:nvSpPr>
          <p:spPr>
            <a:xfrm>
              <a:off x="4903600" y="1910525"/>
              <a:ext cx="106750" cy="35975"/>
            </a:xfrm>
            <a:custGeom>
              <a:avLst/>
              <a:gdLst/>
              <a:ahLst/>
              <a:cxnLst/>
              <a:rect l="l" t="t" r="r" b="b"/>
              <a:pathLst>
                <a:path w="4270" h="1439" extrusionOk="0">
                  <a:moveTo>
                    <a:pt x="731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119"/>
                    <a:pt x="320" y="1438"/>
                    <a:pt x="731" y="1438"/>
                  </a:cubicBezTo>
                  <a:lnTo>
                    <a:pt x="3539" y="1438"/>
                  </a:lnTo>
                  <a:cubicBezTo>
                    <a:pt x="3949" y="1438"/>
                    <a:pt x="4269" y="1119"/>
                    <a:pt x="4269" y="708"/>
                  </a:cubicBezTo>
                  <a:cubicBezTo>
                    <a:pt x="4269" y="320"/>
                    <a:pt x="3949" y="0"/>
                    <a:pt x="35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58"/>
            <p:cNvSpPr/>
            <p:nvPr/>
          </p:nvSpPr>
          <p:spPr>
            <a:xfrm>
              <a:off x="5234000" y="1910525"/>
              <a:ext cx="106725" cy="35975"/>
            </a:xfrm>
            <a:custGeom>
              <a:avLst/>
              <a:gdLst/>
              <a:ahLst/>
              <a:cxnLst/>
              <a:rect l="l" t="t" r="r" b="b"/>
              <a:pathLst>
                <a:path w="4269" h="1439" extrusionOk="0">
                  <a:moveTo>
                    <a:pt x="731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119"/>
                    <a:pt x="320" y="1438"/>
                    <a:pt x="731" y="1438"/>
                  </a:cubicBezTo>
                  <a:lnTo>
                    <a:pt x="3538" y="1438"/>
                  </a:lnTo>
                  <a:cubicBezTo>
                    <a:pt x="3949" y="1438"/>
                    <a:pt x="4269" y="1119"/>
                    <a:pt x="4269" y="708"/>
                  </a:cubicBezTo>
                  <a:cubicBezTo>
                    <a:pt x="4269" y="320"/>
                    <a:pt x="3949" y="0"/>
                    <a:pt x="35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58"/>
            <p:cNvSpPr/>
            <p:nvPr/>
          </p:nvSpPr>
          <p:spPr>
            <a:xfrm>
              <a:off x="5671100" y="1995550"/>
              <a:ext cx="24000" cy="223150"/>
            </a:xfrm>
            <a:custGeom>
              <a:avLst/>
              <a:gdLst/>
              <a:ahLst/>
              <a:cxnLst/>
              <a:rect l="l" t="t" r="r" b="b"/>
              <a:pathLst>
                <a:path w="960" h="8926" extrusionOk="0">
                  <a:moveTo>
                    <a:pt x="480" y="0"/>
                  </a:moveTo>
                  <a:cubicBezTo>
                    <a:pt x="229" y="0"/>
                    <a:pt x="1" y="2009"/>
                    <a:pt x="1" y="4474"/>
                  </a:cubicBezTo>
                  <a:cubicBezTo>
                    <a:pt x="1" y="6939"/>
                    <a:pt x="229" y="8925"/>
                    <a:pt x="480" y="8925"/>
                  </a:cubicBezTo>
                  <a:cubicBezTo>
                    <a:pt x="731" y="8925"/>
                    <a:pt x="959" y="6939"/>
                    <a:pt x="959" y="4474"/>
                  </a:cubicBezTo>
                  <a:cubicBezTo>
                    <a:pt x="959" y="2009"/>
                    <a:pt x="731" y="0"/>
                    <a:pt x="480" y="0"/>
                  </a:cubicBezTo>
                  <a:close/>
                </a:path>
              </a:pathLst>
            </a:custGeom>
            <a:solidFill>
              <a:srgbClr val="6B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58"/>
            <p:cNvSpPr/>
            <p:nvPr/>
          </p:nvSpPr>
          <p:spPr>
            <a:xfrm>
              <a:off x="5222100" y="1873200"/>
              <a:ext cx="453025" cy="309550"/>
            </a:xfrm>
            <a:custGeom>
              <a:avLst/>
              <a:gdLst/>
              <a:ahLst/>
              <a:cxnLst/>
              <a:rect l="l" t="t" r="r" b="b"/>
              <a:pathLst>
                <a:path w="18121" h="12382" extrusionOk="0">
                  <a:moveTo>
                    <a:pt x="8786" y="0"/>
                  </a:moveTo>
                  <a:cubicBezTo>
                    <a:pt x="8167" y="0"/>
                    <a:pt x="7758" y="33"/>
                    <a:pt x="7758" y="33"/>
                  </a:cubicBezTo>
                  <a:lnTo>
                    <a:pt x="7758" y="3114"/>
                  </a:lnTo>
                  <a:cubicBezTo>
                    <a:pt x="6708" y="2749"/>
                    <a:pt x="4745" y="1813"/>
                    <a:pt x="2965" y="1151"/>
                  </a:cubicBezTo>
                  <a:cubicBezTo>
                    <a:pt x="2737" y="1068"/>
                    <a:pt x="2515" y="1031"/>
                    <a:pt x="2304" y="1031"/>
                  </a:cubicBezTo>
                  <a:cubicBezTo>
                    <a:pt x="884" y="1031"/>
                    <a:pt x="1" y="2737"/>
                    <a:pt x="1869" y="3890"/>
                  </a:cubicBezTo>
                  <a:cubicBezTo>
                    <a:pt x="2896" y="4666"/>
                    <a:pt x="5361" y="5944"/>
                    <a:pt x="7119" y="7086"/>
                  </a:cubicBezTo>
                  <a:cubicBezTo>
                    <a:pt x="8899" y="8204"/>
                    <a:pt x="10040" y="9779"/>
                    <a:pt x="11844" y="10806"/>
                  </a:cubicBezTo>
                  <a:cubicBezTo>
                    <a:pt x="13624" y="11856"/>
                    <a:pt x="18121" y="12381"/>
                    <a:pt x="18121" y="12381"/>
                  </a:cubicBezTo>
                  <a:lnTo>
                    <a:pt x="18121" y="5168"/>
                  </a:lnTo>
                  <a:cubicBezTo>
                    <a:pt x="18121" y="5168"/>
                    <a:pt x="13989" y="877"/>
                    <a:pt x="12026" y="352"/>
                  </a:cubicBezTo>
                  <a:cubicBezTo>
                    <a:pt x="10890" y="61"/>
                    <a:pt x="9638" y="0"/>
                    <a:pt x="8786" y="0"/>
                  </a:cubicBezTo>
                  <a:close/>
                </a:path>
              </a:pathLst>
            </a:custGeom>
            <a:solidFill>
              <a:srgbClr val="FFA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58"/>
            <p:cNvSpPr/>
            <p:nvPr/>
          </p:nvSpPr>
          <p:spPr>
            <a:xfrm>
              <a:off x="5255125" y="1904825"/>
              <a:ext cx="58225" cy="59925"/>
            </a:xfrm>
            <a:custGeom>
              <a:avLst/>
              <a:gdLst/>
              <a:ahLst/>
              <a:cxnLst/>
              <a:rect l="l" t="t" r="r" b="b"/>
              <a:pathLst>
                <a:path w="2329" h="2397" extrusionOk="0">
                  <a:moveTo>
                    <a:pt x="1004" y="0"/>
                  </a:moveTo>
                  <a:lnTo>
                    <a:pt x="982" y="137"/>
                  </a:lnTo>
                  <a:cubicBezTo>
                    <a:pt x="1255" y="206"/>
                    <a:pt x="2009" y="457"/>
                    <a:pt x="2100" y="776"/>
                  </a:cubicBezTo>
                  <a:cubicBezTo>
                    <a:pt x="2168" y="959"/>
                    <a:pt x="2032" y="1370"/>
                    <a:pt x="1803" y="1735"/>
                  </a:cubicBezTo>
                  <a:cubicBezTo>
                    <a:pt x="1621" y="2032"/>
                    <a:pt x="1415" y="2237"/>
                    <a:pt x="1278" y="2260"/>
                  </a:cubicBezTo>
                  <a:cubicBezTo>
                    <a:pt x="1254" y="2264"/>
                    <a:pt x="1228" y="2266"/>
                    <a:pt x="1202" y="2266"/>
                  </a:cubicBezTo>
                  <a:cubicBezTo>
                    <a:pt x="806" y="2266"/>
                    <a:pt x="200" y="1815"/>
                    <a:pt x="114" y="1644"/>
                  </a:cubicBezTo>
                  <a:lnTo>
                    <a:pt x="0" y="1689"/>
                  </a:lnTo>
                  <a:cubicBezTo>
                    <a:pt x="91" y="1895"/>
                    <a:pt x="753" y="2397"/>
                    <a:pt x="1210" y="2397"/>
                  </a:cubicBezTo>
                  <a:lnTo>
                    <a:pt x="1301" y="2397"/>
                  </a:lnTo>
                  <a:cubicBezTo>
                    <a:pt x="1552" y="2351"/>
                    <a:pt x="1826" y="1986"/>
                    <a:pt x="1917" y="1826"/>
                  </a:cubicBezTo>
                  <a:cubicBezTo>
                    <a:pt x="2146" y="1461"/>
                    <a:pt x="2328" y="1005"/>
                    <a:pt x="2237" y="731"/>
                  </a:cubicBezTo>
                  <a:cubicBezTo>
                    <a:pt x="2100" y="274"/>
                    <a:pt x="1050" y="23"/>
                    <a:pt x="10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58"/>
            <p:cNvSpPr/>
            <p:nvPr/>
          </p:nvSpPr>
          <p:spPr>
            <a:xfrm>
              <a:off x="5343000" y="1949325"/>
              <a:ext cx="18275" cy="37700"/>
            </a:xfrm>
            <a:custGeom>
              <a:avLst/>
              <a:gdLst/>
              <a:ahLst/>
              <a:cxnLst/>
              <a:rect l="l" t="t" r="r" b="b"/>
              <a:pathLst>
                <a:path w="731" h="1508" extrusionOk="0">
                  <a:moveTo>
                    <a:pt x="616" y="1"/>
                  </a:moveTo>
                  <a:lnTo>
                    <a:pt x="0" y="1461"/>
                  </a:lnTo>
                  <a:lnTo>
                    <a:pt x="114" y="1507"/>
                  </a:lnTo>
                  <a:lnTo>
                    <a:pt x="731" y="46"/>
                  </a:lnTo>
                  <a:lnTo>
                    <a:pt x="61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58"/>
            <p:cNvSpPr/>
            <p:nvPr/>
          </p:nvSpPr>
          <p:spPr>
            <a:xfrm>
              <a:off x="5415475" y="1949900"/>
              <a:ext cx="74775" cy="20575"/>
            </a:xfrm>
            <a:custGeom>
              <a:avLst/>
              <a:gdLst/>
              <a:ahLst/>
              <a:cxnLst/>
              <a:rect l="l" t="t" r="r" b="b"/>
              <a:pathLst>
                <a:path w="2991" h="823" extrusionOk="0">
                  <a:moveTo>
                    <a:pt x="68" y="0"/>
                  </a:moveTo>
                  <a:lnTo>
                    <a:pt x="0" y="115"/>
                  </a:lnTo>
                  <a:cubicBezTo>
                    <a:pt x="46" y="137"/>
                    <a:pt x="1301" y="822"/>
                    <a:pt x="2579" y="822"/>
                  </a:cubicBezTo>
                  <a:cubicBezTo>
                    <a:pt x="2716" y="822"/>
                    <a:pt x="2853" y="822"/>
                    <a:pt x="2990" y="799"/>
                  </a:cubicBezTo>
                  <a:lnTo>
                    <a:pt x="2967" y="662"/>
                  </a:lnTo>
                  <a:cubicBezTo>
                    <a:pt x="2834" y="680"/>
                    <a:pt x="2699" y="688"/>
                    <a:pt x="2563" y="688"/>
                  </a:cubicBezTo>
                  <a:cubicBezTo>
                    <a:pt x="1314" y="688"/>
                    <a:pt x="68" y="0"/>
                    <a:pt x="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58"/>
            <p:cNvSpPr/>
            <p:nvPr/>
          </p:nvSpPr>
          <p:spPr>
            <a:xfrm>
              <a:off x="5611200" y="1985850"/>
              <a:ext cx="273350" cy="210025"/>
            </a:xfrm>
            <a:custGeom>
              <a:avLst/>
              <a:gdLst/>
              <a:ahLst/>
              <a:cxnLst/>
              <a:rect l="l" t="t" r="r" b="b"/>
              <a:pathLst>
                <a:path w="10934" h="8401" extrusionOk="0">
                  <a:moveTo>
                    <a:pt x="10796" y="0"/>
                  </a:moveTo>
                  <a:lnTo>
                    <a:pt x="2557" y="662"/>
                  </a:lnTo>
                  <a:lnTo>
                    <a:pt x="0" y="3013"/>
                  </a:lnTo>
                  <a:lnTo>
                    <a:pt x="2557" y="7875"/>
                  </a:lnTo>
                  <a:lnTo>
                    <a:pt x="10933" y="8400"/>
                  </a:lnTo>
                  <a:lnTo>
                    <a:pt x="10796" y="0"/>
                  </a:lnTo>
                  <a:close/>
                </a:path>
              </a:pathLst>
            </a:custGeom>
            <a:solidFill>
              <a:srgbClr val="FFA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58"/>
            <p:cNvSpPr/>
            <p:nvPr/>
          </p:nvSpPr>
          <p:spPr>
            <a:xfrm>
              <a:off x="5683100" y="1983000"/>
              <a:ext cx="201450" cy="253950"/>
            </a:xfrm>
            <a:custGeom>
              <a:avLst/>
              <a:gdLst/>
              <a:ahLst/>
              <a:cxnLst/>
              <a:rect l="l" t="t" r="r" b="b"/>
              <a:pathLst>
                <a:path w="8058" h="10158" extrusionOk="0">
                  <a:moveTo>
                    <a:pt x="8057" y="0"/>
                  </a:moveTo>
                  <a:lnTo>
                    <a:pt x="0" y="502"/>
                  </a:lnTo>
                  <a:cubicBezTo>
                    <a:pt x="457" y="776"/>
                    <a:pt x="708" y="8058"/>
                    <a:pt x="0" y="9427"/>
                  </a:cubicBezTo>
                  <a:lnTo>
                    <a:pt x="8057" y="10158"/>
                  </a:lnTo>
                  <a:lnTo>
                    <a:pt x="805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58"/>
            <p:cNvSpPr/>
            <p:nvPr/>
          </p:nvSpPr>
          <p:spPr>
            <a:xfrm>
              <a:off x="5743575" y="1990975"/>
              <a:ext cx="25125" cy="234575"/>
            </a:xfrm>
            <a:custGeom>
              <a:avLst/>
              <a:gdLst/>
              <a:ahLst/>
              <a:cxnLst/>
              <a:rect l="l" t="t" r="r" b="b"/>
              <a:pathLst>
                <a:path w="1005" h="9383" extrusionOk="0">
                  <a:moveTo>
                    <a:pt x="115" y="1"/>
                  </a:moveTo>
                  <a:lnTo>
                    <a:pt x="1" y="69"/>
                  </a:lnTo>
                  <a:cubicBezTo>
                    <a:pt x="434" y="1005"/>
                    <a:pt x="891" y="8149"/>
                    <a:pt x="1" y="9291"/>
                  </a:cubicBezTo>
                  <a:lnTo>
                    <a:pt x="115" y="9382"/>
                  </a:lnTo>
                  <a:cubicBezTo>
                    <a:pt x="1005" y="8195"/>
                    <a:pt x="617" y="1051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58"/>
            <p:cNvSpPr/>
            <p:nvPr/>
          </p:nvSpPr>
          <p:spPr>
            <a:xfrm>
              <a:off x="5710475" y="2188425"/>
              <a:ext cx="20575" cy="20575"/>
            </a:xfrm>
            <a:custGeom>
              <a:avLst/>
              <a:gdLst/>
              <a:ahLst/>
              <a:cxnLst/>
              <a:rect l="l" t="t" r="r" b="b"/>
              <a:pathLst>
                <a:path w="823" h="823" extrusionOk="0">
                  <a:moveTo>
                    <a:pt x="412" y="137"/>
                  </a:moveTo>
                  <a:cubicBezTo>
                    <a:pt x="548" y="137"/>
                    <a:pt x="685" y="251"/>
                    <a:pt x="685" y="411"/>
                  </a:cubicBezTo>
                  <a:cubicBezTo>
                    <a:pt x="685" y="548"/>
                    <a:pt x="548" y="685"/>
                    <a:pt x="412" y="685"/>
                  </a:cubicBezTo>
                  <a:cubicBezTo>
                    <a:pt x="252" y="685"/>
                    <a:pt x="138" y="548"/>
                    <a:pt x="138" y="411"/>
                  </a:cubicBezTo>
                  <a:cubicBezTo>
                    <a:pt x="138" y="251"/>
                    <a:pt x="252" y="137"/>
                    <a:pt x="412" y="137"/>
                  </a:cubicBezTo>
                  <a:close/>
                  <a:moveTo>
                    <a:pt x="412" y="0"/>
                  </a:moveTo>
                  <a:cubicBezTo>
                    <a:pt x="183" y="0"/>
                    <a:pt x="1" y="183"/>
                    <a:pt x="1" y="411"/>
                  </a:cubicBezTo>
                  <a:cubicBezTo>
                    <a:pt x="1" y="639"/>
                    <a:pt x="183" y="822"/>
                    <a:pt x="412" y="822"/>
                  </a:cubicBezTo>
                  <a:cubicBezTo>
                    <a:pt x="640" y="822"/>
                    <a:pt x="822" y="639"/>
                    <a:pt x="822" y="411"/>
                  </a:cubicBezTo>
                  <a:cubicBezTo>
                    <a:pt x="822" y="183"/>
                    <a:pt x="640" y="0"/>
                    <a:pt x="4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oogle Shape;2046;p48">
            <a:extLst>
              <a:ext uri="{FF2B5EF4-FFF2-40B4-BE49-F238E27FC236}">
                <a16:creationId xmlns:a16="http://schemas.microsoft.com/office/drawing/2014/main" id="{11AB0F8D-1913-00E0-9875-6203D2489A55}"/>
              </a:ext>
            </a:extLst>
          </p:cNvPr>
          <p:cNvGrpSpPr/>
          <p:nvPr/>
        </p:nvGrpSpPr>
        <p:grpSpPr>
          <a:xfrm>
            <a:off x="1303420" y="2776432"/>
            <a:ext cx="483221" cy="474624"/>
            <a:chOff x="3899425" y="2819350"/>
            <a:chExt cx="367575" cy="367575"/>
          </a:xfrm>
        </p:grpSpPr>
        <p:sp>
          <p:nvSpPr>
            <p:cNvPr id="3" name="Google Shape;2047;p48">
              <a:extLst>
                <a:ext uri="{FF2B5EF4-FFF2-40B4-BE49-F238E27FC236}">
                  <a16:creationId xmlns:a16="http://schemas.microsoft.com/office/drawing/2014/main" id="{48E56445-6567-A886-2441-8D52A725A979}"/>
                </a:ext>
              </a:extLst>
            </p:cNvPr>
            <p:cNvSpPr/>
            <p:nvPr/>
          </p:nvSpPr>
          <p:spPr>
            <a:xfrm>
              <a:off x="3899425" y="3015175"/>
              <a:ext cx="171750" cy="171750"/>
            </a:xfrm>
            <a:custGeom>
              <a:avLst/>
              <a:gdLst/>
              <a:ahLst/>
              <a:cxnLst/>
              <a:rect l="l" t="t" r="r" b="b"/>
              <a:pathLst>
                <a:path w="6870" h="6870" extrusionOk="0">
                  <a:moveTo>
                    <a:pt x="393" y="0"/>
                  </a:moveTo>
                  <a:cubicBezTo>
                    <a:pt x="179" y="0"/>
                    <a:pt x="0" y="179"/>
                    <a:pt x="0" y="411"/>
                  </a:cubicBezTo>
                  <a:lnTo>
                    <a:pt x="0" y="6477"/>
                  </a:lnTo>
                  <a:cubicBezTo>
                    <a:pt x="0" y="6691"/>
                    <a:pt x="179" y="6870"/>
                    <a:pt x="393" y="6870"/>
                  </a:cubicBezTo>
                  <a:lnTo>
                    <a:pt x="6477" y="6870"/>
                  </a:lnTo>
                  <a:cubicBezTo>
                    <a:pt x="6691" y="6870"/>
                    <a:pt x="6870" y="6691"/>
                    <a:pt x="6870" y="6477"/>
                  </a:cubicBezTo>
                  <a:lnTo>
                    <a:pt x="6870" y="411"/>
                  </a:lnTo>
                  <a:cubicBezTo>
                    <a:pt x="6870" y="179"/>
                    <a:pt x="6691" y="0"/>
                    <a:pt x="64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2048;p48">
              <a:extLst>
                <a:ext uri="{FF2B5EF4-FFF2-40B4-BE49-F238E27FC236}">
                  <a16:creationId xmlns:a16="http://schemas.microsoft.com/office/drawing/2014/main" id="{09B4716B-ACE7-4027-355D-AA72EC540D8A}"/>
                </a:ext>
              </a:extLst>
            </p:cNvPr>
            <p:cNvSpPr/>
            <p:nvPr/>
          </p:nvSpPr>
          <p:spPr>
            <a:xfrm>
              <a:off x="4043950" y="3015175"/>
              <a:ext cx="27225" cy="171750"/>
            </a:xfrm>
            <a:custGeom>
              <a:avLst/>
              <a:gdLst/>
              <a:ahLst/>
              <a:cxnLst/>
              <a:rect l="l" t="t" r="r" b="b"/>
              <a:pathLst>
                <a:path w="1089" h="6870" extrusionOk="0">
                  <a:moveTo>
                    <a:pt x="0" y="0"/>
                  </a:moveTo>
                  <a:cubicBezTo>
                    <a:pt x="215" y="0"/>
                    <a:pt x="393" y="179"/>
                    <a:pt x="393" y="411"/>
                  </a:cubicBezTo>
                  <a:lnTo>
                    <a:pt x="393" y="6477"/>
                  </a:lnTo>
                  <a:cubicBezTo>
                    <a:pt x="393" y="6691"/>
                    <a:pt x="215" y="6870"/>
                    <a:pt x="0" y="6870"/>
                  </a:cubicBezTo>
                  <a:lnTo>
                    <a:pt x="696" y="6870"/>
                  </a:lnTo>
                  <a:cubicBezTo>
                    <a:pt x="910" y="6870"/>
                    <a:pt x="1089" y="6691"/>
                    <a:pt x="1089" y="6477"/>
                  </a:cubicBezTo>
                  <a:lnTo>
                    <a:pt x="1089" y="411"/>
                  </a:lnTo>
                  <a:cubicBezTo>
                    <a:pt x="1089" y="179"/>
                    <a:pt x="910" y="0"/>
                    <a:pt x="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" name="Google Shape;2049;p48">
              <a:extLst>
                <a:ext uri="{FF2B5EF4-FFF2-40B4-BE49-F238E27FC236}">
                  <a16:creationId xmlns:a16="http://schemas.microsoft.com/office/drawing/2014/main" id="{49302B1C-8637-54BD-8002-7CE31A6FDCD3}"/>
                </a:ext>
              </a:extLst>
            </p:cNvPr>
            <p:cNvSpPr/>
            <p:nvPr/>
          </p:nvSpPr>
          <p:spPr>
            <a:xfrm>
              <a:off x="3968125" y="3015175"/>
              <a:ext cx="34375" cy="41525"/>
            </a:xfrm>
            <a:custGeom>
              <a:avLst/>
              <a:gdLst/>
              <a:ahLst/>
              <a:cxnLst/>
              <a:rect l="l" t="t" r="r" b="b"/>
              <a:pathLst>
                <a:path w="1375" h="1661" extrusionOk="0">
                  <a:moveTo>
                    <a:pt x="0" y="0"/>
                  </a:moveTo>
                  <a:lnTo>
                    <a:pt x="0" y="1517"/>
                  </a:lnTo>
                  <a:cubicBezTo>
                    <a:pt x="0" y="1599"/>
                    <a:pt x="74" y="1660"/>
                    <a:pt x="148" y="1660"/>
                  </a:cubicBezTo>
                  <a:cubicBezTo>
                    <a:pt x="171" y="1660"/>
                    <a:pt x="193" y="1654"/>
                    <a:pt x="214" y="1642"/>
                  </a:cubicBezTo>
                  <a:lnTo>
                    <a:pt x="607" y="1356"/>
                  </a:lnTo>
                  <a:cubicBezTo>
                    <a:pt x="634" y="1339"/>
                    <a:pt x="660" y="1330"/>
                    <a:pt x="687" y="1330"/>
                  </a:cubicBezTo>
                  <a:cubicBezTo>
                    <a:pt x="714" y="1330"/>
                    <a:pt x="741" y="1339"/>
                    <a:pt x="767" y="1356"/>
                  </a:cubicBezTo>
                  <a:lnTo>
                    <a:pt x="1160" y="1642"/>
                  </a:lnTo>
                  <a:cubicBezTo>
                    <a:pt x="1181" y="1654"/>
                    <a:pt x="1204" y="1660"/>
                    <a:pt x="1226" y="1660"/>
                  </a:cubicBezTo>
                  <a:cubicBezTo>
                    <a:pt x="1301" y="1660"/>
                    <a:pt x="1374" y="1599"/>
                    <a:pt x="1374" y="1517"/>
                  </a:cubicBezTo>
                  <a:lnTo>
                    <a:pt x="137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050;p48">
              <a:extLst>
                <a:ext uri="{FF2B5EF4-FFF2-40B4-BE49-F238E27FC236}">
                  <a16:creationId xmlns:a16="http://schemas.microsoft.com/office/drawing/2014/main" id="{BD4AFE81-5003-9E46-0BDA-206CE287C20B}"/>
                </a:ext>
              </a:extLst>
            </p:cNvPr>
            <p:cNvSpPr/>
            <p:nvPr/>
          </p:nvSpPr>
          <p:spPr>
            <a:xfrm>
              <a:off x="3968125" y="3167275"/>
              <a:ext cx="34375" cy="19650"/>
            </a:xfrm>
            <a:custGeom>
              <a:avLst/>
              <a:gdLst/>
              <a:ahLst/>
              <a:cxnLst/>
              <a:rect l="l" t="t" r="r" b="b"/>
              <a:pathLst>
                <a:path w="1375" h="786" extrusionOk="0">
                  <a:moveTo>
                    <a:pt x="143" y="1"/>
                  </a:moveTo>
                  <a:cubicBezTo>
                    <a:pt x="72" y="1"/>
                    <a:pt x="0" y="72"/>
                    <a:pt x="0" y="161"/>
                  </a:cubicBezTo>
                  <a:lnTo>
                    <a:pt x="0" y="786"/>
                  </a:lnTo>
                  <a:lnTo>
                    <a:pt x="1374" y="786"/>
                  </a:lnTo>
                  <a:lnTo>
                    <a:pt x="1374" y="161"/>
                  </a:lnTo>
                  <a:cubicBezTo>
                    <a:pt x="1374" y="72"/>
                    <a:pt x="1321" y="1"/>
                    <a:pt x="12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051;p48">
              <a:extLst>
                <a:ext uri="{FF2B5EF4-FFF2-40B4-BE49-F238E27FC236}">
                  <a16:creationId xmlns:a16="http://schemas.microsoft.com/office/drawing/2014/main" id="{DFA4C281-6835-B91A-530B-655CA83300D1}"/>
                </a:ext>
              </a:extLst>
            </p:cNvPr>
            <p:cNvSpPr/>
            <p:nvPr/>
          </p:nvSpPr>
          <p:spPr>
            <a:xfrm>
              <a:off x="3912350" y="3145425"/>
              <a:ext cx="11175" cy="14300"/>
            </a:xfrm>
            <a:custGeom>
              <a:avLst/>
              <a:gdLst/>
              <a:ahLst/>
              <a:cxnLst/>
              <a:rect l="l" t="t" r="r" b="b"/>
              <a:pathLst>
                <a:path w="447" h="572" extrusionOk="0">
                  <a:moveTo>
                    <a:pt x="233" y="0"/>
                  </a:moveTo>
                  <a:cubicBezTo>
                    <a:pt x="108" y="0"/>
                    <a:pt x="1" y="90"/>
                    <a:pt x="1" y="215"/>
                  </a:cubicBezTo>
                  <a:lnTo>
                    <a:pt x="1" y="339"/>
                  </a:lnTo>
                  <a:cubicBezTo>
                    <a:pt x="1" y="464"/>
                    <a:pt x="108" y="571"/>
                    <a:pt x="233" y="571"/>
                  </a:cubicBezTo>
                  <a:cubicBezTo>
                    <a:pt x="358" y="571"/>
                    <a:pt x="447" y="464"/>
                    <a:pt x="447" y="339"/>
                  </a:cubicBezTo>
                  <a:lnTo>
                    <a:pt x="447" y="215"/>
                  </a:lnTo>
                  <a:cubicBezTo>
                    <a:pt x="447" y="90"/>
                    <a:pt x="358" y="0"/>
                    <a:pt x="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052;p48">
              <a:extLst>
                <a:ext uri="{FF2B5EF4-FFF2-40B4-BE49-F238E27FC236}">
                  <a16:creationId xmlns:a16="http://schemas.microsoft.com/office/drawing/2014/main" id="{D97522EC-6BC2-1A99-A551-BA249DEF9EFF}"/>
                </a:ext>
              </a:extLst>
            </p:cNvPr>
            <p:cNvSpPr/>
            <p:nvPr/>
          </p:nvSpPr>
          <p:spPr>
            <a:xfrm>
              <a:off x="3931100" y="3145425"/>
              <a:ext cx="10725" cy="14300"/>
            </a:xfrm>
            <a:custGeom>
              <a:avLst/>
              <a:gdLst/>
              <a:ahLst/>
              <a:cxnLst/>
              <a:rect l="l" t="t" r="r" b="b"/>
              <a:pathLst>
                <a:path w="429" h="572" extrusionOk="0">
                  <a:moveTo>
                    <a:pt x="214" y="0"/>
                  </a:moveTo>
                  <a:cubicBezTo>
                    <a:pt x="89" y="0"/>
                    <a:pt x="0" y="90"/>
                    <a:pt x="0" y="215"/>
                  </a:cubicBezTo>
                  <a:lnTo>
                    <a:pt x="0" y="339"/>
                  </a:lnTo>
                  <a:cubicBezTo>
                    <a:pt x="0" y="464"/>
                    <a:pt x="89" y="571"/>
                    <a:pt x="214" y="571"/>
                  </a:cubicBezTo>
                  <a:cubicBezTo>
                    <a:pt x="339" y="571"/>
                    <a:pt x="429" y="464"/>
                    <a:pt x="429" y="339"/>
                  </a:cubicBezTo>
                  <a:lnTo>
                    <a:pt x="429" y="215"/>
                  </a:lnTo>
                  <a:cubicBezTo>
                    <a:pt x="429" y="90"/>
                    <a:pt x="339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053;p48">
              <a:extLst>
                <a:ext uri="{FF2B5EF4-FFF2-40B4-BE49-F238E27FC236}">
                  <a16:creationId xmlns:a16="http://schemas.microsoft.com/office/drawing/2014/main" id="{99B1840E-8A2E-31ED-D229-1B521A2596B5}"/>
                </a:ext>
              </a:extLst>
            </p:cNvPr>
            <p:cNvSpPr/>
            <p:nvPr/>
          </p:nvSpPr>
          <p:spPr>
            <a:xfrm>
              <a:off x="3949375" y="3145425"/>
              <a:ext cx="10750" cy="14300"/>
            </a:xfrm>
            <a:custGeom>
              <a:avLst/>
              <a:gdLst/>
              <a:ahLst/>
              <a:cxnLst/>
              <a:rect l="l" t="t" r="r" b="b"/>
              <a:pathLst>
                <a:path w="430" h="572" extrusionOk="0">
                  <a:moveTo>
                    <a:pt x="215" y="0"/>
                  </a:moveTo>
                  <a:cubicBezTo>
                    <a:pt x="90" y="0"/>
                    <a:pt x="1" y="90"/>
                    <a:pt x="1" y="215"/>
                  </a:cubicBezTo>
                  <a:lnTo>
                    <a:pt x="1" y="339"/>
                  </a:lnTo>
                  <a:cubicBezTo>
                    <a:pt x="1" y="464"/>
                    <a:pt x="90" y="571"/>
                    <a:pt x="215" y="571"/>
                  </a:cubicBezTo>
                  <a:cubicBezTo>
                    <a:pt x="340" y="571"/>
                    <a:pt x="429" y="464"/>
                    <a:pt x="429" y="339"/>
                  </a:cubicBezTo>
                  <a:lnTo>
                    <a:pt x="429" y="215"/>
                  </a:lnTo>
                  <a:cubicBezTo>
                    <a:pt x="429" y="90"/>
                    <a:pt x="340" y="0"/>
                    <a:pt x="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54;p48">
              <a:extLst>
                <a:ext uri="{FF2B5EF4-FFF2-40B4-BE49-F238E27FC236}">
                  <a16:creationId xmlns:a16="http://schemas.microsoft.com/office/drawing/2014/main" id="{1664687E-4B7F-3A86-CF47-3D97F3DAEB70}"/>
                </a:ext>
              </a:extLst>
            </p:cNvPr>
            <p:cNvSpPr/>
            <p:nvPr/>
          </p:nvSpPr>
          <p:spPr>
            <a:xfrm>
              <a:off x="4094800" y="2819350"/>
              <a:ext cx="172200" cy="172200"/>
            </a:xfrm>
            <a:custGeom>
              <a:avLst/>
              <a:gdLst/>
              <a:ahLst/>
              <a:cxnLst/>
              <a:rect l="l" t="t" r="r" b="b"/>
              <a:pathLst>
                <a:path w="6888" h="6888" extrusionOk="0">
                  <a:moveTo>
                    <a:pt x="3444" y="0"/>
                  </a:moveTo>
                  <a:cubicBezTo>
                    <a:pt x="1553" y="0"/>
                    <a:pt x="1" y="1553"/>
                    <a:pt x="1" y="3444"/>
                  </a:cubicBezTo>
                  <a:cubicBezTo>
                    <a:pt x="1" y="5353"/>
                    <a:pt x="1553" y="6888"/>
                    <a:pt x="3444" y="6888"/>
                  </a:cubicBezTo>
                  <a:cubicBezTo>
                    <a:pt x="5353" y="6888"/>
                    <a:pt x="6888" y="5353"/>
                    <a:pt x="6888" y="3444"/>
                  </a:cubicBezTo>
                  <a:cubicBezTo>
                    <a:pt x="6888" y="1553"/>
                    <a:pt x="5353" y="0"/>
                    <a:pt x="34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55;p48">
              <a:extLst>
                <a:ext uri="{FF2B5EF4-FFF2-40B4-BE49-F238E27FC236}">
                  <a16:creationId xmlns:a16="http://schemas.microsoft.com/office/drawing/2014/main" id="{2A928B73-85F0-4FD9-06F5-400705C1557E}"/>
                </a:ext>
              </a:extLst>
            </p:cNvPr>
            <p:cNvSpPr/>
            <p:nvPr/>
          </p:nvSpPr>
          <p:spPr>
            <a:xfrm>
              <a:off x="4169300" y="2819350"/>
              <a:ext cx="97700" cy="172200"/>
            </a:xfrm>
            <a:custGeom>
              <a:avLst/>
              <a:gdLst/>
              <a:ahLst/>
              <a:cxnLst/>
              <a:rect l="l" t="t" r="r" b="b"/>
              <a:pathLst>
                <a:path w="3908" h="6888" extrusionOk="0">
                  <a:moveTo>
                    <a:pt x="464" y="0"/>
                  </a:moveTo>
                  <a:cubicBezTo>
                    <a:pt x="304" y="0"/>
                    <a:pt x="143" y="18"/>
                    <a:pt x="0" y="36"/>
                  </a:cubicBezTo>
                  <a:cubicBezTo>
                    <a:pt x="1677" y="268"/>
                    <a:pt x="2962" y="1713"/>
                    <a:pt x="2962" y="3444"/>
                  </a:cubicBezTo>
                  <a:cubicBezTo>
                    <a:pt x="2962" y="5193"/>
                    <a:pt x="1677" y="6620"/>
                    <a:pt x="0" y="6852"/>
                  </a:cubicBezTo>
                  <a:cubicBezTo>
                    <a:pt x="143" y="6870"/>
                    <a:pt x="304" y="6888"/>
                    <a:pt x="464" y="6888"/>
                  </a:cubicBezTo>
                  <a:cubicBezTo>
                    <a:pt x="2373" y="6888"/>
                    <a:pt x="3908" y="5353"/>
                    <a:pt x="3908" y="3444"/>
                  </a:cubicBezTo>
                  <a:cubicBezTo>
                    <a:pt x="3908" y="1553"/>
                    <a:pt x="2373" y="0"/>
                    <a:pt x="4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56;p48">
              <a:extLst>
                <a:ext uri="{FF2B5EF4-FFF2-40B4-BE49-F238E27FC236}">
                  <a16:creationId xmlns:a16="http://schemas.microsoft.com/office/drawing/2014/main" id="{84A118D4-84D8-8D09-B16E-0606B10B1B5C}"/>
                </a:ext>
              </a:extLst>
            </p:cNvPr>
            <p:cNvSpPr/>
            <p:nvPr/>
          </p:nvSpPr>
          <p:spPr>
            <a:xfrm>
              <a:off x="4118450" y="2843000"/>
              <a:ext cx="124925" cy="124925"/>
            </a:xfrm>
            <a:custGeom>
              <a:avLst/>
              <a:gdLst/>
              <a:ahLst/>
              <a:cxnLst/>
              <a:rect l="l" t="t" r="r" b="b"/>
              <a:pathLst>
                <a:path w="4997" h="4997" extrusionOk="0">
                  <a:moveTo>
                    <a:pt x="2498" y="0"/>
                  </a:moveTo>
                  <a:cubicBezTo>
                    <a:pt x="1124" y="0"/>
                    <a:pt x="0" y="1124"/>
                    <a:pt x="0" y="2498"/>
                  </a:cubicBezTo>
                  <a:cubicBezTo>
                    <a:pt x="0" y="3890"/>
                    <a:pt x="1124" y="4996"/>
                    <a:pt x="2498" y="4996"/>
                  </a:cubicBezTo>
                  <a:cubicBezTo>
                    <a:pt x="3872" y="4996"/>
                    <a:pt x="4996" y="3890"/>
                    <a:pt x="4996" y="2498"/>
                  </a:cubicBezTo>
                  <a:cubicBezTo>
                    <a:pt x="4996" y="1124"/>
                    <a:pt x="3872" y="0"/>
                    <a:pt x="24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57;p48">
              <a:extLst>
                <a:ext uri="{FF2B5EF4-FFF2-40B4-BE49-F238E27FC236}">
                  <a16:creationId xmlns:a16="http://schemas.microsoft.com/office/drawing/2014/main" id="{ECD325FB-1F7A-BE4C-DF66-3A8068976195}"/>
                </a:ext>
              </a:extLst>
            </p:cNvPr>
            <p:cNvSpPr/>
            <p:nvPr/>
          </p:nvSpPr>
          <p:spPr>
            <a:xfrm>
              <a:off x="4171075" y="2843000"/>
              <a:ext cx="72300" cy="124925"/>
            </a:xfrm>
            <a:custGeom>
              <a:avLst/>
              <a:gdLst/>
              <a:ahLst/>
              <a:cxnLst/>
              <a:rect l="l" t="t" r="r" b="b"/>
              <a:pathLst>
                <a:path w="2892" h="4997" extrusionOk="0">
                  <a:moveTo>
                    <a:pt x="393" y="0"/>
                  </a:moveTo>
                  <a:cubicBezTo>
                    <a:pt x="250" y="0"/>
                    <a:pt x="126" y="18"/>
                    <a:pt x="1" y="36"/>
                  </a:cubicBezTo>
                  <a:cubicBezTo>
                    <a:pt x="1178" y="232"/>
                    <a:pt x="2088" y="1267"/>
                    <a:pt x="2088" y="2498"/>
                  </a:cubicBezTo>
                  <a:cubicBezTo>
                    <a:pt x="2088" y="3747"/>
                    <a:pt x="1178" y="4782"/>
                    <a:pt x="1" y="4960"/>
                  </a:cubicBezTo>
                  <a:cubicBezTo>
                    <a:pt x="126" y="4996"/>
                    <a:pt x="250" y="4996"/>
                    <a:pt x="393" y="4996"/>
                  </a:cubicBezTo>
                  <a:cubicBezTo>
                    <a:pt x="1767" y="4996"/>
                    <a:pt x="2891" y="3890"/>
                    <a:pt x="2891" y="2498"/>
                  </a:cubicBezTo>
                  <a:cubicBezTo>
                    <a:pt x="2891" y="1124"/>
                    <a:pt x="1767" y="0"/>
                    <a:pt x="3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58;p48">
              <a:extLst>
                <a:ext uri="{FF2B5EF4-FFF2-40B4-BE49-F238E27FC236}">
                  <a16:creationId xmlns:a16="http://schemas.microsoft.com/office/drawing/2014/main" id="{3B612F53-57FA-78FC-5CDC-509E12BB4411}"/>
                </a:ext>
              </a:extLst>
            </p:cNvPr>
            <p:cNvSpPr/>
            <p:nvPr/>
          </p:nvSpPr>
          <p:spPr>
            <a:xfrm>
              <a:off x="4159025" y="2862625"/>
              <a:ext cx="44650" cy="85650"/>
            </a:xfrm>
            <a:custGeom>
              <a:avLst/>
              <a:gdLst/>
              <a:ahLst/>
              <a:cxnLst/>
              <a:rect l="l" t="t" r="r" b="b"/>
              <a:pathLst>
                <a:path w="1786" h="3426" extrusionOk="0">
                  <a:moveTo>
                    <a:pt x="857" y="0"/>
                  </a:moveTo>
                  <a:cubicBezTo>
                    <a:pt x="732" y="0"/>
                    <a:pt x="643" y="107"/>
                    <a:pt x="643" y="232"/>
                  </a:cubicBezTo>
                  <a:lnTo>
                    <a:pt x="643" y="357"/>
                  </a:lnTo>
                  <a:lnTo>
                    <a:pt x="608" y="357"/>
                  </a:lnTo>
                  <a:cubicBezTo>
                    <a:pt x="358" y="428"/>
                    <a:pt x="161" y="660"/>
                    <a:pt x="108" y="928"/>
                  </a:cubicBezTo>
                  <a:cubicBezTo>
                    <a:pt x="54" y="1178"/>
                    <a:pt x="144" y="1428"/>
                    <a:pt x="322" y="1570"/>
                  </a:cubicBezTo>
                  <a:cubicBezTo>
                    <a:pt x="465" y="1677"/>
                    <a:pt x="679" y="1784"/>
                    <a:pt x="1036" y="1909"/>
                  </a:cubicBezTo>
                  <a:cubicBezTo>
                    <a:pt x="1303" y="1999"/>
                    <a:pt x="1286" y="2213"/>
                    <a:pt x="1286" y="2302"/>
                  </a:cubicBezTo>
                  <a:cubicBezTo>
                    <a:pt x="1250" y="2462"/>
                    <a:pt x="1107" y="2641"/>
                    <a:pt x="857" y="2659"/>
                  </a:cubicBezTo>
                  <a:cubicBezTo>
                    <a:pt x="625" y="2659"/>
                    <a:pt x="554" y="2641"/>
                    <a:pt x="376" y="2516"/>
                  </a:cubicBezTo>
                  <a:cubicBezTo>
                    <a:pt x="337" y="2497"/>
                    <a:pt x="294" y="2487"/>
                    <a:pt x="251" y="2487"/>
                  </a:cubicBezTo>
                  <a:cubicBezTo>
                    <a:pt x="175" y="2487"/>
                    <a:pt x="100" y="2519"/>
                    <a:pt x="54" y="2587"/>
                  </a:cubicBezTo>
                  <a:cubicBezTo>
                    <a:pt x="1" y="2694"/>
                    <a:pt x="19" y="2819"/>
                    <a:pt x="126" y="2891"/>
                  </a:cubicBezTo>
                  <a:cubicBezTo>
                    <a:pt x="322" y="3016"/>
                    <a:pt x="465" y="3069"/>
                    <a:pt x="643" y="3087"/>
                  </a:cubicBezTo>
                  <a:lnTo>
                    <a:pt x="643" y="3212"/>
                  </a:lnTo>
                  <a:cubicBezTo>
                    <a:pt x="643" y="3337"/>
                    <a:pt x="732" y="3426"/>
                    <a:pt x="857" y="3426"/>
                  </a:cubicBezTo>
                  <a:cubicBezTo>
                    <a:pt x="982" y="3426"/>
                    <a:pt x="1089" y="3337"/>
                    <a:pt x="1089" y="3212"/>
                  </a:cubicBezTo>
                  <a:lnTo>
                    <a:pt x="1089" y="3069"/>
                  </a:lnTo>
                  <a:cubicBezTo>
                    <a:pt x="1446" y="2980"/>
                    <a:pt x="1660" y="2677"/>
                    <a:pt x="1714" y="2373"/>
                  </a:cubicBezTo>
                  <a:cubicBezTo>
                    <a:pt x="1785" y="1981"/>
                    <a:pt x="1571" y="1624"/>
                    <a:pt x="1196" y="1499"/>
                  </a:cubicBezTo>
                  <a:cubicBezTo>
                    <a:pt x="982" y="1410"/>
                    <a:pt x="732" y="1321"/>
                    <a:pt x="590" y="1213"/>
                  </a:cubicBezTo>
                  <a:cubicBezTo>
                    <a:pt x="554" y="1178"/>
                    <a:pt x="536" y="1106"/>
                    <a:pt x="536" y="1017"/>
                  </a:cubicBezTo>
                  <a:cubicBezTo>
                    <a:pt x="554" y="928"/>
                    <a:pt x="625" y="821"/>
                    <a:pt x="732" y="785"/>
                  </a:cubicBezTo>
                  <a:cubicBezTo>
                    <a:pt x="804" y="764"/>
                    <a:pt x="871" y="756"/>
                    <a:pt x="932" y="756"/>
                  </a:cubicBezTo>
                  <a:cubicBezTo>
                    <a:pt x="1133" y="756"/>
                    <a:pt x="1272" y="843"/>
                    <a:pt x="1286" y="857"/>
                  </a:cubicBezTo>
                  <a:cubicBezTo>
                    <a:pt x="1318" y="876"/>
                    <a:pt x="1356" y="886"/>
                    <a:pt x="1397" y="886"/>
                  </a:cubicBezTo>
                  <a:cubicBezTo>
                    <a:pt x="1468" y="886"/>
                    <a:pt x="1543" y="854"/>
                    <a:pt x="1589" y="785"/>
                  </a:cubicBezTo>
                  <a:cubicBezTo>
                    <a:pt x="1660" y="678"/>
                    <a:pt x="1625" y="553"/>
                    <a:pt x="1518" y="482"/>
                  </a:cubicBezTo>
                  <a:cubicBezTo>
                    <a:pt x="1518" y="464"/>
                    <a:pt x="1339" y="357"/>
                    <a:pt x="1089" y="321"/>
                  </a:cubicBezTo>
                  <a:lnTo>
                    <a:pt x="1089" y="232"/>
                  </a:lnTo>
                  <a:cubicBezTo>
                    <a:pt x="1089" y="107"/>
                    <a:pt x="982" y="0"/>
                    <a:pt x="8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59;p48">
              <a:extLst>
                <a:ext uri="{FF2B5EF4-FFF2-40B4-BE49-F238E27FC236}">
                  <a16:creationId xmlns:a16="http://schemas.microsoft.com/office/drawing/2014/main" id="{1C0B2077-23C7-DF37-BFF8-C283A1FD515F}"/>
                </a:ext>
              </a:extLst>
            </p:cNvPr>
            <p:cNvSpPr/>
            <p:nvPr/>
          </p:nvSpPr>
          <p:spPr>
            <a:xfrm>
              <a:off x="3983725" y="2840425"/>
              <a:ext cx="98600" cy="123475"/>
            </a:xfrm>
            <a:custGeom>
              <a:avLst/>
              <a:gdLst/>
              <a:ahLst/>
              <a:cxnLst/>
              <a:rect l="l" t="t" r="r" b="b"/>
              <a:pathLst>
                <a:path w="3944" h="4939" extrusionOk="0">
                  <a:moveTo>
                    <a:pt x="2416" y="1"/>
                  </a:moveTo>
                  <a:cubicBezTo>
                    <a:pt x="2334" y="1"/>
                    <a:pt x="2253" y="41"/>
                    <a:pt x="2213" y="121"/>
                  </a:cubicBezTo>
                  <a:lnTo>
                    <a:pt x="54" y="4617"/>
                  </a:lnTo>
                  <a:cubicBezTo>
                    <a:pt x="1" y="4742"/>
                    <a:pt x="54" y="4867"/>
                    <a:pt x="161" y="4921"/>
                  </a:cubicBezTo>
                  <a:cubicBezTo>
                    <a:pt x="197" y="4938"/>
                    <a:pt x="215" y="4938"/>
                    <a:pt x="251" y="4938"/>
                  </a:cubicBezTo>
                  <a:cubicBezTo>
                    <a:pt x="340" y="4938"/>
                    <a:pt x="411" y="4903"/>
                    <a:pt x="447" y="4814"/>
                  </a:cubicBezTo>
                  <a:lnTo>
                    <a:pt x="2517" y="496"/>
                  </a:lnTo>
                  <a:lnTo>
                    <a:pt x="3605" y="942"/>
                  </a:lnTo>
                  <a:cubicBezTo>
                    <a:pt x="3633" y="956"/>
                    <a:pt x="3663" y="962"/>
                    <a:pt x="3694" y="962"/>
                  </a:cubicBezTo>
                  <a:cubicBezTo>
                    <a:pt x="3779" y="962"/>
                    <a:pt x="3864" y="909"/>
                    <a:pt x="3890" y="817"/>
                  </a:cubicBezTo>
                  <a:cubicBezTo>
                    <a:pt x="3944" y="710"/>
                    <a:pt x="3890" y="585"/>
                    <a:pt x="3766" y="531"/>
                  </a:cubicBezTo>
                  <a:lnTo>
                    <a:pt x="2499" y="14"/>
                  </a:lnTo>
                  <a:cubicBezTo>
                    <a:pt x="2472" y="5"/>
                    <a:pt x="2444" y="1"/>
                    <a:pt x="24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60;p48">
              <a:extLst>
                <a:ext uri="{FF2B5EF4-FFF2-40B4-BE49-F238E27FC236}">
                  <a16:creationId xmlns:a16="http://schemas.microsoft.com/office/drawing/2014/main" id="{6B32E35D-589C-584F-B218-3CED68AEC8F1}"/>
                </a:ext>
              </a:extLst>
            </p:cNvPr>
            <p:cNvSpPr/>
            <p:nvPr/>
          </p:nvSpPr>
          <p:spPr>
            <a:xfrm>
              <a:off x="3965150" y="2946125"/>
              <a:ext cx="49825" cy="39975"/>
            </a:xfrm>
            <a:custGeom>
              <a:avLst/>
              <a:gdLst/>
              <a:ahLst/>
              <a:cxnLst/>
              <a:rect l="l" t="t" r="r" b="b"/>
              <a:pathLst>
                <a:path w="1993" h="1599" extrusionOk="0">
                  <a:moveTo>
                    <a:pt x="160" y="0"/>
                  </a:moveTo>
                  <a:cubicBezTo>
                    <a:pt x="67" y="0"/>
                    <a:pt x="1" y="88"/>
                    <a:pt x="30" y="175"/>
                  </a:cubicBezTo>
                  <a:lnTo>
                    <a:pt x="458" y="1496"/>
                  </a:lnTo>
                  <a:cubicBezTo>
                    <a:pt x="471" y="1562"/>
                    <a:pt x="524" y="1598"/>
                    <a:pt x="579" y="1598"/>
                  </a:cubicBezTo>
                  <a:cubicBezTo>
                    <a:pt x="599" y="1598"/>
                    <a:pt x="618" y="1594"/>
                    <a:pt x="637" y="1585"/>
                  </a:cubicBezTo>
                  <a:lnTo>
                    <a:pt x="1886" y="960"/>
                  </a:lnTo>
                  <a:cubicBezTo>
                    <a:pt x="1993" y="907"/>
                    <a:pt x="1993" y="746"/>
                    <a:pt x="1868" y="710"/>
                  </a:cubicBezTo>
                  <a:lnTo>
                    <a:pt x="226" y="15"/>
                  </a:lnTo>
                  <a:cubicBezTo>
                    <a:pt x="203" y="5"/>
                    <a:pt x="181" y="0"/>
                    <a:pt x="1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61;p48">
              <a:extLst>
                <a:ext uri="{FF2B5EF4-FFF2-40B4-BE49-F238E27FC236}">
                  <a16:creationId xmlns:a16="http://schemas.microsoft.com/office/drawing/2014/main" id="{1CF11521-D720-27FA-235F-F15249C34637}"/>
                </a:ext>
              </a:extLst>
            </p:cNvPr>
            <p:cNvSpPr/>
            <p:nvPr/>
          </p:nvSpPr>
          <p:spPr>
            <a:xfrm>
              <a:off x="4088550" y="3037400"/>
              <a:ext cx="98600" cy="123650"/>
            </a:xfrm>
            <a:custGeom>
              <a:avLst/>
              <a:gdLst/>
              <a:ahLst/>
              <a:cxnLst/>
              <a:rect l="l" t="t" r="r" b="b"/>
              <a:pathLst>
                <a:path w="3944" h="4946" extrusionOk="0">
                  <a:moveTo>
                    <a:pt x="3695" y="0"/>
                  </a:moveTo>
                  <a:cubicBezTo>
                    <a:pt x="3615" y="0"/>
                    <a:pt x="3537" y="50"/>
                    <a:pt x="3498" y="128"/>
                  </a:cubicBezTo>
                  <a:lnTo>
                    <a:pt x="1428" y="4446"/>
                  </a:lnTo>
                  <a:lnTo>
                    <a:pt x="340" y="4000"/>
                  </a:lnTo>
                  <a:cubicBezTo>
                    <a:pt x="315" y="3988"/>
                    <a:pt x="288" y="3982"/>
                    <a:pt x="261" y="3982"/>
                  </a:cubicBezTo>
                  <a:cubicBezTo>
                    <a:pt x="172" y="3982"/>
                    <a:pt x="82" y="4043"/>
                    <a:pt x="54" y="4125"/>
                  </a:cubicBezTo>
                  <a:cubicBezTo>
                    <a:pt x="1" y="4232"/>
                    <a:pt x="54" y="4357"/>
                    <a:pt x="179" y="4411"/>
                  </a:cubicBezTo>
                  <a:lnTo>
                    <a:pt x="1446" y="4928"/>
                  </a:lnTo>
                  <a:cubicBezTo>
                    <a:pt x="1482" y="4946"/>
                    <a:pt x="1500" y="4946"/>
                    <a:pt x="1535" y="4946"/>
                  </a:cubicBezTo>
                  <a:cubicBezTo>
                    <a:pt x="1607" y="4946"/>
                    <a:pt x="1696" y="4910"/>
                    <a:pt x="1731" y="4821"/>
                  </a:cubicBezTo>
                  <a:lnTo>
                    <a:pt x="3890" y="325"/>
                  </a:lnTo>
                  <a:cubicBezTo>
                    <a:pt x="3944" y="218"/>
                    <a:pt x="3890" y="75"/>
                    <a:pt x="3783" y="21"/>
                  </a:cubicBezTo>
                  <a:cubicBezTo>
                    <a:pt x="3755" y="7"/>
                    <a:pt x="3725" y="0"/>
                    <a:pt x="3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62;p48">
              <a:extLst>
                <a:ext uri="{FF2B5EF4-FFF2-40B4-BE49-F238E27FC236}">
                  <a16:creationId xmlns:a16="http://schemas.microsoft.com/office/drawing/2014/main" id="{057287A4-51B3-2AC9-5D80-68084EBBBD58}"/>
                </a:ext>
              </a:extLst>
            </p:cNvPr>
            <p:cNvSpPr/>
            <p:nvPr/>
          </p:nvSpPr>
          <p:spPr>
            <a:xfrm>
              <a:off x="4155900" y="3015275"/>
              <a:ext cx="49850" cy="40275"/>
            </a:xfrm>
            <a:custGeom>
              <a:avLst/>
              <a:gdLst/>
              <a:ahLst/>
              <a:cxnLst/>
              <a:rect l="l" t="t" r="r" b="b"/>
              <a:pathLst>
                <a:path w="1994" h="1611" extrusionOk="0">
                  <a:moveTo>
                    <a:pt x="1414" y="1"/>
                  </a:moveTo>
                  <a:cubicBezTo>
                    <a:pt x="1395" y="1"/>
                    <a:pt x="1375" y="5"/>
                    <a:pt x="1357" y="14"/>
                  </a:cubicBezTo>
                  <a:lnTo>
                    <a:pt x="108" y="657"/>
                  </a:lnTo>
                  <a:cubicBezTo>
                    <a:pt x="1" y="710"/>
                    <a:pt x="1" y="853"/>
                    <a:pt x="108" y="906"/>
                  </a:cubicBezTo>
                  <a:lnTo>
                    <a:pt x="1767" y="1602"/>
                  </a:lnTo>
                  <a:cubicBezTo>
                    <a:pt x="1786" y="1608"/>
                    <a:pt x="1805" y="1610"/>
                    <a:pt x="1822" y="1610"/>
                  </a:cubicBezTo>
                  <a:cubicBezTo>
                    <a:pt x="1921" y="1610"/>
                    <a:pt x="1994" y="1530"/>
                    <a:pt x="1964" y="1424"/>
                  </a:cubicBezTo>
                  <a:lnTo>
                    <a:pt x="1535" y="103"/>
                  </a:lnTo>
                  <a:cubicBezTo>
                    <a:pt x="1522" y="37"/>
                    <a:pt x="1470" y="1"/>
                    <a:pt x="14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883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56"/>
    </mc:Choice>
    <mc:Fallback xmlns="">
      <p:transition spd="slow" advTm="2856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0" name="Google Shape;3030;p53"/>
          <p:cNvGrpSpPr/>
          <p:nvPr/>
        </p:nvGrpSpPr>
        <p:grpSpPr>
          <a:xfrm>
            <a:off x="1907860" y="3241371"/>
            <a:ext cx="3289705" cy="1289789"/>
            <a:chOff x="3297985" y="3241371"/>
            <a:chExt cx="3289705" cy="1289789"/>
          </a:xfrm>
        </p:grpSpPr>
        <p:sp>
          <p:nvSpPr>
            <p:cNvPr id="3031" name="Google Shape;3031;p53"/>
            <p:cNvSpPr/>
            <p:nvPr/>
          </p:nvSpPr>
          <p:spPr>
            <a:xfrm>
              <a:off x="3297985" y="3241371"/>
              <a:ext cx="3289682" cy="1289775"/>
            </a:xfrm>
            <a:custGeom>
              <a:avLst/>
              <a:gdLst/>
              <a:ahLst/>
              <a:cxnLst/>
              <a:rect l="l" t="t" r="r" b="b"/>
              <a:pathLst>
                <a:path w="33303" h="13057" extrusionOk="0">
                  <a:moveTo>
                    <a:pt x="1" y="0"/>
                  </a:moveTo>
                  <a:lnTo>
                    <a:pt x="1" y="13057"/>
                  </a:lnTo>
                  <a:lnTo>
                    <a:pt x="33303" y="13057"/>
                  </a:lnTo>
                  <a:lnTo>
                    <a:pt x="333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53"/>
            <p:cNvSpPr/>
            <p:nvPr/>
          </p:nvSpPr>
          <p:spPr>
            <a:xfrm>
              <a:off x="3297985" y="3241371"/>
              <a:ext cx="3289682" cy="1289775"/>
            </a:xfrm>
            <a:custGeom>
              <a:avLst/>
              <a:gdLst/>
              <a:ahLst/>
              <a:cxnLst/>
              <a:rect l="l" t="t" r="r" b="b"/>
              <a:pathLst>
                <a:path w="33303" h="13057" extrusionOk="0">
                  <a:moveTo>
                    <a:pt x="1" y="0"/>
                  </a:moveTo>
                  <a:lnTo>
                    <a:pt x="1" y="13057"/>
                  </a:lnTo>
                  <a:lnTo>
                    <a:pt x="33303" y="13057"/>
                  </a:lnTo>
                  <a:lnTo>
                    <a:pt x="333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53"/>
            <p:cNvSpPr/>
            <p:nvPr/>
          </p:nvSpPr>
          <p:spPr>
            <a:xfrm>
              <a:off x="3412966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53"/>
            <p:cNvSpPr/>
            <p:nvPr/>
          </p:nvSpPr>
          <p:spPr>
            <a:xfrm>
              <a:off x="3600156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53"/>
            <p:cNvSpPr/>
            <p:nvPr/>
          </p:nvSpPr>
          <p:spPr>
            <a:xfrm>
              <a:off x="3784975" y="3340548"/>
              <a:ext cx="76752" cy="998966"/>
            </a:xfrm>
            <a:custGeom>
              <a:avLst/>
              <a:gdLst/>
              <a:ahLst/>
              <a:cxnLst/>
              <a:rect l="l" t="t" r="r" b="b"/>
              <a:pathLst>
                <a:path w="777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53"/>
            <p:cNvSpPr/>
            <p:nvPr/>
          </p:nvSpPr>
          <p:spPr>
            <a:xfrm>
              <a:off x="3972166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53"/>
            <p:cNvSpPr/>
            <p:nvPr/>
          </p:nvSpPr>
          <p:spPr>
            <a:xfrm>
              <a:off x="4159257" y="3340548"/>
              <a:ext cx="74579" cy="998966"/>
            </a:xfrm>
            <a:custGeom>
              <a:avLst/>
              <a:gdLst/>
              <a:ahLst/>
              <a:cxnLst/>
              <a:rect l="l" t="t" r="r" b="b"/>
              <a:pathLst>
                <a:path w="755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53"/>
            <p:cNvSpPr/>
            <p:nvPr/>
          </p:nvSpPr>
          <p:spPr>
            <a:xfrm>
              <a:off x="4346447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53"/>
            <p:cNvSpPr/>
            <p:nvPr/>
          </p:nvSpPr>
          <p:spPr>
            <a:xfrm>
              <a:off x="4531266" y="3340548"/>
              <a:ext cx="76851" cy="998966"/>
            </a:xfrm>
            <a:custGeom>
              <a:avLst/>
              <a:gdLst/>
              <a:ahLst/>
              <a:cxnLst/>
              <a:rect l="l" t="t" r="r" b="b"/>
              <a:pathLst>
                <a:path w="778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53"/>
            <p:cNvSpPr/>
            <p:nvPr/>
          </p:nvSpPr>
          <p:spPr>
            <a:xfrm>
              <a:off x="4718456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53"/>
            <p:cNvSpPr/>
            <p:nvPr/>
          </p:nvSpPr>
          <p:spPr>
            <a:xfrm>
              <a:off x="4905548" y="3340548"/>
              <a:ext cx="74579" cy="998966"/>
            </a:xfrm>
            <a:custGeom>
              <a:avLst/>
              <a:gdLst/>
              <a:ahLst/>
              <a:cxnLst/>
              <a:rect l="l" t="t" r="r" b="b"/>
              <a:pathLst>
                <a:path w="755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53"/>
            <p:cNvSpPr/>
            <p:nvPr/>
          </p:nvSpPr>
          <p:spPr>
            <a:xfrm>
              <a:off x="5092738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53"/>
            <p:cNvSpPr/>
            <p:nvPr/>
          </p:nvSpPr>
          <p:spPr>
            <a:xfrm>
              <a:off x="5279928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53"/>
            <p:cNvSpPr/>
            <p:nvPr/>
          </p:nvSpPr>
          <p:spPr>
            <a:xfrm>
              <a:off x="5464747" y="3340548"/>
              <a:ext cx="76752" cy="998966"/>
            </a:xfrm>
            <a:custGeom>
              <a:avLst/>
              <a:gdLst/>
              <a:ahLst/>
              <a:cxnLst/>
              <a:rect l="l" t="t" r="r" b="b"/>
              <a:pathLst>
                <a:path w="777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53"/>
            <p:cNvSpPr/>
            <p:nvPr/>
          </p:nvSpPr>
          <p:spPr>
            <a:xfrm>
              <a:off x="5651937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53"/>
            <p:cNvSpPr/>
            <p:nvPr/>
          </p:nvSpPr>
          <p:spPr>
            <a:xfrm>
              <a:off x="5839029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53"/>
            <p:cNvSpPr/>
            <p:nvPr/>
          </p:nvSpPr>
          <p:spPr>
            <a:xfrm>
              <a:off x="6026219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53"/>
            <p:cNvSpPr/>
            <p:nvPr/>
          </p:nvSpPr>
          <p:spPr>
            <a:xfrm>
              <a:off x="6213310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53"/>
            <p:cNvSpPr/>
            <p:nvPr/>
          </p:nvSpPr>
          <p:spPr>
            <a:xfrm>
              <a:off x="6398228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53"/>
            <p:cNvSpPr/>
            <p:nvPr/>
          </p:nvSpPr>
          <p:spPr>
            <a:xfrm>
              <a:off x="3297985" y="4418353"/>
              <a:ext cx="3289682" cy="112807"/>
            </a:xfrm>
            <a:custGeom>
              <a:avLst/>
              <a:gdLst/>
              <a:ahLst/>
              <a:cxnLst/>
              <a:rect l="l" t="t" r="r" b="b"/>
              <a:pathLst>
                <a:path w="33303" h="1142" extrusionOk="0">
                  <a:moveTo>
                    <a:pt x="1" y="0"/>
                  </a:moveTo>
                  <a:lnTo>
                    <a:pt x="1" y="1142"/>
                  </a:lnTo>
                  <a:lnTo>
                    <a:pt x="33303" y="1142"/>
                  </a:lnTo>
                  <a:lnTo>
                    <a:pt x="333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53"/>
            <p:cNvSpPr/>
            <p:nvPr/>
          </p:nvSpPr>
          <p:spPr>
            <a:xfrm>
              <a:off x="3412966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53"/>
            <p:cNvSpPr/>
            <p:nvPr/>
          </p:nvSpPr>
          <p:spPr>
            <a:xfrm>
              <a:off x="3600156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53"/>
            <p:cNvSpPr/>
            <p:nvPr/>
          </p:nvSpPr>
          <p:spPr>
            <a:xfrm>
              <a:off x="3784975" y="3340548"/>
              <a:ext cx="76752" cy="998966"/>
            </a:xfrm>
            <a:custGeom>
              <a:avLst/>
              <a:gdLst/>
              <a:ahLst/>
              <a:cxnLst/>
              <a:rect l="l" t="t" r="r" b="b"/>
              <a:pathLst>
                <a:path w="777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53"/>
            <p:cNvSpPr/>
            <p:nvPr/>
          </p:nvSpPr>
          <p:spPr>
            <a:xfrm>
              <a:off x="3972166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53"/>
            <p:cNvSpPr/>
            <p:nvPr/>
          </p:nvSpPr>
          <p:spPr>
            <a:xfrm>
              <a:off x="4159257" y="3340548"/>
              <a:ext cx="74579" cy="998966"/>
            </a:xfrm>
            <a:custGeom>
              <a:avLst/>
              <a:gdLst/>
              <a:ahLst/>
              <a:cxnLst/>
              <a:rect l="l" t="t" r="r" b="b"/>
              <a:pathLst>
                <a:path w="755" h="10113" extrusionOk="0">
                  <a:moveTo>
                    <a:pt x="549" y="1"/>
                  </a:moveTo>
                  <a:lnTo>
                    <a:pt x="549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53"/>
            <p:cNvSpPr/>
            <p:nvPr/>
          </p:nvSpPr>
          <p:spPr>
            <a:xfrm>
              <a:off x="4346447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53"/>
            <p:cNvSpPr/>
            <p:nvPr/>
          </p:nvSpPr>
          <p:spPr>
            <a:xfrm>
              <a:off x="4531266" y="3340548"/>
              <a:ext cx="76851" cy="998966"/>
            </a:xfrm>
            <a:custGeom>
              <a:avLst/>
              <a:gdLst/>
              <a:ahLst/>
              <a:cxnLst/>
              <a:rect l="l" t="t" r="r" b="b"/>
              <a:pathLst>
                <a:path w="778" h="10113" extrusionOk="0">
                  <a:moveTo>
                    <a:pt x="572" y="1"/>
                  </a:moveTo>
                  <a:lnTo>
                    <a:pt x="572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53"/>
            <p:cNvSpPr/>
            <p:nvPr/>
          </p:nvSpPr>
          <p:spPr>
            <a:xfrm>
              <a:off x="4718456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53"/>
            <p:cNvSpPr/>
            <p:nvPr/>
          </p:nvSpPr>
          <p:spPr>
            <a:xfrm>
              <a:off x="4905548" y="3340548"/>
              <a:ext cx="74579" cy="998966"/>
            </a:xfrm>
            <a:custGeom>
              <a:avLst/>
              <a:gdLst/>
              <a:ahLst/>
              <a:cxnLst/>
              <a:rect l="l" t="t" r="r" b="b"/>
              <a:pathLst>
                <a:path w="755" h="10113" extrusionOk="0">
                  <a:moveTo>
                    <a:pt x="572" y="1"/>
                  </a:moveTo>
                  <a:lnTo>
                    <a:pt x="572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53"/>
            <p:cNvSpPr/>
            <p:nvPr/>
          </p:nvSpPr>
          <p:spPr>
            <a:xfrm>
              <a:off x="5092738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53"/>
            <p:cNvSpPr/>
            <p:nvPr/>
          </p:nvSpPr>
          <p:spPr>
            <a:xfrm>
              <a:off x="5279928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53"/>
            <p:cNvSpPr/>
            <p:nvPr/>
          </p:nvSpPr>
          <p:spPr>
            <a:xfrm>
              <a:off x="5464747" y="3340548"/>
              <a:ext cx="76752" cy="998966"/>
            </a:xfrm>
            <a:custGeom>
              <a:avLst/>
              <a:gdLst/>
              <a:ahLst/>
              <a:cxnLst/>
              <a:rect l="l" t="t" r="r" b="b"/>
              <a:pathLst>
                <a:path w="777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53"/>
            <p:cNvSpPr/>
            <p:nvPr/>
          </p:nvSpPr>
          <p:spPr>
            <a:xfrm>
              <a:off x="5651937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53"/>
            <p:cNvSpPr/>
            <p:nvPr/>
          </p:nvSpPr>
          <p:spPr>
            <a:xfrm>
              <a:off x="5839029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53"/>
            <p:cNvSpPr/>
            <p:nvPr/>
          </p:nvSpPr>
          <p:spPr>
            <a:xfrm>
              <a:off x="6026219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53"/>
            <p:cNvSpPr/>
            <p:nvPr/>
          </p:nvSpPr>
          <p:spPr>
            <a:xfrm>
              <a:off x="6213310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53"/>
            <p:cNvSpPr/>
            <p:nvPr/>
          </p:nvSpPr>
          <p:spPr>
            <a:xfrm>
              <a:off x="6398228" y="3340548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53"/>
            <p:cNvSpPr/>
            <p:nvPr/>
          </p:nvSpPr>
          <p:spPr>
            <a:xfrm>
              <a:off x="3297985" y="3241371"/>
              <a:ext cx="74480" cy="74480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1" y="0"/>
                  </a:moveTo>
                  <a:lnTo>
                    <a:pt x="1" y="754"/>
                  </a:lnTo>
                  <a:lnTo>
                    <a:pt x="754" y="754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rgbClr val="80BB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53"/>
            <p:cNvSpPr/>
            <p:nvPr/>
          </p:nvSpPr>
          <p:spPr>
            <a:xfrm>
              <a:off x="3297985" y="3241371"/>
              <a:ext cx="74480" cy="74480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1" y="0"/>
                  </a:moveTo>
                  <a:lnTo>
                    <a:pt x="1" y="754"/>
                  </a:lnTo>
                  <a:lnTo>
                    <a:pt x="754" y="754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53"/>
            <p:cNvSpPr/>
            <p:nvPr/>
          </p:nvSpPr>
          <p:spPr>
            <a:xfrm>
              <a:off x="6513209" y="3241371"/>
              <a:ext cx="74480" cy="74480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0" y="0"/>
                  </a:moveTo>
                  <a:lnTo>
                    <a:pt x="0" y="754"/>
                  </a:lnTo>
                  <a:lnTo>
                    <a:pt x="754" y="754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rgbClr val="80BB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53"/>
            <p:cNvSpPr/>
            <p:nvPr/>
          </p:nvSpPr>
          <p:spPr>
            <a:xfrm>
              <a:off x="6513209" y="3241371"/>
              <a:ext cx="74480" cy="74480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0" y="0"/>
                  </a:moveTo>
                  <a:lnTo>
                    <a:pt x="0" y="754"/>
                  </a:lnTo>
                  <a:lnTo>
                    <a:pt x="754" y="754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53"/>
            <p:cNvSpPr/>
            <p:nvPr/>
          </p:nvSpPr>
          <p:spPr>
            <a:xfrm>
              <a:off x="3316062" y="3259448"/>
              <a:ext cx="38426" cy="38426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183" y="0"/>
                  </a:moveTo>
                  <a:cubicBezTo>
                    <a:pt x="91" y="0"/>
                    <a:pt x="0" y="69"/>
                    <a:pt x="0" y="183"/>
                  </a:cubicBezTo>
                  <a:cubicBezTo>
                    <a:pt x="0" y="297"/>
                    <a:pt x="91" y="388"/>
                    <a:pt x="183" y="388"/>
                  </a:cubicBezTo>
                  <a:cubicBezTo>
                    <a:pt x="297" y="388"/>
                    <a:pt x="388" y="297"/>
                    <a:pt x="388" y="183"/>
                  </a:cubicBezTo>
                  <a:cubicBezTo>
                    <a:pt x="388" y="69"/>
                    <a:pt x="297" y="0"/>
                    <a:pt x="183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53"/>
            <p:cNvSpPr/>
            <p:nvPr/>
          </p:nvSpPr>
          <p:spPr>
            <a:xfrm>
              <a:off x="6531286" y="3259448"/>
              <a:ext cx="38426" cy="38426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205" y="0"/>
                  </a:moveTo>
                  <a:cubicBezTo>
                    <a:pt x="91" y="0"/>
                    <a:pt x="0" y="69"/>
                    <a:pt x="0" y="183"/>
                  </a:cubicBezTo>
                  <a:cubicBezTo>
                    <a:pt x="0" y="297"/>
                    <a:pt x="91" y="388"/>
                    <a:pt x="205" y="388"/>
                  </a:cubicBezTo>
                  <a:cubicBezTo>
                    <a:pt x="320" y="388"/>
                    <a:pt x="388" y="297"/>
                    <a:pt x="388" y="183"/>
                  </a:cubicBezTo>
                  <a:cubicBezTo>
                    <a:pt x="388" y="69"/>
                    <a:pt x="320" y="0"/>
                    <a:pt x="205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53"/>
            <p:cNvSpPr/>
            <p:nvPr/>
          </p:nvSpPr>
          <p:spPr>
            <a:xfrm>
              <a:off x="3316062" y="4458952"/>
              <a:ext cx="38426" cy="38426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183" y="0"/>
                  </a:moveTo>
                  <a:cubicBezTo>
                    <a:pt x="91" y="0"/>
                    <a:pt x="0" y="91"/>
                    <a:pt x="0" y="183"/>
                  </a:cubicBezTo>
                  <a:cubicBezTo>
                    <a:pt x="0" y="297"/>
                    <a:pt x="91" y="388"/>
                    <a:pt x="183" y="388"/>
                  </a:cubicBezTo>
                  <a:cubicBezTo>
                    <a:pt x="297" y="388"/>
                    <a:pt x="388" y="297"/>
                    <a:pt x="388" y="183"/>
                  </a:cubicBezTo>
                  <a:cubicBezTo>
                    <a:pt x="388" y="91"/>
                    <a:pt x="297" y="0"/>
                    <a:pt x="183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53"/>
            <p:cNvSpPr/>
            <p:nvPr/>
          </p:nvSpPr>
          <p:spPr>
            <a:xfrm>
              <a:off x="6531286" y="4458952"/>
              <a:ext cx="38426" cy="38426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205" y="0"/>
                  </a:moveTo>
                  <a:cubicBezTo>
                    <a:pt x="91" y="0"/>
                    <a:pt x="0" y="91"/>
                    <a:pt x="0" y="183"/>
                  </a:cubicBezTo>
                  <a:cubicBezTo>
                    <a:pt x="0" y="297"/>
                    <a:pt x="91" y="388"/>
                    <a:pt x="205" y="388"/>
                  </a:cubicBezTo>
                  <a:cubicBezTo>
                    <a:pt x="320" y="388"/>
                    <a:pt x="388" y="297"/>
                    <a:pt x="388" y="183"/>
                  </a:cubicBezTo>
                  <a:cubicBezTo>
                    <a:pt x="388" y="91"/>
                    <a:pt x="320" y="0"/>
                    <a:pt x="205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76" name="Google Shape;3076;p53"/>
          <p:cNvSpPr txBox="1">
            <a:spLocks noGrp="1"/>
          </p:cNvSpPr>
          <p:nvPr>
            <p:ph type="title"/>
          </p:nvPr>
        </p:nvSpPr>
        <p:spPr>
          <a:xfrm flipH="1">
            <a:off x="2751328" y="1427420"/>
            <a:ext cx="5534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/>
              <a:t>擔任職務</a:t>
            </a:r>
            <a:r>
              <a:rPr lang="en-US" altLang="zh-TW" dirty="0"/>
              <a:t>-OP</a:t>
            </a:r>
            <a:endParaRPr dirty="0"/>
          </a:p>
        </p:txBody>
      </p:sp>
      <p:sp>
        <p:nvSpPr>
          <p:cNvPr id="3077" name="Google Shape;3077;p53"/>
          <p:cNvSpPr txBox="1">
            <a:spLocks noGrp="1"/>
          </p:cNvSpPr>
          <p:nvPr>
            <p:ph type="title" idx="2"/>
          </p:nvPr>
        </p:nvSpPr>
        <p:spPr>
          <a:xfrm flipH="1">
            <a:off x="940787" y="1470738"/>
            <a:ext cx="1728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dirty="0"/>
              <a:t>04</a:t>
            </a:r>
            <a:endParaRPr dirty="0"/>
          </a:p>
        </p:txBody>
      </p:sp>
      <p:grpSp>
        <p:nvGrpSpPr>
          <p:cNvPr id="3079" name="Google Shape;3079;p53"/>
          <p:cNvGrpSpPr/>
          <p:nvPr/>
        </p:nvGrpSpPr>
        <p:grpSpPr>
          <a:xfrm>
            <a:off x="7124452" y="3558150"/>
            <a:ext cx="1420092" cy="1230922"/>
            <a:chOff x="76625" y="3962050"/>
            <a:chExt cx="1011750" cy="876975"/>
          </a:xfrm>
        </p:grpSpPr>
        <p:sp>
          <p:nvSpPr>
            <p:cNvPr id="3080" name="Google Shape;3080;p53"/>
            <p:cNvSpPr/>
            <p:nvPr/>
          </p:nvSpPr>
          <p:spPr>
            <a:xfrm>
              <a:off x="659825" y="4820750"/>
              <a:ext cx="9725" cy="9725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183" y="0"/>
                  </a:moveTo>
                  <a:cubicBezTo>
                    <a:pt x="91" y="0"/>
                    <a:pt x="0" y="92"/>
                    <a:pt x="0" y="183"/>
                  </a:cubicBezTo>
                  <a:cubicBezTo>
                    <a:pt x="0" y="297"/>
                    <a:pt x="91" y="388"/>
                    <a:pt x="183" y="388"/>
                  </a:cubicBezTo>
                  <a:cubicBezTo>
                    <a:pt x="297" y="388"/>
                    <a:pt x="388" y="297"/>
                    <a:pt x="388" y="183"/>
                  </a:cubicBezTo>
                  <a:cubicBezTo>
                    <a:pt x="388" y="92"/>
                    <a:pt x="297" y="0"/>
                    <a:pt x="183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53"/>
            <p:cNvSpPr/>
            <p:nvPr/>
          </p:nvSpPr>
          <p:spPr>
            <a:xfrm>
              <a:off x="522875" y="4061800"/>
              <a:ext cx="189475" cy="248825"/>
            </a:xfrm>
            <a:custGeom>
              <a:avLst/>
              <a:gdLst/>
              <a:ahLst/>
              <a:cxnLst/>
              <a:rect l="l" t="t" r="r" b="b"/>
              <a:pathLst>
                <a:path w="7579" h="9953" extrusionOk="0">
                  <a:moveTo>
                    <a:pt x="0" y="1"/>
                  </a:moveTo>
                  <a:lnTo>
                    <a:pt x="0" y="9953"/>
                  </a:lnTo>
                  <a:lnTo>
                    <a:pt x="7578" y="9953"/>
                  </a:lnTo>
                  <a:lnTo>
                    <a:pt x="757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53"/>
            <p:cNvSpPr/>
            <p:nvPr/>
          </p:nvSpPr>
          <p:spPr>
            <a:xfrm>
              <a:off x="712325" y="4061800"/>
              <a:ext cx="73625" cy="248825"/>
            </a:xfrm>
            <a:custGeom>
              <a:avLst/>
              <a:gdLst/>
              <a:ahLst/>
              <a:cxnLst/>
              <a:rect l="l" t="t" r="r" b="b"/>
              <a:pathLst>
                <a:path w="2945" h="9953" extrusionOk="0">
                  <a:moveTo>
                    <a:pt x="0" y="1"/>
                  </a:moveTo>
                  <a:lnTo>
                    <a:pt x="0" y="9953"/>
                  </a:lnTo>
                  <a:lnTo>
                    <a:pt x="2945" y="9953"/>
                  </a:lnTo>
                  <a:lnTo>
                    <a:pt x="294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53"/>
            <p:cNvSpPr/>
            <p:nvPr/>
          </p:nvSpPr>
          <p:spPr>
            <a:xfrm>
              <a:off x="600475" y="4061800"/>
              <a:ext cx="33700" cy="75350"/>
            </a:xfrm>
            <a:custGeom>
              <a:avLst/>
              <a:gdLst/>
              <a:ahLst/>
              <a:cxnLst/>
              <a:rect l="l" t="t" r="r" b="b"/>
              <a:pathLst>
                <a:path w="1348" h="3014" extrusionOk="0">
                  <a:moveTo>
                    <a:pt x="0" y="1"/>
                  </a:moveTo>
                  <a:lnTo>
                    <a:pt x="0" y="3014"/>
                  </a:lnTo>
                  <a:lnTo>
                    <a:pt x="1347" y="3014"/>
                  </a:lnTo>
                  <a:lnTo>
                    <a:pt x="13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53"/>
            <p:cNvSpPr/>
            <p:nvPr/>
          </p:nvSpPr>
          <p:spPr>
            <a:xfrm>
              <a:off x="184475" y="4341425"/>
              <a:ext cx="235700" cy="309300"/>
            </a:xfrm>
            <a:custGeom>
              <a:avLst/>
              <a:gdLst/>
              <a:ahLst/>
              <a:cxnLst/>
              <a:rect l="l" t="t" r="r" b="b"/>
              <a:pathLst>
                <a:path w="9428" h="12372" extrusionOk="0">
                  <a:moveTo>
                    <a:pt x="1" y="0"/>
                  </a:moveTo>
                  <a:lnTo>
                    <a:pt x="1" y="12371"/>
                  </a:lnTo>
                  <a:lnTo>
                    <a:pt x="9428" y="12371"/>
                  </a:lnTo>
                  <a:lnTo>
                    <a:pt x="94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53"/>
            <p:cNvSpPr/>
            <p:nvPr/>
          </p:nvSpPr>
          <p:spPr>
            <a:xfrm>
              <a:off x="92600" y="4341425"/>
              <a:ext cx="91325" cy="309300"/>
            </a:xfrm>
            <a:custGeom>
              <a:avLst/>
              <a:gdLst/>
              <a:ahLst/>
              <a:cxnLst/>
              <a:rect l="l" t="t" r="r" b="b"/>
              <a:pathLst>
                <a:path w="3653" h="12372" extrusionOk="0">
                  <a:moveTo>
                    <a:pt x="1" y="0"/>
                  </a:moveTo>
                  <a:lnTo>
                    <a:pt x="1" y="12371"/>
                  </a:lnTo>
                  <a:lnTo>
                    <a:pt x="3653" y="12371"/>
                  </a:lnTo>
                  <a:lnTo>
                    <a:pt x="36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53"/>
            <p:cNvSpPr/>
            <p:nvPr/>
          </p:nvSpPr>
          <p:spPr>
            <a:xfrm>
              <a:off x="281475" y="4341425"/>
              <a:ext cx="41700" cy="93600"/>
            </a:xfrm>
            <a:custGeom>
              <a:avLst/>
              <a:gdLst/>
              <a:ahLst/>
              <a:cxnLst/>
              <a:rect l="l" t="t" r="r" b="b"/>
              <a:pathLst>
                <a:path w="1668" h="3744" extrusionOk="0">
                  <a:moveTo>
                    <a:pt x="1" y="0"/>
                  </a:moveTo>
                  <a:lnTo>
                    <a:pt x="1" y="3743"/>
                  </a:lnTo>
                  <a:lnTo>
                    <a:pt x="1667" y="3743"/>
                  </a:lnTo>
                  <a:lnTo>
                    <a:pt x="16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53"/>
            <p:cNvSpPr/>
            <p:nvPr/>
          </p:nvSpPr>
          <p:spPr>
            <a:xfrm>
              <a:off x="420150" y="4294050"/>
              <a:ext cx="293325" cy="356675"/>
            </a:xfrm>
            <a:custGeom>
              <a:avLst/>
              <a:gdLst/>
              <a:ahLst/>
              <a:cxnLst/>
              <a:rect l="l" t="t" r="r" b="b"/>
              <a:pathLst>
                <a:path w="11733" h="14267" extrusionOk="0">
                  <a:moveTo>
                    <a:pt x="1" y="1"/>
                  </a:moveTo>
                  <a:lnTo>
                    <a:pt x="1" y="14266"/>
                  </a:lnTo>
                  <a:lnTo>
                    <a:pt x="11733" y="14266"/>
                  </a:lnTo>
                  <a:lnTo>
                    <a:pt x="1173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53"/>
            <p:cNvSpPr/>
            <p:nvPr/>
          </p:nvSpPr>
          <p:spPr>
            <a:xfrm>
              <a:off x="713450" y="4294050"/>
              <a:ext cx="114150" cy="356675"/>
            </a:xfrm>
            <a:custGeom>
              <a:avLst/>
              <a:gdLst/>
              <a:ahLst/>
              <a:cxnLst/>
              <a:rect l="l" t="t" r="r" b="b"/>
              <a:pathLst>
                <a:path w="4566" h="14267" extrusionOk="0">
                  <a:moveTo>
                    <a:pt x="1" y="1"/>
                  </a:moveTo>
                  <a:lnTo>
                    <a:pt x="1" y="14266"/>
                  </a:lnTo>
                  <a:lnTo>
                    <a:pt x="4566" y="14266"/>
                  </a:lnTo>
                  <a:lnTo>
                    <a:pt x="456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53"/>
            <p:cNvSpPr/>
            <p:nvPr/>
          </p:nvSpPr>
          <p:spPr>
            <a:xfrm>
              <a:off x="541125" y="4294050"/>
              <a:ext cx="51950" cy="73075"/>
            </a:xfrm>
            <a:custGeom>
              <a:avLst/>
              <a:gdLst/>
              <a:ahLst/>
              <a:cxnLst/>
              <a:rect l="l" t="t" r="r" b="b"/>
              <a:pathLst>
                <a:path w="2078" h="2923" extrusionOk="0">
                  <a:moveTo>
                    <a:pt x="0" y="1"/>
                  </a:moveTo>
                  <a:lnTo>
                    <a:pt x="0" y="2922"/>
                  </a:lnTo>
                  <a:lnTo>
                    <a:pt x="2078" y="2922"/>
                  </a:lnTo>
                  <a:lnTo>
                    <a:pt x="207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53"/>
            <p:cNvSpPr/>
            <p:nvPr/>
          </p:nvSpPr>
          <p:spPr>
            <a:xfrm>
              <a:off x="541125" y="4577650"/>
              <a:ext cx="51950" cy="73075"/>
            </a:xfrm>
            <a:custGeom>
              <a:avLst/>
              <a:gdLst/>
              <a:ahLst/>
              <a:cxnLst/>
              <a:rect l="l" t="t" r="r" b="b"/>
              <a:pathLst>
                <a:path w="2078" h="2923" extrusionOk="0">
                  <a:moveTo>
                    <a:pt x="0" y="1"/>
                  </a:moveTo>
                  <a:lnTo>
                    <a:pt x="0" y="2922"/>
                  </a:lnTo>
                  <a:lnTo>
                    <a:pt x="2078" y="2922"/>
                  </a:lnTo>
                  <a:lnTo>
                    <a:pt x="207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53"/>
            <p:cNvSpPr/>
            <p:nvPr/>
          </p:nvSpPr>
          <p:spPr>
            <a:xfrm>
              <a:off x="761400" y="4294050"/>
              <a:ext cx="29125" cy="73075"/>
            </a:xfrm>
            <a:custGeom>
              <a:avLst/>
              <a:gdLst/>
              <a:ahLst/>
              <a:cxnLst/>
              <a:rect l="l" t="t" r="r" b="b"/>
              <a:pathLst>
                <a:path w="1165" h="2923" extrusionOk="0">
                  <a:moveTo>
                    <a:pt x="0" y="1"/>
                  </a:moveTo>
                  <a:lnTo>
                    <a:pt x="0" y="2922"/>
                  </a:lnTo>
                  <a:lnTo>
                    <a:pt x="1164" y="2922"/>
                  </a:lnTo>
                  <a:lnTo>
                    <a:pt x="116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53"/>
            <p:cNvSpPr/>
            <p:nvPr/>
          </p:nvSpPr>
          <p:spPr>
            <a:xfrm>
              <a:off x="761400" y="4567375"/>
              <a:ext cx="29125" cy="83350"/>
            </a:xfrm>
            <a:custGeom>
              <a:avLst/>
              <a:gdLst/>
              <a:ahLst/>
              <a:cxnLst/>
              <a:rect l="l" t="t" r="r" b="b"/>
              <a:pathLst>
                <a:path w="1165" h="3334" extrusionOk="0">
                  <a:moveTo>
                    <a:pt x="1164" y="1"/>
                  </a:moveTo>
                  <a:lnTo>
                    <a:pt x="0" y="161"/>
                  </a:lnTo>
                  <a:lnTo>
                    <a:pt x="0" y="3333"/>
                  </a:lnTo>
                  <a:lnTo>
                    <a:pt x="1164" y="3333"/>
                  </a:lnTo>
                  <a:lnTo>
                    <a:pt x="116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53"/>
            <p:cNvSpPr/>
            <p:nvPr/>
          </p:nvSpPr>
          <p:spPr>
            <a:xfrm>
              <a:off x="76625" y="3993325"/>
              <a:ext cx="965550" cy="704750"/>
            </a:xfrm>
            <a:custGeom>
              <a:avLst/>
              <a:gdLst/>
              <a:ahLst/>
              <a:cxnLst/>
              <a:rect l="l" t="t" r="r" b="b"/>
              <a:pathLst>
                <a:path w="38622" h="28190" extrusionOk="0">
                  <a:moveTo>
                    <a:pt x="37434" y="1"/>
                  </a:moveTo>
                  <a:lnTo>
                    <a:pt x="32732" y="3835"/>
                  </a:lnTo>
                  <a:cubicBezTo>
                    <a:pt x="30997" y="5250"/>
                    <a:pt x="29993" y="7350"/>
                    <a:pt x="29993" y="9587"/>
                  </a:cubicBezTo>
                  <a:lnTo>
                    <a:pt x="29970" y="26318"/>
                  </a:lnTo>
                  <a:lnTo>
                    <a:pt x="1" y="26318"/>
                  </a:lnTo>
                  <a:lnTo>
                    <a:pt x="1" y="28190"/>
                  </a:lnTo>
                  <a:lnTo>
                    <a:pt x="31865" y="28190"/>
                  </a:lnTo>
                  <a:lnTo>
                    <a:pt x="31865" y="9587"/>
                  </a:lnTo>
                  <a:cubicBezTo>
                    <a:pt x="31865" y="7921"/>
                    <a:pt x="32618" y="6346"/>
                    <a:pt x="33919" y="5296"/>
                  </a:cubicBezTo>
                  <a:lnTo>
                    <a:pt x="38621" y="1462"/>
                  </a:lnTo>
                  <a:lnTo>
                    <a:pt x="374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53"/>
            <p:cNvSpPr/>
            <p:nvPr/>
          </p:nvSpPr>
          <p:spPr>
            <a:xfrm>
              <a:off x="946850" y="4012725"/>
              <a:ext cx="67925" cy="74400"/>
            </a:xfrm>
            <a:custGeom>
              <a:avLst/>
              <a:gdLst/>
              <a:ahLst/>
              <a:cxnLst/>
              <a:rect l="l" t="t" r="r" b="b"/>
              <a:pathLst>
                <a:path w="2717" h="2976" extrusionOk="0">
                  <a:moveTo>
                    <a:pt x="754" y="1"/>
                  </a:moveTo>
                  <a:lnTo>
                    <a:pt x="274" y="366"/>
                  </a:lnTo>
                  <a:cubicBezTo>
                    <a:pt x="0" y="571"/>
                    <a:pt x="251" y="1302"/>
                    <a:pt x="776" y="2009"/>
                  </a:cubicBezTo>
                  <a:cubicBezTo>
                    <a:pt x="1229" y="2593"/>
                    <a:pt x="1743" y="2975"/>
                    <a:pt x="2063" y="2975"/>
                  </a:cubicBezTo>
                  <a:cubicBezTo>
                    <a:pt x="2130" y="2975"/>
                    <a:pt x="2189" y="2958"/>
                    <a:pt x="2237" y="2922"/>
                  </a:cubicBezTo>
                  <a:lnTo>
                    <a:pt x="2716" y="2534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53"/>
            <p:cNvSpPr/>
            <p:nvPr/>
          </p:nvSpPr>
          <p:spPr>
            <a:xfrm>
              <a:off x="959400" y="4011400"/>
              <a:ext cx="61650" cy="66350"/>
            </a:xfrm>
            <a:custGeom>
              <a:avLst/>
              <a:gdLst/>
              <a:ahLst/>
              <a:cxnLst/>
              <a:rect l="l" t="t" r="r" b="b"/>
              <a:pathLst>
                <a:path w="2466" h="2654" extrusionOk="0">
                  <a:moveTo>
                    <a:pt x="418" y="1"/>
                  </a:moveTo>
                  <a:cubicBezTo>
                    <a:pt x="352" y="1"/>
                    <a:pt x="295" y="18"/>
                    <a:pt x="252" y="54"/>
                  </a:cubicBezTo>
                  <a:cubicBezTo>
                    <a:pt x="0" y="236"/>
                    <a:pt x="229" y="967"/>
                    <a:pt x="777" y="1674"/>
                  </a:cubicBezTo>
                  <a:cubicBezTo>
                    <a:pt x="1217" y="2269"/>
                    <a:pt x="1755" y="2653"/>
                    <a:pt x="2064" y="2653"/>
                  </a:cubicBezTo>
                  <a:cubicBezTo>
                    <a:pt x="2123" y="2653"/>
                    <a:pt x="2174" y="2639"/>
                    <a:pt x="2214" y="2610"/>
                  </a:cubicBezTo>
                  <a:cubicBezTo>
                    <a:pt x="2466" y="2405"/>
                    <a:pt x="2237" y="1674"/>
                    <a:pt x="1712" y="967"/>
                  </a:cubicBezTo>
                  <a:cubicBezTo>
                    <a:pt x="1260" y="383"/>
                    <a:pt x="730" y="1"/>
                    <a:pt x="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53"/>
            <p:cNvSpPr/>
            <p:nvPr/>
          </p:nvSpPr>
          <p:spPr>
            <a:xfrm>
              <a:off x="971375" y="3962050"/>
              <a:ext cx="117000" cy="107200"/>
            </a:xfrm>
            <a:custGeom>
              <a:avLst/>
              <a:gdLst/>
              <a:ahLst/>
              <a:cxnLst/>
              <a:rect l="l" t="t" r="r" b="b"/>
              <a:pathLst>
                <a:path w="4680" h="4288" extrusionOk="0">
                  <a:moveTo>
                    <a:pt x="3281" y="0"/>
                  </a:moveTo>
                  <a:cubicBezTo>
                    <a:pt x="3124" y="0"/>
                    <a:pt x="2966" y="52"/>
                    <a:pt x="2831" y="156"/>
                  </a:cubicBezTo>
                  <a:lnTo>
                    <a:pt x="1" y="2347"/>
                  </a:lnTo>
                  <a:cubicBezTo>
                    <a:pt x="229" y="3146"/>
                    <a:pt x="800" y="3785"/>
                    <a:pt x="1462" y="4287"/>
                  </a:cubicBezTo>
                  <a:lnTo>
                    <a:pt x="4315" y="2096"/>
                  </a:lnTo>
                  <a:cubicBezTo>
                    <a:pt x="4611" y="1891"/>
                    <a:pt x="4680" y="1480"/>
                    <a:pt x="4497" y="1160"/>
                  </a:cubicBezTo>
                  <a:cubicBezTo>
                    <a:pt x="4315" y="818"/>
                    <a:pt x="4087" y="498"/>
                    <a:pt x="3790" y="225"/>
                  </a:cubicBezTo>
                  <a:cubicBezTo>
                    <a:pt x="3653" y="75"/>
                    <a:pt x="3468" y="0"/>
                    <a:pt x="32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53"/>
            <p:cNvSpPr/>
            <p:nvPr/>
          </p:nvSpPr>
          <p:spPr>
            <a:xfrm>
              <a:off x="581075" y="4690650"/>
              <a:ext cx="148375" cy="148375"/>
            </a:xfrm>
            <a:custGeom>
              <a:avLst/>
              <a:gdLst/>
              <a:ahLst/>
              <a:cxnLst/>
              <a:rect l="l" t="t" r="r" b="b"/>
              <a:pathLst>
                <a:path w="5935" h="5935" extrusionOk="0">
                  <a:moveTo>
                    <a:pt x="2968" y="0"/>
                  </a:moveTo>
                  <a:cubicBezTo>
                    <a:pt x="1324" y="0"/>
                    <a:pt x="0" y="1347"/>
                    <a:pt x="0" y="2967"/>
                  </a:cubicBezTo>
                  <a:cubicBezTo>
                    <a:pt x="0" y="4611"/>
                    <a:pt x="1324" y="5935"/>
                    <a:pt x="2968" y="5935"/>
                  </a:cubicBezTo>
                  <a:cubicBezTo>
                    <a:pt x="4611" y="5935"/>
                    <a:pt x="5935" y="4611"/>
                    <a:pt x="5935" y="2967"/>
                  </a:cubicBezTo>
                  <a:cubicBezTo>
                    <a:pt x="5935" y="1347"/>
                    <a:pt x="4611" y="0"/>
                    <a:pt x="29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53"/>
            <p:cNvSpPr/>
            <p:nvPr/>
          </p:nvSpPr>
          <p:spPr>
            <a:xfrm>
              <a:off x="616450" y="4726025"/>
              <a:ext cx="77625" cy="77625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553" y="0"/>
                  </a:moveTo>
                  <a:cubicBezTo>
                    <a:pt x="708" y="0"/>
                    <a:pt x="0" y="708"/>
                    <a:pt x="0" y="1552"/>
                  </a:cubicBezTo>
                  <a:cubicBezTo>
                    <a:pt x="0" y="2420"/>
                    <a:pt x="708" y="3105"/>
                    <a:pt x="1553" y="3105"/>
                  </a:cubicBezTo>
                  <a:cubicBezTo>
                    <a:pt x="2397" y="3105"/>
                    <a:pt x="3105" y="2420"/>
                    <a:pt x="3105" y="1552"/>
                  </a:cubicBezTo>
                  <a:cubicBezTo>
                    <a:pt x="3105" y="708"/>
                    <a:pt x="2397" y="0"/>
                    <a:pt x="15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53"/>
            <p:cNvSpPr/>
            <p:nvPr/>
          </p:nvSpPr>
          <p:spPr>
            <a:xfrm>
              <a:off x="633000" y="4742575"/>
              <a:ext cx="44525" cy="44525"/>
            </a:xfrm>
            <a:custGeom>
              <a:avLst/>
              <a:gdLst/>
              <a:ahLst/>
              <a:cxnLst/>
              <a:rect l="l" t="t" r="r" b="b"/>
              <a:pathLst>
                <a:path w="1781" h="1781" extrusionOk="0">
                  <a:moveTo>
                    <a:pt x="891" y="0"/>
                  </a:moveTo>
                  <a:cubicBezTo>
                    <a:pt x="388" y="0"/>
                    <a:pt x="0" y="411"/>
                    <a:pt x="0" y="890"/>
                  </a:cubicBezTo>
                  <a:cubicBezTo>
                    <a:pt x="0" y="1393"/>
                    <a:pt x="388" y="1781"/>
                    <a:pt x="891" y="1781"/>
                  </a:cubicBezTo>
                  <a:cubicBezTo>
                    <a:pt x="1393" y="1781"/>
                    <a:pt x="1781" y="1393"/>
                    <a:pt x="1781" y="890"/>
                  </a:cubicBezTo>
                  <a:cubicBezTo>
                    <a:pt x="1781" y="411"/>
                    <a:pt x="1393" y="0"/>
                    <a:pt x="8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53"/>
            <p:cNvSpPr/>
            <p:nvPr/>
          </p:nvSpPr>
          <p:spPr>
            <a:xfrm>
              <a:off x="651825" y="4730025"/>
              <a:ext cx="6875" cy="7425"/>
            </a:xfrm>
            <a:custGeom>
              <a:avLst/>
              <a:gdLst/>
              <a:ahLst/>
              <a:cxnLst/>
              <a:rect l="l" t="t" r="r" b="b"/>
              <a:pathLst>
                <a:path w="275" h="297" extrusionOk="0">
                  <a:moveTo>
                    <a:pt x="138" y="0"/>
                  </a:moveTo>
                  <a:cubicBezTo>
                    <a:pt x="69" y="0"/>
                    <a:pt x="1" y="69"/>
                    <a:pt x="1" y="137"/>
                  </a:cubicBezTo>
                  <a:cubicBezTo>
                    <a:pt x="1" y="228"/>
                    <a:pt x="69" y="297"/>
                    <a:pt x="138" y="297"/>
                  </a:cubicBezTo>
                  <a:cubicBezTo>
                    <a:pt x="206" y="297"/>
                    <a:pt x="275" y="228"/>
                    <a:pt x="275" y="137"/>
                  </a:cubicBezTo>
                  <a:cubicBezTo>
                    <a:pt x="275" y="69"/>
                    <a:pt x="206" y="0"/>
                    <a:pt x="1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53"/>
            <p:cNvSpPr/>
            <p:nvPr/>
          </p:nvSpPr>
          <p:spPr>
            <a:xfrm>
              <a:off x="651825" y="4792775"/>
              <a:ext cx="6875" cy="6875"/>
            </a:xfrm>
            <a:custGeom>
              <a:avLst/>
              <a:gdLst/>
              <a:ahLst/>
              <a:cxnLst/>
              <a:rect l="l" t="t" r="r" b="b"/>
              <a:pathLst>
                <a:path w="275" h="275" extrusionOk="0">
                  <a:moveTo>
                    <a:pt x="138" y="1"/>
                  </a:moveTo>
                  <a:cubicBezTo>
                    <a:pt x="69" y="1"/>
                    <a:pt x="1" y="47"/>
                    <a:pt x="1" y="138"/>
                  </a:cubicBezTo>
                  <a:cubicBezTo>
                    <a:pt x="1" y="206"/>
                    <a:pt x="69" y="275"/>
                    <a:pt x="138" y="275"/>
                  </a:cubicBezTo>
                  <a:cubicBezTo>
                    <a:pt x="206" y="275"/>
                    <a:pt x="275" y="206"/>
                    <a:pt x="275" y="138"/>
                  </a:cubicBezTo>
                  <a:cubicBezTo>
                    <a:pt x="275" y="47"/>
                    <a:pt x="206" y="1"/>
                    <a:pt x="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53"/>
            <p:cNvSpPr/>
            <p:nvPr/>
          </p:nvSpPr>
          <p:spPr>
            <a:xfrm>
              <a:off x="620450" y="4761400"/>
              <a:ext cx="7425" cy="6875"/>
            </a:xfrm>
            <a:custGeom>
              <a:avLst/>
              <a:gdLst/>
              <a:ahLst/>
              <a:cxnLst/>
              <a:rect l="l" t="t" r="r" b="b"/>
              <a:pathLst>
                <a:path w="297" h="275" extrusionOk="0">
                  <a:moveTo>
                    <a:pt x="137" y="0"/>
                  </a:moveTo>
                  <a:cubicBezTo>
                    <a:pt x="69" y="0"/>
                    <a:pt x="0" y="69"/>
                    <a:pt x="0" y="137"/>
                  </a:cubicBezTo>
                  <a:cubicBezTo>
                    <a:pt x="0" y="229"/>
                    <a:pt x="69" y="274"/>
                    <a:pt x="137" y="274"/>
                  </a:cubicBezTo>
                  <a:cubicBezTo>
                    <a:pt x="228" y="274"/>
                    <a:pt x="297" y="229"/>
                    <a:pt x="297" y="137"/>
                  </a:cubicBezTo>
                  <a:cubicBezTo>
                    <a:pt x="297" y="69"/>
                    <a:pt x="228" y="0"/>
                    <a:pt x="1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53"/>
            <p:cNvSpPr/>
            <p:nvPr/>
          </p:nvSpPr>
          <p:spPr>
            <a:xfrm>
              <a:off x="682650" y="4761400"/>
              <a:ext cx="7425" cy="6875"/>
            </a:xfrm>
            <a:custGeom>
              <a:avLst/>
              <a:gdLst/>
              <a:ahLst/>
              <a:cxnLst/>
              <a:rect l="l" t="t" r="r" b="b"/>
              <a:pathLst>
                <a:path w="297" h="275" extrusionOk="0">
                  <a:moveTo>
                    <a:pt x="160" y="0"/>
                  </a:moveTo>
                  <a:cubicBezTo>
                    <a:pt x="69" y="0"/>
                    <a:pt x="0" y="69"/>
                    <a:pt x="0" y="137"/>
                  </a:cubicBezTo>
                  <a:cubicBezTo>
                    <a:pt x="0" y="229"/>
                    <a:pt x="69" y="274"/>
                    <a:pt x="160" y="274"/>
                  </a:cubicBezTo>
                  <a:cubicBezTo>
                    <a:pt x="228" y="274"/>
                    <a:pt x="297" y="229"/>
                    <a:pt x="297" y="137"/>
                  </a:cubicBezTo>
                  <a:cubicBezTo>
                    <a:pt x="297" y="69"/>
                    <a:pt x="228" y="0"/>
                    <a:pt x="1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53"/>
            <p:cNvSpPr/>
            <p:nvPr/>
          </p:nvSpPr>
          <p:spPr>
            <a:xfrm>
              <a:off x="673500" y="4739425"/>
              <a:ext cx="8025" cy="6875"/>
            </a:xfrm>
            <a:custGeom>
              <a:avLst/>
              <a:gdLst/>
              <a:ahLst/>
              <a:cxnLst/>
              <a:rect l="l" t="t" r="r" b="b"/>
              <a:pathLst>
                <a:path w="321" h="275" extrusionOk="0">
                  <a:moveTo>
                    <a:pt x="158" y="1"/>
                  </a:moveTo>
                  <a:cubicBezTo>
                    <a:pt x="121" y="1"/>
                    <a:pt x="81" y="12"/>
                    <a:pt x="47" y="35"/>
                  </a:cubicBezTo>
                  <a:cubicBezTo>
                    <a:pt x="1" y="103"/>
                    <a:pt x="1" y="172"/>
                    <a:pt x="47" y="240"/>
                  </a:cubicBezTo>
                  <a:cubicBezTo>
                    <a:pt x="81" y="263"/>
                    <a:pt x="121" y="275"/>
                    <a:pt x="158" y="275"/>
                  </a:cubicBezTo>
                  <a:cubicBezTo>
                    <a:pt x="195" y="275"/>
                    <a:pt x="229" y="263"/>
                    <a:pt x="252" y="240"/>
                  </a:cubicBezTo>
                  <a:cubicBezTo>
                    <a:pt x="321" y="172"/>
                    <a:pt x="321" y="103"/>
                    <a:pt x="252" y="35"/>
                  </a:cubicBezTo>
                  <a:cubicBezTo>
                    <a:pt x="229" y="12"/>
                    <a:pt x="195" y="1"/>
                    <a:pt x="1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53"/>
            <p:cNvSpPr/>
            <p:nvPr/>
          </p:nvSpPr>
          <p:spPr>
            <a:xfrm>
              <a:off x="629000" y="4783375"/>
              <a:ext cx="8025" cy="7300"/>
            </a:xfrm>
            <a:custGeom>
              <a:avLst/>
              <a:gdLst/>
              <a:ahLst/>
              <a:cxnLst/>
              <a:rect l="l" t="t" r="r" b="b"/>
              <a:pathLst>
                <a:path w="321" h="292" extrusionOk="0">
                  <a:moveTo>
                    <a:pt x="163" y="0"/>
                  </a:moveTo>
                  <a:cubicBezTo>
                    <a:pt x="126" y="0"/>
                    <a:pt x="92" y="12"/>
                    <a:pt x="69" y="34"/>
                  </a:cubicBezTo>
                  <a:cubicBezTo>
                    <a:pt x="1" y="103"/>
                    <a:pt x="1" y="194"/>
                    <a:pt x="69" y="240"/>
                  </a:cubicBezTo>
                  <a:cubicBezTo>
                    <a:pt x="92" y="274"/>
                    <a:pt x="126" y="291"/>
                    <a:pt x="163" y="291"/>
                  </a:cubicBezTo>
                  <a:cubicBezTo>
                    <a:pt x="200" y="291"/>
                    <a:pt x="240" y="274"/>
                    <a:pt x="274" y="240"/>
                  </a:cubicBezTo>
                  <a:cubicBezTo>
                    <a:pt x="320" y="194"/>
                    <a:pt x="320" y="103"/>
                    <a:pt x="274" y="34"/>
                  </a:cubicBezTo>
                  <a:cubicBezTo>
                    <a:pt x="240" y="12"/>
                    <a:pt x="200" y="0"/>
                    <a:pt x="1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53"/>
            <p:cNvSpPr/>
            <p:nvPr/>
          </p:nvSpPr>
          <p:spPr>
            <a:xfrm>
              <a:off x="629575" y="4739425"/>
              <a:ext cx="7450" cy="6875"/>
            </a:xfrm>
            <a:custGeom>
              <a:avLst/>
              <a:gdLst/>
              <a:ahLst/>
              <a:cxnLst/>
              <a:rect l="l" t="t" r="r" b="b"/>
              <a:pathLst>
                <a:path w="298" h="275" extrusionOk="0">
                  <a:moveTo>
                    <a:pt x="140" y="1"/>
                  </a:moveTo>
                  <a:cubicBezTo>
                    <a:pt x="103" y="1"/>
                    <a:pt x="69" y="12"/>
                    <a:pt x="46" y="35"/>
                  </a:cubicBezTo>
                  <a:cubicBezTo>
                    <a:pt x="0" y="103"/>
                    <a:pt x="0" y="172"/>
                    <a:pt x="46" y="240"/>
                  </a:cubicBezTo>
                  <a:cubicBezTo>
                    <a:pt x="69" y="263"/>
                    <a:pt x="103" y="275"/>
                    <a:pt x="140" y="275"/>
                  </a:cubicBezTo>
                  <a:cubicBezTo>
                    <a:pt x="177" y="275"/>
                    <a:pt x="217" y="263"/>
                    <a:pt x="251" y="240"/>
                  </a:cubicBezTo>
                  <a:cubicBezTo>
                    <a:pt x="297" y="172"/>
                    <a:pt x="297" y="103"/>
                    <a:pt x="251" y="35"/>
                  </a:cubicBezTo>
                  <a:cubicBezTo>
                    <a:pt x="217" y="12"/>
                    <a:pt x="177" y="1"/>
                    <a:pt x="1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53"/>
            <p:cNvSpPr/>
            <p:nvPr/>
          </p:nvSpPr>
          <p:spPr>
            <a:xfrm>
              <a:off x="673500" y="4783375"/>
              <a:ext cx="8025" cy="7300"/>
            </a:xfrm>
            <a:custGeom>
              <a:avLst/>
              <a:gdLst/>
              <a:ahLst/>
              <a:cxnLst/>
              <a:rect l="l" t="t" r="r" b="b"/>
              <a:pathLst>
                <a:path w="321" h="292" extrusionOk="0">
                  <a:moveTo>
                    <a:pt x="158" y="0"/>
                  </a:moveTo>
                  <a:cubicBezTo>
                    <a:pt x="121" y="0"/>
                    <a:pt x="81" y="12"/>
                    <a:pt x="47" y="34"/>
                  </a:cubicBezTo>
                  <a:cubicBezTo>
                    <a:pt x="1" y="103"/>
                    <a:pt x="1" y="194"/>
                    <a:pt x="47" y="240"/>
                  </a:cubicBezTo>
                  <a:cubicBezTo>
                    <a:pt x="81" y="274"/>
                    <a:pt x="121" y="291"/>
                    <a:pt x="158" y="291"/>
                  </a:cubicBezTo>
                  <a:cubicBezTo>
                    <a:pt x="195" y="291"/>
                    <a:pt x="229" y="274"/>
                    <a:pt x="252" y="240"/>
                  </a:cubicBezTo>
                  <a:cubicBezTo>
                    <a:pt x="321" y="194"/>
                    <a:pt x="321" y="103"/>
                    <a:pt x="252" y="34"/>
                  </a:cubicBezTo>
                  <a:cubicBezTo>
                    <a:pt x="229" y="12"/>
                    <a:pt x="195" y="0"/>
                    <a:pt x="1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53"/>
            <p:cNvSpPr/>
            <p:nvPr/>
          </p:nvSpPr>
          <p:spPr>
            <a:xfrm>
              <a:off x="219850" y="4690650"/>
              <a:ext cx="147825" cy="148375"/>
            </a:xfrm>
            <a:custGeom>
              <a:avLst/>
              <a:gdLst/>
              <a:ahLst/>
              <a:cxnLst/>
              <a:rect l="l" t="t" r="r" b="b"/>
              <a:pathLst>
                <a:path w="5913" h="5935" extrusionOk="0">
                  <a:moveTo>
                    <a:pt x="2945" y="0"/>
                  </a:moveTo>
                  <a:cubicBezTo>
                    <a:pt x="1325" y="0"/>
                    <a:pt x="1" y="1347"/>
                    <a:pt x="1" y="2967"/>
                  </a:cubicBezTo>
                  <a:cubicBezTo>
                    <a:pt x="1" y="4611"/>
                    <a:pt x="1325" y="5935"/>
                    <a:pt x="2945" y="5935"/>
                  </a:cubicBezTo>
                  <a:cubicBezTo>
                    <a:pt x="4589" y="5935"/>
                    <a:pt x="5913" y="4611"/>
                    <a:pt x="5913" y="2967"/>
                  </a:cubicBezTo>
                  <a:cubicBezTo>
                    <a:pt x="5913" y="1347"/>
                    <a:pt x="4589" y="0"/>
                    <a:pt x="29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53"/>
            <p:cNvSpPr/>
            <p:nvPr/>
          </p:nvSpPr>
          <p:spPr>
            <a:xfrm>
              <a:off x="255250" y="4726025"/>
              <a:ext cx="77050" cy="77625"/>
            </a:xfrm>
            <a:custGeom>
              <a:avLst/>
              <a:gdLst/>
              <a:ahLst/>
              <a:cxnLst/>
              <a:rect l="l" t="t" r="r" b="b"/>
              <a:pathLst>
                <a:path w="3082" h="3105" extrusionOk="0">
                  <a:moveTo>
                    <a:pt x="1529" y="0"/>
                  </a:moveTo>
                  <a:cubicBezTo>
                    <a:pt x="685" y="0"/>
                    <a:pt x="0" y="708"/>
                    <a:pt x="0" y="1552"/>
                  </a:cubicBezTo>
                  <a:cubicBezTo>
                    <a:pt x="0" y="2420"/>
                    <a:pt x="685" y="3105"/>
                    <a:pt x="1529" y="3105"/>
                  </a:cubicBezTo>
                  <a:cubicBezTo>
                    <a:pt x="2397" y="3105"/>
                    <a:pt x="3081" y="2420"/>
                    <a:pt x="3081" y="1552"/>
                  </a:cubicBezTo>
                  <a:cubicBezTo>
                    <a:pt x="3081" y="708"/>
                    <a:pt x="2397" y="0"/>
                    <a:pt x="1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53"/>
            <p:cNvSpPr/>
            <p:nvPr/>
          </p:nvSpPr>
          <p:spPr>
            <a:xfrm>
              <a:off x="271225" y="4742575"/>
              <a:ext cx="45100" cy="44525"/>
            </a:xfrm>
            <a:custGeom>
              <a:avLst/>
              <a:gdLst/>
              <a:ahLst/>
              <a:cxnLst/>
              <a:rect l="l" t="t" r="r" b="b"/>
              <a:pathLst>
                <a:path w="1804" h="1781" extrusionOk="0">
                  <a:moveTo>
                    <a:pt x="890" y="0"/>
                  </a:moveTo>
                  <a:cubicBezTo>
                    <a:pt x="411" y="0"/>
                    <a:pt x="0" y="411"/>
                    <a:pt x="0" y="890"/>
                  </a:cubicBezTo>
                  <a:cubicBezTo>
                    <a:pt x="0" y="1393"/>
                    <a:pt x="411" y="1781"/>
                    <a:pt x="890" y="1781"/>
                  </a:cubicBezTo>
                  <a:cubicBezTo>
                    <a:pt x="1392" y="1781"/>
                    <a:pt x="1803" y="1393"/>
                    <a:pt x="1803" y="890"/>
                  </a:cubicBezTo>
                  <a:cubicBezTo>
                    <a:pt x="1803" y="411"/>
                    <a:pt x="1392" y="0"/>
                    <a:pt x="8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53"/>
            <p:cNvSpPr/>
            <p:nvPr/>
          </p:nvSpPr>
          <p:spPr>
            <a:xfrm>
              <a:off x="290050" y="4730025"/>
              <a:ext cx="7450" cy="7425"/>
            </a:xfrm>
            <a:custGeom>
              <a:avLst/>
              <a:gdLst/>
              <a:ahLst/>
              <a:cxnLst/>
              <a:rect l="l" t="t" r="r" b="b"/>
              <a:pathLst>
                <a:path w="298" h="297" extrusionOk="0">
                  <a:moveTo>
                    <a:pt x="137" y="0"/>
                  </a:moveTo>
                  <a:cubicBezTo>
                    <a:pt x="69" y="0"/>
                    <a:pt x="0" y="69"/>
                    <a:pt x="0" y="137"/>
                  </a:cubicBezTo>
                  <a:cubicBezTo>
                    <a:pt x="0" y="228"/>
                    <a:pt x="69" y="297"/>
                    <a:pt x="137" y="297"/>
                  </a:cubicBezTo>
                  <a:cubicBezTo>
                    <a:pt x="229" y="297"/>
                    <a:pt x="297" y="228"/>
                    <a:pt x="297" y="137"/>
                  </a:cubicBezTo>
                  <a:cubicBezTo>
                    <a:pt x="297" y="69"/>
                    <a:pt x="229" y="0"/>
                    <a:pt x="1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53"/>
            <p:cNvSpPr/>
            <p:nvPr/>
          </p:nvSpPr>
          <p:spPr>
            <a:xfrm>
              <a:off x="290050" y="4792775"/>
              <a:ext cx="7450" cy="6875"/>
            </a:xfrm>
            <a:custGeom>
              <a:avLst/>
              <a:gdLst/>
              <a:ahLst/>
              <a:cxnLst/>
              <a:rect l="l" t="t" r="r" b="b"/>
              <a:pathLst>
                <a:path w="298" h="275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cubicBezTo>
                    <a:pt x="0" y="206"/>
                    <a:pt x="69" y="275"/>
                    <a:pt x="137" y="275"/>
                  </a:cubicBezTo>
                  <a:cubicBezTo>
                    <a:pt x="229" y="275"/>
                    <a:pt x="297" y="206"/>
                    <a:pt x="297" y="138"/>
                  </a:cubicBezTo>
                  <a:cubicBezTo>
                    <a:pt x="297" y="47"/>
                    <a:pt x="229" y="1"/>
                    <a:pt x="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53"/>
            <p:cNvSpPr/>
            <p:nvPr/>
          </p:nvSpPr>
          <p:spPr>
            <a:xfrm>
              <a:off x="258650" y="4761400"/>
              <a:ext cx="7450" cy="6875"/>
            </a:xfrm>
            <a:custGeom>
              <a:avLst/>
              <a:gdLst/>
              <a:ahLst/>
              <a:cxnLst/>
              <a:rect l="l" t="t" r="r" b="b"/>
              <a:pathLst>
                <a:path w="298" h="275" extrusionOk="0">
                  <a:moveTo>
                    <a:pt x="161" y="0"/>
                  </a:moveTo>
                  <a:cubicBezTo>
                    <a:pt x="69" y="0"/>
                    <a:pt x="1" y="69"/>
                    <a:pt x="1" y="137"/>
                  </a:cubicBezTo>
                  <a:cubicBezTo>
                    <a:pt x="1" y="229"/>
                    <a:pt x="69" y="274"/>
                    <a:pt x="161" y="274"/>
                  </a:cubicBezTo>
                  <a:cubicBezTo>
                    <a:pt x="229" y="274"/>
                    <a:pt x="298" y="229"/>
                    <a:pt x="298" y="137"/>
                  </a:cubicBezTo>
                  <a:cubicBezTo>
                    <a:pt x="298" y="69"/>
                    <a:pt x="229" y="0"/>
                    <a:pt x="1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53"/>
            <p:cNvSpPr/>
            <p:nvPr/>
          </p:nvSpPr>
          <p:spPr>
            <a:xfrm>
              <a:off x="321425" y="4761400"/>
              <a:ext cx="6875" cy="6875"/>
            </a:xfrm>
            <a:custGeom>
              <a:avLst/>
              <a:gdLst/>
              <a:ahLst/>
              <a:cxnLst/>
              <a:rect l="l" t="t" r="r" b="b"/>
              <a:pathLst>
                <a:path w="275" h="275" extrusionOk="0">
                  <a:moveTo>
                    <a:pt x="138" y="0"/>
                  </a:moveTo>
                  <a:cubicBezTo>
                    <a:pt x="69" y="0"/>
                    <a:pt x="1" y="69"/>
                    <a:pt x="1" y="137"/>
                  </a:cubicBezTo>
                  <a:cubicBezTo>
                    <a:pt x="1" y="229"/>
                    <a:pt x="69" y="274"/>
                    <a:pt x="138" y="274"/>
                  </a:cubicBezTo>
                  <a:cubicBezTo>
                    <a:pt x="206" y="274"/>
                    <a:pt x="275" y="229"/>
                    <a:pt x="275" y="137"/>
                  </a:cubicBezTo>
                  <a:cubicBezTo>
                    <a:pt x="275" y="69"/>
                    <a:pt x="206" y="0"/>
                    <a:pt x="1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53"/>
            <p:cNvSpPr/>
            <p:nvPr/>
          </p:nvSpPr>
          <p:spPr>
            <a:xfrm>
              <a:off x="311725" y="4739425"/>
              <a:ext cx="8025" cy="6875"/>
            </a:xfrm>
            <a:custGeom>
              <a:avLst/>
              <a:gdLst/>
              <a:ahLst/>
              <a:cxnLst/>
              <a:rect l="l" t="t" r="r" b="b"/>
              <a:pathLst>
                <a:path w="321" h="275" extrusionOk="0">
                  <a:moveTo>
                    <a:pt x="160" y="1"/>
                  </a:moveTo>
                  <a:cubicBezTo>
                    <a:pt x="126" y="1"/>
                    <a:pt x="92" y="12"/>
                    <a:pt x="69" y="35"/>
                  </a:cubicBezTo>
                  <a:cubicBezTo>
                    <a:pt x="1" y="103"/>
                    <a:pt x="1" y="172"/>
                    <a:pt x="69" y="240"/>
                  </a:cubicBezTo>
                  <a:cubicBezTo>
                    <a:pt x="92" y="263"/>
                    <a:pt x="126" y="275"/>
                    <a:pt x="160" y="275"/>
                  </a:cubicBezTo>
                  <a:cubicBezTo>
                    <a:pt x="195" y="275"/>
                    <a:pt x="229" y="263"/>
                    <a:pt x="252" y="240"/>
                  </a:cubicBezTo>
                  <a:cubicBezTo>
                    <a:pt x="320" y="172"/>
                    <a:pt x="320" y="103"/>
                    <a:pt x="252" y="35"/>
                  </a:cubicBezTo>
                  <a:cubicBezTo>
                    <a:pt x="229" y="12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53"/>
            <p:cNvSpPr/>
            <p:nvPr/>
          </p:nvSpPr>
          <p:spPr>
            <a:xfrm>
              <a:off x="267800" y="4783375"/>
              <a:ext cx="8000" cy="7300"/>
            </a:xfrm>
            <a:custGeom>
              <a:avLst/>
              <a:gdLst/>
              <a:ahLst/>
              <a:cxnLst/>
              <a:rect l="l" t="t" r="r" b="b"/>
              <a:pathLst>
                <a:path w="320" h="292" extrusionOk="0">
                  <a:moveTo>
                    <a:pt x="157" y="0"/>
                  </a:moveTo>
                  <a:cubicBezTo>
                    <a:pt x="120" y="0"/>
                    <a:pt x="80" y="12"/>
                    <a:pt x="46" y="34"/>
                  </a:cubicBezTo>
                  <a:cubicBezTo>
                    <a:pt x="0" y="103"/>
                    <a:pt x="0" y="194"/>
                    <a:pt x="46" y="240"/>
                  </a:cubicBezTo>
                  <a:cubicBezTo>
                    <a:pt x="80" y="274"/>
                    <a:pt x="120" y="291"/>
                    <a:pt x="157" y="291"/>
                  </a:cubicBezTo>
                  <a:cubicBezTo>
                    <a:pt x="194" y="291"/>
                    <a:pt x="228" y="274"/>
                    <a:pt x="251" y="240"/>
                  </a:cubicBezTo>
                  <a:cubicBezTo>
                    <a:pt x="320" y="194"/>
                    <a:pt x="320" y="103"/>
                    <a:pt x="251" y="34"/>
                  </a:cubicBezTo>
                  <a:cubicBezTo>
                    <a:pt x="228" y="12"/>
                    <a:pt x="194" y="0"/>
                    <a:pt x="1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53"/>
            <p:cNvSpPr/>
            <p:nvPr/>
          </p:nvSpPr>
          <p:spPr>
            <a:xfrm>
              <a:off x="267800" y="4739425"/>
              <a:ext cx="8000" cy="6875"/>
            </a:xfrm>
            <a:custGeom>
              <a:avLst/>
              <a:gdLst/>
              <a:ahLst/>
              <a:cxnLst/>
              <a:rect l="l" t="t" r="r" b="b"/>
              <a:pathLst>
                <a:path w="320" h="275" extrusionOk="0">
                  <a:moveTo>
                    <a:pt x="157" y="1"/>
                  </a:moveTo>
                  <a:cubicBezTo>
                    <a:pt x="120" y="1"/>
                    <a:pt x="80" y="12"/>
                    <a:pt x="46" y="35"/>
                  </a:cubicBezTo>
                  <a:cubicBezTo>
                    <a:pt x="0" y="103"/>
                    <a:pt x="0" y="172"/>
                    <a:pt x="46" y="240"/>
                  </a:cubicBezTo>
                  <a:cubicBezTo>
                    <a:pt x="80" y="263"/>
                    <a:pt x="120" y="275"/>
                    <a:pt x="157" y="275"/>
                  </a:cubicBezTo>
                  <a:cubicBezTo>
                    <a:pt x="194" y="275"/>
                    <a:pt x="228" y="263"/>
                    <a:pt x="251" y="240"/>
                  </a:cubicBezTo>
                  <a:cubicBezTo>
                    <a:pt x="320" y="172"/>
                    <a:pt x="320" y="103"/>
                    <a:pt x="251" y="35"/>
                  </a:cubicBezTo>
                  <a:cubicBezTo>
                    <a:pt x="228" y="12"/>
                    <a:pt x="194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53"/>
            <p:cNvSpPr/>
            <p:nvPr/>
          </p:nvSpPr>
          <p:spPr>
            <a:xfrm>
              <a:off x="311725" y="4783375"/>
              <a:ext cx="8025" cy="7300"/>
            </a:xfrm>
            <a:custGeom>
              <a:avLst/>
              <a:gdLst/>
              <a:ahLst/>
              <a:cxnLst/>
              <a:rect l="l" t="t" r="r" b="b"/>
              <a:pathLst>
                <a:path w="321" h="292" extrusionOk="0">
                  <a:moveTo>
                    <a:pt x="160" y="0"/>
                  </a:moveTo>
                  <a:cubicBezTo>
                    <a:pt x="126" y="0"/>
                    <a:pt x="92" y="12"/>
                    <a:pt x="69" y="34"/>
                  </a:cubicBezTo>
                  <a:cubicBezTo>
                    <a:pt x="1" y="103"/>
                    <a:pt x="1" y="194"/>
                    <a:pt x="69" y="240"/>
                  </a:cubicBezTo>
                  <a:cubicBezTo>
                    <a:pt x="92" y="274"/>
                    <a:pt x="126" y="291"/>
                    <a:pt x="160" y="291"/>
                  </a:cubicBezTo>
                  <a:cubicBezTo>
                    <a:pt x="195" y="291"/>
                    <a:pt x="229" y="274"/>
                    <a:pt x="252" y="240"/>
                  </a:cubicBezTo>
                  <a:cubicBezTo>
                    <a:pt x="320" y="194"/>
                    <a:pt x="320" y="103"/>
                    <a:pt x="252" y="34"/>
                  </a:cubicBezTo>
                  <a:cubicBezTo>
                    <a:pt x="229" y="12"/>
                    <a:pt x="195" y="0"/>
                    <a:pt x="1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9" name="Google Shape;3119;p53"/>
          <p:cNvGrpSpPr/>
          <p:nvPr/>
        </p:nvGrpSpPr>
        <p:grpSpPr>
          <a:xfrm>
            <a:off x="-316365" y="3393021"/>
            <a:ext cx="3289705" cy="1289789"/>
            <a:chOff x="-316365" y="3549396"/>
            <a:chExt cx="3289705" cy="1289789"/>
          </a:xfrm>
        </p:grpSpPr>
        <p:sp>
          <p:nvSpPr>
            <p:cNvPr id="3120" name="Google Shape;3120;p53"/>
            <p:cNvSpPr/>
            <p:nvPr/>
          </p:nvSpPr>
          <p:spPr>
            <a:xfrm>
              <a:off x="-316365" y="3549396"/>
              <a:ext cx="3289682" cy="1289775"/>
            </a:xfrm>
            <a:custGeom>
              <a:avLst/>
              <a:gdLst/>
              <a:ahLst/>
              <a:cxnLst/>
              <a:rect l="l" t="t" r="r" b="b"/>
              <a:pathLst>
                <a:path w="33303" h="13057" extrusionOk="0">
                  <a:moveTo>
                    <a:pt x="1" y="0"/>
                  </a:moveTo>
                  <a:lnTo>
                    <a:pt x="1" y="13057"/>
                  </a:lnTo>
                  <a:lnTo>
                    <a:pt x="33303" y="13057"/>
                  </a:lnTo>
                  <a:lnTo>
                    <a:pt x="333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53"/>
            <p:cNvSpPr/>
            <p:nvPr/>
          </p:nvSpPr>
          <p:spPr>
            <a:xfrm>
              <a:off x="-316365" y="3549396"/>
              <a:ext cx="3289682" cy="1289775"/>
            </a:xfrm>
            <a:custGeom>
              <a:avLst/>
              <a:gdLst/>
              <a:ahLst/>
              <a:cxnLst/>
              <a:rect l="l" t="t" r="r" b="b"/>
              <a:pathLst>
                <a:path w="33303" h="13057" extrusionOk="0">
                  <a:moveTo>
                    <a:pt x="1" y="0"/>
                  </a:moveTo>
                  <a:lnTo>
                    <a:pt x="1" y="13057"/>
                  </a:lnTo>
                  <a:lnTo>
                    <a:pt x="33303" y="13057"/>
                  </a:lnTo>
                  <a:lnTo>
                    <a:pt x="333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53"/>
            <p:cNvSpPr/>
            <p:nvPr/>
          </p:nvSpPr>
          <p:spPr>
            <a:xfrm>
              <a:off x="-201384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53"/>
            <p:cNvSpPr/>
            <p:nvPr/>
          </p:nvSpPr>
          <p:spPr>
            <a:xfrm>
              <a:off x="-14194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53"/>
            <p:cNvSpPr/>
            <p:nvPr/>
          </p:nvSpPr>
          <p:spPr>
            <a:xfrm>
              <a:off x="170625" y="3648573"/>
              <a:ext cx="76752" cy="998966"/>
            </a:xfrm>
            <a:custGeom>
              <a:avLst/>
              <a:gdLst/>
              <a:ahLst/>
              <a:cxnLst/>
              <a:rect l="l" t="t" r="r" b="b"/>
              <a:pathLst>
                <a:path w="777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53"/>
            <p:cNvSpPr/>
            <p:nvPr/>
          </p:nvSpPr>
          <p:spPr>
            <a:xfrm>
              <a:off x="357816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53"/>
            <p:cNvSpPr/>
            <p:nvPr/>
          </p:nvSpPr>
          <p:spPr>
            <a:xfrm>
              <a:off x="544907" y="3648573"/>
              <a:ext cx="74579" cy="998966"/>
            </a:xfrm>
            <a:custGeom>
              <a:avLst/>
              <a:gdLst/>
              <a:ahLst/>
              <a:cxnLst/>
              <a:rect l="l" t="t" r="r" b="b"/>
              <a:pathLst>
                <a:path w="755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53"/>
            <p:cNvSpPr/>
            <p:nvPr/>
          </p:nvSpPr>
          <p:spPr>
            <a:xfrm>
              <a:off x="732097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53"/>
            <p:cNvSpPr/>
            <p:nvPr/>
          </p:nvSpPr>
          <p:spPr>
            <a:xfrm>
              <a:off x="916916" y="3648573"/>
              <a:ext cx="76851" cy="998966"/>
            </a:xfrm>
            <a:custGeom>
              <a:avLst/>
              <a:gdLst/>
              <a:ahLst/>
              <a:cxnLst/>
              <a:rect l="l" t="t" r="r" b="b"/>
              <a:pathLst>
                <a:path w="778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53"/>
            <p:cNvSpPr/>
            <p:nvPr/>
          </p:nvSpPr>
          <p:spPr>
            <a:xfrm>
              <a:off x="1104106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53"/>
            <p:cNvSpPr/>
            <p:nvPr/>
          </p:nvSpPr>
          <p:spPr>
            <a:xfrm>
              <a:off x="1291198" y="3648573"/>
              <a:ext cx="74579" cy="998966"/>
            </a:xfrm>
            <a:custGeom>
              <a:avLst/>
              <a:gdLst/>
              <a:ahLst/>
              <a:cxnLst/>
              <a:rect l="l" t="t" r="r" b="b"/>
              <a:pathLst>
                <a:path w="755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53"/>
            <p:cNvSpPr/>
            <p:nvPr/>
          </p:nvSpPr>
          <p:spPr>
            <a:xfrm>
              <a:off x="1478388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53"/>
            <p:cNvSpPr/>
            <p:nvPr/>
          </p:nvSpPr>
          <p:spPr>
            <a:xfrm>
              <a:off x="1665578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53"/>
            <p:cNvSpPr/>
            <p:nvPr/>
          </p:nvSpPr>
          <p:spPr>
            <a:xfrm>
              <a:off x="1850397" y="3648573"/>
              <a:ext cx="76752" cy="998966"/>
            </a:xfrm>
            <a:custGeom>
              <a:avLst/>
              <a:gdLst/>
              <a:ahLst/>
              <a:cxnLst/>
              <a:rect l="l" t="t" r="r" b="b"/>
              <a:pathLst>
                <a:path w="777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53"/>
            <p:cNvSpPr/>
            <p:nvPr/>
          </p:nvSpPr>
          <p:spPr>
            <a:xfrm>
              <a:off x="2037587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53"/>
            <p:cNvSpPr/>
            <p:nvPr/>
          </p:nvSpPr>
          <p:spPr>
            <a:xfrm>
              <a:off x="2224679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53"/>
            <p:cNvSpPr/>
            <p:nvPr/>
          </p:nvSpPr>
          <p:spPr>
            <a:xfrm>
              <a:off x="2411869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53"/>
            <p:cNvSpPr/>
            <p:nvPr/>
          </p:nvSpPr>
          <p:spPr>
            <a:xfrm>
              <a:off x="2598960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1" y="1"/>
                  </a:move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53"/>
            <p:cNvSpPr/>
            <p:nvPr/>
          </p:nvSpPr>
          <p:spPr>
            <a:xfrm>
              <a:off x="2783878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0" y="1"/>
                  </a:move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53"/>
            <p:cNvSpPr/>
            <p:nvPr/>
          </p:nvSpPr>
          <p:spPr>
            <a:xfrm>
              <a:off x="-316365" y="4726378"/>
              <a:ext cx="3289682" cy="112807"/>
            </a:xfrm>
            <a:custGeom>
              <a:avLst/>
              <a:gdLst/>
              <a:ahLst/>
              <a:cxnLst/>
              <a:rect l="l" t="t" r="r" b="b"/>
              <a:pathLst>
                <a:path w="33303" h="1142" extrusionOk="0">
                  <a:moveTo>
                    <a:pt x="1" y="0"/>
                  </a:moveTo>
                  <a:lnTo>
                    <a:pt x="1" y="1142"/>
                  </a:lnTo>
                  <a:lnTo>
                    <a:pt x="33303" y="1142"/>
                  </a:lnTo>
                  <a:lnTo>
                    <a:pt x="333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53"/>
            <p:cNvSpPr/>
            <p:nvPr/>
          </p:nvSpPr>
          <p:spPr>
            <a:xfrm>
              <a:off x="-201384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53"/>
            <p:cNvSpPr/>
            <p:nvPr/>
          </p:nvSpPr>
          <p:spPr>
            <a:xfrm>
              <a:off x="-14194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53"/>
            <p:cNvSpPr/>
            <p:nvPr/>
          </p:nvSpPr>
          <p:spPr>
            <a:xfrm>
              <a:off x="170625" y="3648573"/>
              <a:ext cx="76752" cy="998966"/>
            </a:xfrm>
            <a:custGeom>
              <a:avLst/>
              <a:gdLst/>
              <a:ahLst/>
              <a:cxnLst/>
              <a:rect l="l" t="t" r="r" b="b"/>
              <a:pathLst>
                <a:path w="777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53"/>
            <p:cNvSpPr/>
            <p:nvPr/>
          </p:nvSpPr>
          <p:spPr>
            <a:xfrm>
              <a:off x="357816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53"/>
            <p:cNvSpPr/>
            <p:nvPr/>
          </p:nvSpPr>
          <p:spPr>
            <a:xfrm>
              <a:off x="544907" y="3648573"/>
              <a:ext cx="74579" cy="998966"/>
            </a:xfrm>
            <a:custGeom>
              <a:avLst/>
              <a:gdLst/>
              <a:ahLst/>
              <a:cxnLst/>
              <a:rect l="l" t="t" r="r" b="b"/>
              <a:pathLst>
                <a:path w="755" h="10113" extrusionOk="0">
                  <a:moveTo>
                    <a:pt x="549" y="1"/>
                  </a:moveTo>
                  <a:lnTo>
                    <a:pt x="549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53"/>
            <p:cNvSpPr/>
            <p:nvPr/>
          </p:nvSpPr>
          <p:spPr>
            <a:xfrm>
              <a:off x="732097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53"/>
            <p:cNvSpPr/>
            <p:nvPr/>
          </p:nvSpPr>
          <p:spPr>
            <a:xfrm>
              <a:off x="916916" y="3648573"/>
              <a:ext cx="76851" cy="998966"/>
            </a:xfrm>
            <a:custGeom>
              <a:avLst/>
              <a:gdLst/>
              <a:ahLst/>
              <a:cxnLst/>
              <a:rect l="l" t="t" r="r" b="b"/>
              <a:pathLst>
                <a:path w="778" h="10113" extrusionOk="0">
                  <a:moveTo>
                    <a:pt x="572" y="1"/>
                  </a:moveTo>
                  <a:lnTo>
                    <a:pt x="572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53"/>
            <p:cNvSpPr/>
            <p:nvPr/>
          </p:nvSpPr>
          <p:spPr>
            <a:xfrm>
              <a:off x="1104106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53"/>
            <p:cNvSpPr/>
            <p:nvPr/>
          </p:nvSpPr>
          <p:spPr>
            <a:xfrm>
              <a:off x="1291198" y="3648573"/>
              <a:ext cx="74579" cy="998966"/>
            </a:xfrm>
            <a:custGeom>
              <a:avLst/>
              <a:gdLst/>
              <a:ahLst/>
              <a:cxnLst/>
              <a:rect l="l" t="t" r="r" b="b"/>
              <a:pathLst>
                <a:path w="755" h="10113" extrusionOk="0">
                  <a:moveTo>
                    <a:pt x="572" y="1"/>
                  </a:moveTo>
                  <a:lnTo>
                    <a:pt x="572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53"/>
            <p:cNvSpPr/>
            <p:nvPr/>
          </p:nvSpPr>
          <p:spPr>
            <a:xfrm>
              <a:off x="1478388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53"/>
            <p:cNvSpPr/>
            <p:nvPr/>
          </p:nvSpPr>
          <p:spPr>
            <a:xfrm>
              <a:off x="1665578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53"/>
            <p:cNvSpPr/>
            <p:nvPr/>
          </p:nvSpPr>
          <p:spPr>
            <a:xfrm>
              <a:off x="1850397" y="3648573"/>
              <a:ext cx="76752" cy="998966"/>
            </a:xfrm>
            <a:custGeom>
              <a:avLst/>
              <a:gdLst/>
              <a:ahLst/>
              <a:cxnLst/>
              <a:rect l="l" t="t" r="r" b="b"/>
              <a:pathLst>
                <a:path w="777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77" y="1011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53"/>
            <p:cNvSpPr/>
            <p:nvPr/>
          </p:nvSpPr>
          <p:spPr>
            <a:xfrm>
              <a:off x="2037587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53"/>
            <p:cNvSpPr/>
            <p:nvPr/>
          </p:nvSpPr>
          <p:spPr>
            <a:xfrm>
              <a:off x="2224679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53"/>
            <p:cNvSpPr/>
            <p:nvPr/>
          </p:nvSpPr>
          <p:spPr>
            <a:xfrm>
              <a:off x="2411869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3" y="10112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53"/>
            <p:cNvSpPr/>
            <p:nvPr/>
          </p:nvSpPr>
          <p:spPr>
            <a:xfrm>
              <a:off x="2598960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48" y="1"/>
                  </a:moveTo>
                  <a:lnTo>
                    <a:pt x="548" y="9884"/>
                  </a:lnTo>
                  <a:lnTo>
                    <a:pt x="1" y="9884"/>
                  </a:lnTo>
                  <a:lnTo>
                    <a:pt x="1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53"/>
            <p:cNvSpPr/>
            <p:nvPr/>
          </p:nvSpPr>
          <p:spPr>
            <a:xfrm>
              <a:off x="2783878" y="3648573"/>
              <a:ext cx="74480" cy="998966"/>
            </a:xfrm>
            <a:custGeom>
              <a:avLst/>
              <a:gdLst/>
              <a:ahLst/>
              <a:cxnLst/>
              <a:rect l="l" t="t" r="r" b="b"/>
              <a:pathLst>
                <a:path w="754" h="10113" extrusionOk="0">
                  <a:moveTo>
                    <a:pt x="571" y="1"/>
                  </a:moveTo>
                  <a:lnTo>
                    <a:pt x="571" y="9884"/>
                  </a:lnTo>
                  <a:lnTo>
                    <a:pt x="0" y="9884"/>
                  </a:lnTo>
                  <a:lnTo>
                    <a:pt x="0" y="10112"/>
                  </a:lnTo>
                  <a:lnTo>
                    <a:pt x="754" y="10112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53"/>
            <p:cNvSpPr/>
            <p:nvPr/>
          </p:nvSpPr>
          <p:spPr>
            <a:xfrm>
              <a:off x="-316365" y="3549396"/>
              <a:ext cx="74480" cy="74480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1" y="0"/>
                  </a:moveTo>
                  <a:lnTo>
                    <a:pt x="1" y="754"/>
                  </a:lnTo>
                  <a:lnTo>
                    <a:pt x="754" y="754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rgbClr val="80BB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53"/>
            <p:cNvSpPr/>
            <p:nvPr/>
          </p:nvSpPr>
          <p:spPr>
            <a:xfrm>
              <a:off x="-316365" y="3549396"/>
              <a:ext cx="74480" cy="74480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1" y="0"/>
                  </a:moveTo>
                  <a:lnTo>
                    <a:pt x="1" y="754"/>
                  </a:lnTo>
                  <a:lnTo>
                    <a:pt x="754" y="754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53"/>
            <p:cNvSpPr/>
            <p:nvPr/>
          </p:nvSpPr>
          <p:spPr>
            <a:xfrm>
              <a:off x="2898859" y="3549396"/>
              <a:ext cx="74480" cy="74480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0" y="0"/>
                  </a:moveTo>
                  <a:lnTo>
                    <a:pt x="0" y="754"/>
                  </a:lnTo>
                  <a:lnTo>
                    <a:pt x="754" y="754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rgbClr val="80BB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53"/>
            <p:cNvSpPr/>
            <p:nvPr/>
          </p:nvSpPr>
          <p:spPr>
            <a:xfrm>
              <a:off x="2898859" y="3549396"/>
              <a:ext cx="74480" cy="74480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0" y="0"/>
                  </a:moveTo>
                  <a:lnTo>
                    <a:pt x="0" y="754"/>
                  </a:lnTo>
                  <a:lnTo>
                    <a:pt x="754" y="754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53"/>
            <p:cNvSpPr/>
            <p:nvPr/>
          </p:nvSpPr>
          <p:spPr>
            <a:xfrm>
              <a:off x="-298288" y="3567473"/>
              <a:ext cx="38426" cy="38426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183" y="0"/>
                  </a:moveTo>
                  <a:cubicBezTo>
                    <a:pt x="91" y="0"/>
                    <a:pt x="0" y="69"/>
                    <a:pt x="0" y="183"/>
                  </a:cubicBezTo>
                  <a:cubicBezTo>
                    <a:pt x="0" y="297"/>
                    <a:pt x="91" y="388"/>
                    <a:pt x="183" y="388"/>
                  </a:cubicBezTo>
                  <a:cubicBezTo>
                    <a:pt x="297" y="388"/>
                    <a:pt x="388" y="297"/>
                    <a:pt x="388" y="183"/>
                  </a:cubicBezTo>
                  <a:cubicBezTo>
                    <a:pt x="388" y="69"/>
                    <a:pt x="297" y="0"/>
                    <a:pt x="183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53"/>
            <p:cNvSpPr/>
            <p:nvPr/>
          </p:nvSpPr>
          <p:spPr>
            <a:xfrm>
              <a:off x="2916936" y="3567473"/>
              <a:ext cx="38426" cy="38426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205" y="0"/>
                  </a:moveTo>
                  <a:cubicBezTo>
                    <a:pt x="91" y="0"/>
                    <a:pt x="0" y="69"/>
                    <a:pt x="0" y="183"/>
                  </a:cubicBezTo>
                  <a:cubicBezTo>
                    <a:pt x="0" y="297"/>
                    <a:pt x="91" y="388"/>
                    <a:pt x="205" y="388"/>
                  </a:cubicBezTo>
                  <a:cubicBezTo>
                    <a:pt x="320" y="388"/>
                    <a:pt x="388" y="297"/>
                    <a:pt x="388" y="183"/>
                  </a:cubicBezTo>
                  <a:cubicBezTo>
                    <a:pt x="388" y="69"/>
                    <a:pt x="320" y="0"/>
                    <a:pt x="205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53"/>
            <p:cNvSpPr/>
            <p:nvPr/>
          </p:nvSpPr>
          <p:spPr>
            <a:xfrm>
              <a:off x="-298288" y="4766977"/>
              <a:ext cx="38426" cy="38426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183" y="0"/>
                  </a:moveTo>
                  <a:cubicBezTo>
                    <a:pt x="91" y="0"/>
                    <a:pt x="0" y="91"/>
                    <a:pt x="0" y="183"/>
                  </a:cubicBezTo>
                  <a:cubicBezTo>
                    <a:pt x="0" y="297"/>
                    <a:pt x="91" y="388"/>
                    <a:pt x="183" y="388"/>
                  </a:cubicBezTo>
                  <a:cubicBezTo>
                    <a:pt x="297" y="388"/>
                    <a:pt x="388" y="297"/>
                    <a:pt x="388" y="183"/>
                  </a:cubicBezTo>
                  <a:cubicBezTo>
                    <a:pt x="388" y="91"/>
                    <a:pt x="297" y="0"/>
                    <a:pt x="183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53"/>
            <p:cNvSpPr/>
            <p:nvPr/>
          </p:nvSpPr>
          <p:spPr>
            <a:xfrm>
              <a:off x="2916936" y="4766977"/>
              <a:ext cx="38426" cy="38426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205" y="0"/>
                  </a:moveTo>
                  <a:cubicBezTo>
                    <a:pt x="91" y="0"/>
                    <a:pt x="0" y="91"/>
                    <a:pt x="0" y="183"/>
                  </a:cubicBezTo>
                  <a:cubicBezTo>
                    <a:pt x="0" y="297"/>
                    <a:pt x="91" y="388"/>
                    <a:pt x="205" y="388"/>
                  </a:cubicBezTo>
                  <a:cubicBezTo>
                    <a:pt x="320" y="388"/>
                    <a:pt x="388" y="297"/>
                    <a:pt x="388" y="183"/>
                  </a:cubicBezTo>
                  <a:cubicBezTo>
                    <a:pt x="388" y="91"/>
                    <a:pt x="320" y="0"/>
                    <a:pt x="205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54770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4" name="Google Shape;2844;p50"/>
          <p:cNvSpPr txBox="1"/>
          <p:nvPr/>
        </p:nvSpPr>
        <p:spPr>
          <a:xfrm>
            <a:off x="581806" y="1293306"/>
            <a:ext cx="2494112" cy="635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 dirty="0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電話接聽</a:t>
            </a:r>
            <a:r>
              <a:rPr lang="en-US" altLang="zh-TW" sz="2800" dirty="0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-</a:t>
            </a:r>
            <a:r>
              <a:rPr lang="zh-TW" altLang="en-US" sz="2800" dirty="0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總機</a:t>
            </a:r>
            <a:endParaRPr sz="2800" dirty="0">
              <a:solidFill>
                <a:schemeClr val="dk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2845" name="Google Shape;2845;p50"/>
          <p:cNvSpPr txBox="1"/>
          <p:nvPr/>
        </p:nvSpPr>
        <p:spPr>
          <a:xfrm>
            <a:off x="400240" y="1860463"/>
            <a:ext cx="2737931" cy="682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dirty="0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rPr>
              <a:t>海關、客戶、司機、保三警察</a:t>
            </a:r>
            <a:endParaRPr sz="2400" dirty="0">
              <a:solidFill>
                <a:schemeClr val="lt2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2846" name="Google Shape;2846;p50"/>
          <p:cNvSpPr txBox="1"/>
          <p:nvPr/>
        </p:nvSpPr>
        <p:spPr>
          <a:xfrm>
            <a:off x="2607185" y="3357425"/>
            <a:ext cx="2042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 dirty="0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繕打報單</a:t>
            </a:r>
            <a:endParaRPr sz="2800" dirty="0">
              <a:solidFill>
                <a:schemeClr val="dk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2847" name="Google Shape;2847;p50"/>
          <p:cNvSpPr txBox="1"/>
          <p:nvPr/>
        </p:nvSpPr>
        <p:spPr>
          <a:xfrm>
            <a:off x="2607185" y="3885125"/>
            <a:ext cx="20424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dirty="0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rPr>
              <a:t>海、空運進出口報單</a:t>
            </a:r>
            <a:endParaRPr sz="2400" dirty="0">
              <a:solidFill>
                <a:schemeClr val="lt2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2848" name="Google Shape;2848;p50"/>
          <p:cNvSpPr txBox="1"/>
          <p:nvPr/>
        </p:nvSpPr>
        <p:spPr>
          <a:xfrm>
            <a:off x="4494370" y="1423925"/>
            <a:ext cx="2042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 dirty="0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產證</a:t>
            </a:r>
            <a:endParaRPr sz="2800" dirty="0">
              <a:solidFill>
                <a:schemeClr val="dk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2849" name="Google Shape;2849;p50"/>
          <p:cNvSpPr txBox="1"/>
          <p:nvPr/>
        </p:nvSpPr>
        <p:spPr>
          <a:xfrm>
            <a:off x="4494369" y="1951625"/>
            <a:ext cx="2241419" cy="5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000" dirty="0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rPr>
              <a:t>向高雄市新商業會申請出口貨品產證</a:t>
            </a:r>
            <a:endParaRPr sz="2000" dirty="0">
              <a:solidFill>
                <a:schemeClr val="lt2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2850" name="Google Shape;2850;p50"/>
          <p:cNvSpPr txBox="1"/>
          <p:nvPr/>
        </p:nvSpPr>
        <p:spPr>
          <a:xfrm>
            <a:off x="6372516" y="3660094"/>
            <a:ext cx="2042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 dirty="0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依客戶需求做變動</a:t>
            </a:r>
            <a:endParaRPr sz="2800" dirty="0">
              <a:solidFill>
                <a:schemeClr val="dk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2852" name="Google Shape;2852;p50"/>
          <p:cNvSpPr txBox="1"/>
          <p:nvPr/>
        </p:nvSpPr>
        <p:spPr>
          <a:xfrm>
            <a:off x="1450500" y="2685517"/>
            <a:ext cx="581400" cy="475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chemeClr val="lt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1</a:t>
            </a:r>
            <a:endParaRPr sz="3000">
              <a:solidFill>
                <a:schemeClr val="lt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2853" name="Google Shape;2853;p50"/>
          <p:cNvSpPr txBox="1"/>
          <p:nvPr/>
        </p:nvSpPr>
        <p:spPr>
          <a:xfrm>
            <a:off x="3337675" y="2633075"/>
            <a:ext cx="581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chemeClr val="lt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2</a:t>
            </a:r>
            <a:endParaRPr sz="3000">
              <a:solidFill>
                <a:schemeClr val="lt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2854" name="Google Shape;2854;p50"/>
          <p:cNvSpPr txBox="1"/>
          <p:nvPr/>
        </p:nvSpPr>
        <p:spPr>
          <a:xfrm>
            <a:off x="5324379" y="2627110"/>
            <a:ext cx="581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dirty="0">
                <a:solidFill>
                  <a:schemeClr val="lt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3</a:t>
            </a:r>
            <a:endParaRPr sz="3000" dirty="0">
              <a:solidFill>
                <a:schemeClr val="lt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2855" name="Google Shape;2855;p50"/>
          <p:cNvSpPr txBox="1"/>
          <p:nvPr/>
        </p:nvSpPr>
        <p:spPr>
          <a:xfrm>
            <a:off x="7112025" y="2633075"/>
            <a:ext cx="581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chemeClr val="lt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4</a:t>
            </a:r>
            <a:endParaRPr sz="3000">
              <a:solidFill>
                <a:schemeClr val="lt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cxnSp>
        <p:nvCxnSpPr>
          <p:cNvPr id="2856" name="Google Shape;2856;p50"/>
          <p:cNvCxnSpPr>
            <a:cxnSpLocks/>
            <a:stCxn id="2852" idx="3"/>
            <a:endCxn id="2853" idx="1"/>
          </p:cNvCxnSpPr>
          <p:nvPr/>
        </p:nvCxnSpPr>
        <p:spPr>
          <a:xfrm flipV="1">
            <a:off x="2031900" y="2896925"/>
            <a:ext cx="1305775" cy="2622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7" name="Google Shape;2857;p50"/>
          <p:cNvCxnSpPr>
            <a:stCxn id="2853" idx="3"/>
            <a:endCxn id="2854" idx="1"/>
          </p:cNvCxnSpPr>
          <p:nvPr/>
        </p:nvCxnSpPr>
        <p:spPr>
          <a:xfrm flipV="1">
            <a:off x="3919075" y="2890960"/>
            <a:ext cx="1405304" cy="5965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8" name="Google Shape;2858;p50"/>
          <p:cNvCxnSpPr>
            <a:stCxn id="2854" idx="3"/>
            <a:endCxn id="2855" idx="1"/>
          </p:cNvCxnSpPr>
          <p:nvPr/>
        </p:nvCxnSpPr>
        <p:spPr>
          <a:xfrm>
            <a:off x="5905779" y="2890960"/>
            <a:ext cx="1206246" cy="5965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9" name="Google Shape;2859;p50"/>
          <p:cNvCxnSpPr>
            <a:cxnSpLocks/>
            <a:endCxn id="2852" idx="0"/>
          </p:cNvCxnSpPr>
          <p:nvPr/>
        </p:nvCxnSpPr>
        <p:spPr>
          <a:xfrm>
            <a:off x="1741200" y="2512475"/>
            <a:ext cx="0" cy="17304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0" name="Google Shape;2860;p50"/>
          <p:cNvCxnSpPr>
            <a:stCxn id="2853" idx="2"/>
            <a:endCxn id="2846" idx="0"/>
          </p:cNvCxnSpPr>
          <p:nvPr/>
        </p:nvCxnSpPr>
        <p:spPr>
          <a:xfrm>
            <a:off x="3628375" y="3160775"/>
            <a:ext cx="0" cy="19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1" name="Google Shape;2861;p50"/>
          <p:cNvCxnSpPr>
            <a:cxnSpLocks/>
            <a:stCxn id="2854" idx="0"/>
            <a:endCxn id="2849" idx="2"/>
          </p:cNvCxnSpPr>
          <p:nvPr/>
        </p:nvCxnSpPr>
        <p:spPr>
          <a:xfrm flipV="1">
            <a:off x="5615079" y="2510425"/>
            <a:ext cx="0" cy="116685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2" name="Google Shape;2862;p50"/>
          <p:cNvCxnSpPr>
            <a:stCxn id="2855" idx="2"/>
            <a:endCxn id="2850" idx="0"/>
          </p:cNvCxnSpPr>
          <p:nvPr/>
        </p:nvCxnSpPr>
        <p:spPr>
          <a:xfrm flipH="1">
            <a:off x="7393716" y="3160775"/>
            <a:ext cx="9009" cy="499319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863" name="Google Shape;2863;p50"/>
          <p:cNvGrpSpPr/>
          <p:nvPr/>
        </p:nvGrpSpPr>
        <p:grpSpPr>
          <a:xfrm>
            <a:off x="1510528" y="3701172"/>
            <a:ext cx="461472" cy="503693"/>
            <a:chOff x="5612325" y="2818450"/>
            <a:chExt cx="336350" cy="367150"/>
          </a:xfrm>
        </p:grpSpPr>
        <p:sp>
          <p:nvSpPr>
            <p:cNvPr id="2864" name="Google Shape;2864;p50"/>
            <p:cNvSpPr/>
            <p:nvPr/>
          </p:nvSpPr>
          <p:spPr>
            <a:xfrm>
              <a:off x="5643100" y="2818450"/>
              <a:ext cx="295775" cy="367150"/>
            </a:xfrm>
            <a:custGeom>
              <a:avLst/>
              <a:gdLst/>
              <a:ahLst/>
              <a:cxnLst/>
              <a:rect l="l" t="t" r="r" b="b"/>
              <a:pathLst>
                <a:path w="11831" h="14686" extrusionOk="0">
                  <a:moveTo>
                    <a:pt x="5924" y="1"/>
                  </a:moveTo>
                  <a:cubicBezTo>
                    <a:pt x="2659" y="1"/>
                    <a:pt x="0" y="2641"/>
                    <a:pt x="0" y="5907"/>
                  </a:cubicBezTo>
                  <a:cubicBezTo>
                    <a:pt x="0" y="9172"/>
                    <a:pt x="2659" y="14685"/>
                    <a:pt x="5924" y="14685"/>
                  </a:cubicBezTo>
                  <a:cubicBezTo>
                    <a:pt x="9189" y="14685"/>
                    <a:pt x="11830" y="9172"/>
                    <a:pt x="11830" y="5907"/>
                  </a:cubicBezTo>
                  <a:cubicBezTo>
                    <a:pt x="11830" y="2641"/>
                    <a:pt x="9189" y="1"/>
                    <a:pt x="59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50"/>
            <p:cNvSpPr/>
            <p:nvPr/>
          </p:nvSpPr>
          <p:spPr>
            <a:xfrm>
              <a:off x="5781375" y="2818450"/>
              <a:ext cx="157500" cy="367150"/>
            </a:xfrm>
            <a:custGeom>
              <a:avLst/>
              <a:gdLst/>
              <a:ahLst/>
              <a:cxnLst/>
              <a:rect l="l" t="t" r="r" b="b"/>
              <a:pathLst>
                <a:path w="6300" h="14686" extrusionOk="0">
                  <a:moveTo>
                    <a:pt x="1" y="1"/>
                  </a:moveTo>
                  <a:cubicBezTo>
                    <a:pt x="3070" y="215"/>
                    <a:pt x="5514" y="2784"/>
                    <a:pt x="5514" y="5907"/>
                  </a:cubicBezTo>
                  <a:cubicBezTo>
                    <a:pt x="5514" y="9047"/>
                    <a:pt x="3070" y="14239"/>
                    <a:pt x="1" y="14667"/>
                  </a:cubicBezTo>
                  <a:cubicBezTo>
                    <a:pt x="125" y="14685"/>
                    <a:pt x="250" y="14685"/>
                    <a:pt x="393" y="14685"/>
                  </a:cubicBezTo>
                  <a:cubicBezTo>
                    <a:pt x="3658" y="14685"/>
                    <a:pt x="6299" y="9172"/>
                    <a:pt x="6299" y="5907"/>
                  </a:cubicBezTo>
                  <a:cubicBezTo>
                    <a:pt x="6299" y="2641"/>
                    <a:pt x="3658" y="1"/>
                    <a:pt x="3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50"/>
            <p:cNvSpPr/>
            <p:nvPr/>
          </p:nvSpPr>
          <p:spPr>
            <a:xfrm>
              <a:off x="5724725" y="2912575"/>
              <a:ext cx="132950" cy="119575"/>
            </a:xfrm>
            <a:custGeom>
              <a:avLst/>
              <a:gdLst/>
              <a:ahLst/>
              <a:cxnLst/>
              <a:rect l="l" t="t" r="r" b="b"/>
              <a:pathLst>
                <a:path w="5318" h="4783" extrusionOk="0">
                  <a:moveTo>
                    <a:pt x="4211" y="1"/>
                  </a:moveTo>
                  <a:lnTo>
                    <a:pt x="2284" y="36"/>
                  </a:lnTo>
                  <a:lnTo>
                    <a:pt x="1428" y="1214"/>
                  </a:lnTo>
                  <a:lnTo>
                    <a:pt x="197" y="1125"/>
                  </a:lnTo>
                  <a:cubicBezTo>
                    <a:pt x="72" y="1446"/>
                    <a:pt x="1" y="1785"/>
                    <a:pt x="1" y="2142"/>
                  </a:cubicBezTo>
                  <a:cubicBezTo>
                    <a:pt x="1" y="3480"/>
                    <a:pt x="964" y="4586"/>
                    <a:pt x="2249" y="4782"/>
                  </a:cubicBezTo>
                  <a:lnTo>
                    <a:pt x="3872" y="3284"/>
                  </a:lnTo>
                  <a:lnTo>
                    <a:pt x="5300" y="2463"/>
                  </a:lnTo>
                  <a:cubicBezTo>
                    <a:pt x="5318" y="2356"/>
                    <a:pt x="5318" y="2249"/>
                    <a:pt x="5318" y="2142"/>
                  </a:cubicBezTo>
                  <a:cubicBezTo>
                    <a:pt x="5318" y="1250"/>
                    <a:pt x="4907" y="482"/>
                    <a:pt x="42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50"/>
            <p:cNvSpPr/>
            <p:nvPr/>
          </p:nvSpPr>
          <p:spPr>
            <a:xfrm>
              <a:off x="5729625" y="2899650"/>
              <a:ext cx="100850" cy="66675"/>
            </a:xfrm>
            <a:custGeom>
              <a:avLst/>
              <a:gdLst/>
              <a:ahLst/>
              <a:cxnLst/>
              <a:rect l="l" t="t" r="r" b="b"/>
              <a:pathLst>
                <a:path w="4034" h="2667" extrusionOk="0">
                  <a:moveTo>
                    <a:pt x="2463" y="0"/>
                  </a:moveTo>
                  <a:cubicBezTo>
                    <a:pt x="1357" y="0"/>
                    <a:pt x="393" y="678"/>
                    <a:pt x="1" y="1642"/>
                  </a:cubicBezTo>
                  <a:cubicBezTo>
                    <a:pt x="355" y="2134"/>
                    <a:pt x="868" y="2666"/>
                    <a:pt x="1403" y="2666"/>
                  </a:cubicBezTo>
                  <a:cubicBezTo>
                    <a:pt x="1488" y="2666"/>
                    <a:pt x="1574" y="2652"/>
                    <a:pt x="1660" y="2623"/>
                  </a:cubicBezTo>
                  <a:cubicBezTo>
                    <a:pt x="2749" y="2230"/>
                    <a:pt x="1874" y="1213"/>
                    <a:pt x="4015" y="518"/>
                  </a:cubicBezTo>
                  <a:lnTo>
                    <a:pt x="4033" y="518"/>
                  </a:lnTo>
                  <a:cubicBezTo>
                    <a:pt x="3605" y="179"/>
                    <a:pt x="3052" y="0"/>
                    <a:pt x="24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50"/>
            <p:cNvSpPr/>
            <p:nvPr/>
          </p:nvSpPr>
          <p:spPr>
            <a:xfrm>
              <a:off x="5780475" y="2971175"/>
              <a:ext cx="76750" cy="61875"/>
            </a:xfrm>
            <a:custGeom>
              <a:avLst/>
              <a:gdLst/>
              <a:ahLst/>
              <a:cxnLst/>
              <a:rect l="l" t="t" r="r" b="b"/>
              <a:pathLst>
                <a:path w="3070" h="2475" extrusionOk="0">
                  <a:moveTo>
                    <a:pt x="2361" y="0"/>
                  </a:moveTo>
                  <a:cubicBezTo>
                    <a:pt x="1807" y="0"/>
                    <a:pt x="1242" y="191"/>
                    <a:pt x="857" y="476"/>
                  </a:cubicBezTo>
                  <a:cubicBezTo>
                    <a:pt x="144" y="993"/>
                    <a:pt x="1" y="1814"/>
                    <a:pt x="19" y="2438"/>
                  </a:cubicBezTo>
                  <a:cubicBezTo>
                    <a:pt x="161" y="2456"/>
                    <a:pt x="286" y="2474"/>
                    <a:pt x="429" y="2474"/>
                  </a:cubicBezTo>
                  <a:cubicBezTo>
                    <a:pt x="1803" y="2474"/>
                    <a:pt x="2927" y="1439"/>
                    <a:pt x="3070" y="119"/>
                  </a:cubicBezTo>
                  <a:cubicBezTo>
                    <a:pt x="2846" y="37"/>
                    <a:pt x="2605" y="0"/>
                    <a:pt x="23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50"/>
            <p:cNvSpPr/>
            <p:nvPr/>
          </p:nvSpPr>
          <p:spPr>
            <a:xfrm>
              <a:off x="5833575" y="2826300"/>
              <a:ext cx="115100" cy="78925"/>
            </a:xfrm>
            <a:custGeom>
              <a:avLst/>
              <a:gdLst/>
              <a:ahLst/>
              <a:cxnLst/>
              <a:rect l="l" t="t" r="r" b="b"/>
              <a:pathLst>
                <a:path w="4604" h="3157" extrusionOk="0">
                  <a:moveTo>
                    <a:pt x="2647" y="0"/>
                  </a:moveTo>
                  <a:cubicBezTo>
                    <a:pt x="2566" y="0"/>
                    <a:pt x="2486" y="56"/>
                    <a:pt x="2462" y="151"/>
                  </a:cubicBezTo>
                  <a:lnTo>
                    <a:pt x="2284" y="757"/>
                  </a:lnTo>
                  <a:cubicBezTo>
                    <a:pt x="2248" y="847"/>
                    <a:pt x="2177" y="900"/>
                    <a:pt x="2088" y="900"/>
                  </a:cubicBezTo>
                  <a:lnTo>
                    <a:pt x="196" y="900"/>
                  </a:lnTo>
                  <a:cubicBezTo>
                    <a:pt x="89" y="900"/>
                    <a:pt x="0" y="989"/>
                    <a:pt x="0" y="1096"/>
                  </a:cubicBezTo>
                  <a:lnTo>
                    <a:pt x="0" y="2060"/>
                  </a:lnTo>
                  <a:cubicBezTo>
                    <a:pt x="0" y="2167"/>
                    <a:pt x="89" y="2256"/>
                    <a:pt x="196" y="2256"/>
                  </a:cubicBezTo>
                  <a:lnTo>
                    <a:pt x="2088" y="2256"/>
                  </a:lnTo>
                  <a:cubicBezTo>
                    <a:pt x="2177" y="2256"/>
                    <a:pt x="2248" y="2310"/>
                    <a:pt x="2284" y="2399"/>
                  </a:cubicBezTo>
                  <a:lnTo>
                    <a:pt x="2462" y="3023"/>
                  </a:lnTo>
                  <a:cubicBezTo>
                    <a:pt x="2486" y="3106"/>
                    <a:pt x="2564" y="3157"/>
                    <a:pt x="2644" y="3157"/>
                  </a:cubicBezTo>
                  <a:cubicBezTo>
                    <a:pt x="2686" y="3157"/>
                    <a:pt x="2729" y="3143"/>
                    <a:pt x="2766" y="3113"/>
                  </a:cubicBezTo>
                  <a:lnTo>
                    <a:pt x="4497" y="1739"/>
                  </a:lnTo>
                  <a:cubicBezTo>
                    <a:pt x="4604" y="1649"/>
                    <a:pt x="4604" y="1507"/>
                    <a:pt x="4497" y="1435"/>
                  </a:cubicBezTo>
                  <a:lnTo>
                    <a:pt x="2766" y="44"/>
                  </a:lnTo>
                  <a:cubicBezTo>
                    <a:pt x="2730" y="14"/>
                    <a:pt x="2688" y="0"/>
                    <a:pt x="26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50"/>
            <p:cNvSpPr/>
            <p:nvPr/>
          </p:nvSpPr>
          <p:spPr>
            <a:xfrm>
              <a:off x="5833575" y="2855925"/>
              <a:ext cx="115100" cy="49300"/>
            </a:xfrm>
            <a:custGeom>
              <a:avLst/>
              <a:gdLst/>
              <a:ahLst/>
              <a:cxnLst/>
              <a:rect l="l" t="t" r="r" b="b"/>
              <a:pathLst>
                <a:path w="4604" h="1972" extrusionOk="0">
                  <a:moveTo>
                    <a:pt x="4193" y="1"/>
                  </a:moveTo>
                  <a:lnTo>
                    <a:pt x="2980" y="893"/>
                  </a:lnTo>
                  <a:cubicBezTo>
                    <a:pt x="2945" y="914"/>
                    <a:pt x="2907" y="924"/>
                    <a:pt x="2869" y="924"/>
                  </a:cubicBezTo>
                  <a:cubicBezTo>
                    <a:pt x="2812" y="924"/>
                    <a:pt x="2755" y="900"/>
                    <a:pt x="2712" y="857"/>
                  </a:cubicBezTo>
                  <a:lnTo>
                    <a:pt x="2462" y="536"/>
                  </a:lnTo>
                  <a:cubicBezTo>
                    <a:pt x="2427" y="482"/>
                    <a:pt x="2373" y="464"/>
                    <a:pt x="2302" y="464"/>
                  </a:cubicBezTo>
                  <a:lnTo>
                    <a:pt x="0" y="464"/>
                  </a:lnTo>
                  <a:lnTo>
                    <a:pt x="0" y="875"/>
                  </a:lnTo>
                  <a:cubicBezTo>
                    <a:pt x="0" y="982"/>
                    <a:pt x="89" y="1071"/>
                    <a:pt x="196" y="1071"/>
                  </a:cubicBezTo>
                  <a:lnTo>
                    <a:pt x="2088" y="1071"/>
                  </a:lnTo>
                  <a:cubicBezTo>
                    <a:pt x="2177" y="1071"/>
                    <a:pt x="2248" y="1125"/>
                    <a:pt x="2284" y="1214"/>
                  </a:cubicBezTo>
                  <a:lnTo>
                    <a:pt x="2462" y="1838"/>
                  </a:lnTo>
                  <a:cubicBezTo>
                    <a:pt x="2486" y="1921"/>
                    <a:pt x="2564" y="1972"/>
                    <a:pt x="2644" y="1972"/>
                  </a:cubicBezTo>
                  <a:cubicBezTo>
                    <a:pt x="2686" y="1972"/>
                    <a:pt x="2729" y="1958"/>
                    <a:pt x="2766" y="1928"/>
                  </a:cubicBezTo>
                  <a:lnTo>
                    <a:pt x="4497" y="554"/>
                  </a:lnTo>
                  <a:cubicBezTo>
                    <a:pt x="4604" y="464"/>
                    <a:pt x="4604" y="322"/>
                    <a:pt x="4497" y="250"/>
                  </a:cubicBezTo>
                  <a:lnTo>
                    <a:pt x="419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50"/>
            <p:cNvSpPr/>
            <p:nvPr/>
          </p:nvSpPr>
          <p:spPr>
            <a:xfrm>
              <a:off x="5612325" y="3016750"/>
              <a:ext cx="115100" cy="78750"/>
            </a:xfrm>
            <a:custGeom>
              <a:avLst/>
              <a:gdLst/>
              <a:ahLst/>
              <a:cxnLst/>
              <a:rect l="l" t="t" r="r" b="b"/>
              <a:pathLst>
                <a:path w="4604" h="3150" extrusionOk="0">
                  <a:moveTo>
                    <a:pt x="1959" y="0"/>
                  </a:moveTo>
                  <a:cubicBezTo>
                    <a:pt x="1917" y="0"/>
                    <a:pt x="1875" y="14"/>
                    <a:pt x="1838" y="44"/>
                  </a:cubicBezTo>
                  <a:lnTo>
                    <a:pt x="107" y="1418"/>
                  </a:lnTo>
                  <a:cubicBezTo>
                    <a:pt x="0" y="1508"/>
                    <a:pt x="0" y="1650"/>
                    <a:pt x="107" y="1722"/>
                  </a:cubicBezTo>
                  <a:lnTo>
                    <a:pt x="1838" y="3113"/>
                  </a:lnTo>
                  <a:cubicBezTo>
                    <a:pt x="1874" y="3137"/>
                    <a:pt x="1915" y="3149"/>
                    <a:pt x="1956" y="3149"/>
                  </a:cubicBezTo>
                  <a:cubicBezTo>
                    <a:pt x="2038" y="3149"/>
                    <a:pt x="2118" y="3101"/>
                    <a:pt x="2141" y="3006"/>
                  </a:cubicBezTo>
                  <a:lnTo>
                    <a:pt x="2320" y="2382"/>
                  </a:lnTo>
                  <a:cubicBezTo>
                    <a:pt x="2355" y="2310"/>
                    <a:pt x="2427" y="2257"/>
                    <a:pt x="2516" y="2257"/>
                  </a:cubicBezTo>
                  <a:lnTo>
                    <a:pt x="4407" y="2257"/>
                  </a:lnTo>
                  <a:cubicBezTo>
                    <a:pt x="4514" y="2257"/>
                    <a:pt x="4604" y="2168"/>
                    <a:pt x="4604" y="2061"/>
                  </a:cubicBezTo>
                  <a:lnTo>
                    <a:pt x="4604" y="1079"/>
                  </a:lnTo>
                  <a:cubicBezTo>
                    <a:pt x="4604" y="990"/>
                    <a:pt x="4514" y="901"/>
                    <a:pt x="4407" y="901"/>
                  </a:cubicBezTo>
                  <a:lnTo>
                    <a:pt x="2516" y="901"/>
                  </a:lnTo>
                  <a:cubicBezTo>
                    <a:pt x="2427" y="901"/>
                    <a:pt x="2355" y="830"/>
                    <a:pt x="2320" y="758"/>
                  </a:cubicBezTo>
                  <a:lnTo>
                    <a:pt x="2141" y="134"/>
                  </a:lnTo>
                  <a:cubicBezTo>
                    <a:pt x="2118" y="51"/>
                    <a:pt x="2040" y="0"/>
                    <a:pt x="19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50"/>
            <p:cNvSpPr/>
            <p:nvPr/>
          </p:nvSpPr>
          <p:spPr>
            <a:xfrm>
              <a:off x="5612325" y="3046400"/>
              <a:ext cx="115100" cy="49100"/>
            </a:xfrm>
            <a:custGeom>
              <a:avLst/>
              <a:gdLst/>
              <a:ahLst/>
              <a:cxnLst/>
              <a:rect l="l" t="t" r="r" b="b"/>
              <a:pathLst>
                <a:path w="4604" h="1964" extrusionOk="0">
                  <a:moveTo>
                    <a:pt x="411" y="0"/>
                  </a:moveTo>
                  <a:lnTo>
                    <a:pt x="107" y="232"/>
                  </a:lnTo>
                  <a:cubicBezTo>
                    <a:pt x="0" y="322"/>
                    <a:pt x="0" y="464"/>
                    <a:pt x="107" y="536"/>
                  </a:cubicBezTo>
                  <a:lnTo>
                    <a:pt x="1838" y="1927"/>
                  </a:lnTo>
                  <a:cubicBezTo>
                    <a:pt x="1874" y="1951"/>
                    <a:pt x="1915" y="1963"/>
                    <a:pt x="1956" y="1963"/>
                  </a:cubicBezTo>
                  <a:cubicBezTo>
                    <a:pt x="2038" y="1963"/>
                    <a:pt x="2118" y="1915"/>
                    <a:pt x="2141" y="1820"/>
                  </a:cubicBezTo>
                  <a:lnTo>
                    <a:pt x="2320" y="1196"/>
                  </a:lnTo>
                  <a:cubicBezTo>
                    <a:pt x="2355" y="1124"/>
                    <a:pt x="2427" y="1071"/>
                    <a:pt x="2516" y="1071"/>
                  </a:cubicBezTo>
                  <a:lnTo>
                    <a:pt x="4407" y="1071"/>
                  </a:lnTo>
                  <a:cubicBezTo>
                    <a:pt x="4514" y="1071"/>
                    <a:pt x="4604" y="982"/>
                    <a:pt x="4604" y="875"/>
                  </a:cubicBezTo>
                  <a:lnTo>
                    <a:pt x="4604" y="446"/>
                  </a:lnTo>
                  <a:lnTo>
                    <a:pt x="2302" y="446"/>
                  </a:lnTo>
                  <a:cubicBezTo>
                    <a:pt x="2231" y="446"/>
                    <a:pt x="2177" y="482"/>
                    <a:pt x="2141" y="518"/>
                  </a:cubicBezTo>
                  <a:lnTo>
                    <a:pt x="1892" y="839"/>
                  </a:lnTo>
                  <a:cubicBezTo>
                    <a:pt x="1851" y="889"/>
                    <a:pt x="1800" y="911"/>
                    <a:pt x="1746" y="911"/>
                  </a:cubicBezTo>
                  <a:cubicBezTo>
                    <a:pt x="1705" y="911"/>
                    <a:pt x="1663" y="898"/>
                    <a:pt x="1624" y="875"/>
                  </a:cubicBezTo>
                  <a:lnTo>
                    <a:pt x="41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3" name="Google Shape;2873;p50"/>
          <p:cNvGrpSpPr/>
          <p:nvPr/>
        </p:nvGrpSpPr>
        <p:grpSpPr>
          <a:xfrm>
            <a:off x="3368100" y="1755250"/>
            <a:ext cx="520583" cy="520938"/>
            <a:chOff x="2769100" y="3966850"/>
            <a:chExt cx="367125" cy="367375"/>
          </a:xfrm>
        </p:grpSpPr>
        <p:sp>
          <p:nvSpPr>
            <p:cNvPr id="2874" name="Google Shape;2874;p50"/>
            <p:cNvSpPr/>
            <p:nvPr/>
          </p:nvSpPr>
          <p:spPr>
            <a:xfrm>
              <a:off x="2981875" y="4044250"/>
              <a:ext cx="11175" cy="44625"/>
            </a:xfrm>
            <a:custGeom>
              <a:avLst/>
              <a:gdLst/>
              <a:ahLst/>
              <a:cxnLst/>
              <a:rect l="l" t="t" r="r" b="b"/>
              <a:pathLst>
                <a:path w="447" h="1785" extrusionOk="0">
                  <a:moveTo>
                    <a:pt x="214" y="0"/>
                  </a:moveTo>
                  <a:cubicBezTo>
                    <a:pt x="107" y="0"/>
                    <a:pt x="0" y="107"/>
                    <a:pt x="0" y="232"/>
                  </a:cubicBezTo>
                  <a:lnTo>
                    <a:pt x="0" y="1553"/>
                  </a:lnTo>
                  <a:cubicBezTo>
                    <a:pt x="0" y="1678"/>
                    <a:pt x="107" y="1785"/>
                    <a:pt x="214" y="1785"/>
                  </a:cubicBezTo>
                  <a:cubicBezTo>
                    <a:pt x="339" y="1785"/>
                    <a:pt x="446" y="1678"/>
                    <a:pt x="446" y="1553"/>
                  </a:cubicBezTo>
                  <a:lnTo>
                    <a:pt x="446" y="232"/>
                  </a:lnTo>
                  <a:cubicBezTo>
                    <a:pt x="446" y="107"/>
                    <a:pt x="339" y="0"/>
                    <a:pt x="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50"/>
            <p:cNvSpPr/>
            <p:nvPr/>
          </p:nvSpPr>
          <p:spPr>
            <a:xfrm>
              <a:off x="3000150" y="4079925"/>
              <a:ext cx="11175" cy="46425"/>
            </a:xfrm>
            <a:custGeom>
              <a:avLst/>
              <a:gdLst/>
              <a:ahLst/>
              <a:cxnLst/>
              <a:rect l="l" t="t" r="r" b="b"/>
              <a:pathLst>
                <a:path w="447" h="1857" extrusionOk="0">
                  <a:moveTo>
                    <a:pt x="215" y="1"/>
                  </a:moveTo>
                  <a:cubicBezTo>
                    <a:pt x="90" y="1"/>
                    <a:pt x="1" y="108"/>
                    <a:pt x="1" y="233"/>
                  </a:cubicBezTo>
                  <a:lnTo>
                    <a:pt x="1" y="1624"/>
                  </a:lnTo>
                  <a:cubicBezTo>
                    <a:pt x="1" y="1749"/>
                    <a:pt x="90" y="1856"/>
                    <a:pt x="215" y="1856"/>
                  </a:cubicBezTo>
                  <a:cubicBezTo>
                    <a:pt x="340" y="1856"/>
                    <a:pt x="447" y="1749"/>
                    <a:pt x="447" y="1624"/>
                  </a:cubicBezTo>
                  <a:lnTo>
                    <a:pt x="447" y="233"/>
                  </a:lnTo>
                  <a:cubicBezTo>
                    <a:pt x="447" y="108"/>
                    <a:pt x="340" y="1"/>
                    <a:pt x="2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50"/>
            <p:cNvSpPr/>
            <p:nvPr/>
          </p:nvSpPr>
          <p:spPr>
            <a:xfrm>
              <a:off x="3000150" y="4056725"/>
              <a:ext cx="11175" cy="19225"/>
            </a:xfrm>
            <a:custGeom>
              <a:avLst/>
              <a:gdLst/>
              <a:ahLst/>
              <a:cxnLst/>
              <a:rect l="l" t="t" r="r" b="b"/>
              <a:pathLst>
                <a:path w="447" h="769" extrusionOk="0">
                  <a:moveTo>
                    <a:pt x="215" y="1"/>
                  </a:moveTo>
                  <a:cubicBezTo>
                    <a:pt x="90" y="1"/>
                    <a:pt x="1" y="108"/>
                    <a:pt x="1" y="233"/>
                  </a:cubicBezTo>
                  <a:lnTo>
                    <a:pt x="1" y="536"/>
                  </a:lnTo>
                  <a:cubicBezTo>
                    <a:pt x="1" y="661"/>
                    <a:pt x="90" y="768"/>
                    <a:pt x="215" y="768"/>
                  </a:cubicBezTo>
                  <a:cubicBezTo>
                    <a:pt x="340" y="768"/>
                    <a:pt x="447" y="661"/>
                    <a:pt x="447" y="536"/>
                  </a:cubicBezTo>
                  <a:lnTo>
                    <a:pt x="447" y="233"/>
                  </a:lnTo>
                  <a:cubicBezTo>
                    <a:pt x="447" y="108"/>
                    <a:pt x="340" y="1"/>
                    <a:pt x="2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50"/>
            <p:cNvSpPr/>
            <p:nvPr/>
          </p:nvSpPr>
          <p:spPr>
            <a:xfrm>
              <a:off x="2912725" y="4044250"/>
              <a:ext cx="10725" cy="44625"/>
            </a:xfrm>
            <a:custGeom>
              <a:avLst/>
              <a:gdLst/>
              <a:ahLst/>
              <a:cxnLst/>
              <a:rect l="l" t="t" r="r" b="b"/>
              <a:pathLst>
                <a:path w="429" h="1785" extrusionOk="0">
                  <a:moveTo>
                    <a:pt x="215" y="0"/>
                  </a:moveTo>
                  <a:cubicBezTo>
                    <a:pt x="90" y="0"/>
                    <a:pt x="1" y="107"/>
                    <a:pt x="1" y="232"/>
                  </a:cubicBezTo>
                  <a:lnTo>
                    <a:pt x="1" y="1553"/>
                  </a:lnTo>
                  <a:cubicBezTo>
                    <a:pt x="1" y="1678"/>
                    <a:pt x="90" y="1785"/>
                    <a:pt x="215" y="1785"/>
                  </a:cubicBezTo>
                  <a:cubicBezTo>
                    <a:pt x="340" y="1785"/>
                    <a:pt x="429" y="1678"/>
                    <a:pt x="429" y="1553"/>
                  </a:cubicBezTo>
                  <a:lnTo>
                    <a:pt x="429" y="232"/>
                  </a:lnTo>
                  <a:cubicBezTo>
                    <a:pt x="429" y="107"/>
                    <a:pt x="340" y="0"/>
                    <a:pt x="2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50"/>
            <p:cNvSpPr/>
            <p:nvPr/>
          </p:nvSpPr>
          <p:spPr>
            <a:xfrm>
              <a:off x="2894425" y="4079925"/>
              <a:ext cx="11200" cy="46425"/>
            </a:xfrm>
            <a:custGeom>
              <a:avLst/>
              <a:gdLst/>
              <a:ahLst/>
              <a:cxnLst/>
              <a:rect l="l" t="t" r="r" b="b"/>
              <a:pathLst>
                <a:path w="448" h="1857" extrusionOk="0">
                  <a:moveTo>
                    <a:pt x="215" y="1"/>
                  </a:moveTo>
                  <a:cubicBezTo>
                    <a:pt x="90" y="1"/>
                    <a:pt x="1" y="108"/>
                    <a:pt x="1" y="233"/>
                  </a:cubicBezTo>
                  <a:lnTo>
                    <a:pt x="1" y="1624"/>
                  </a:lnTo>
                  <a:cubicBezTo>
                    <a:pt x="1" y="1749"/>
                    <a:pt x="90" y="1856"/>
                    <a:pt x="215" y="1856"/>
                  </a:cubicBezTo>
                  <a:cubicBezTo>
                    <a:pt x="340" y="1856"/>
                    <a:pt x="447" y="1749"/>
                    <a:pt x="447" y="1624"/>
                  </a:cubicBezTo>
                  <a:lnTo>
                    <a:pt x="447" y="233"/>
                  </a:lnTo>
                  <a:cubicBezTo>
                    <a:pt x="447" y="108"/>
                    <a:pt x="340" y="1"/>
                    <a:pt x="2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50"/>
            <p:cNvSpPr/>
            <p:nvPr/>
          </p:nvSpPr>
          <p:spPr>
            <a:xfrm>
              <a:off x="2894425" y="4056725"/>
              <a:ext cx="11200" cy="19225"/>
            </a:xfrm>
            <a:custGeom>
              <a:avLst/>
              <a:gdLst/>
              <a:ahLst/>
              <a:cxnLst/>
              <a:rect l="l" t="t" r="r" b="b"/>
              <a:pathLst>
                <a:path w="448" h="769" extrusionOk="0">
                  <a:moveTo>
                    <a:pt x="215" y="1"/>
                  </a:moveTo>
                  <a:cubicBezTo>
                    <a:pt x="90" y="1"/>
                    <a:pt x="1" y="108"/>
                    <a:pt x="1" y="233"/>
                  </a:cubicBezTo>
                  <a:lnTo>
                    <a:pt x="1" y="536"/>
                  </a:lnTo>
                  <a:cubicBezTo>
                    <a:pt x="1" y="661"/>
                    <a:pt x="90" y="768"/>
                    <a:pt x="215" y="768"/>
                  </a:cubicBezTo>
                  <a:cubicBezTo>
                    <a:pt x="340" y="768"/>
                    <a:pt x="447" y="661"/>
                    <a:pt x="447" y="536"/>
                  </a:cubicBezTo>
                  <a:lnTo>
                    <a:pt x="447" y="233"/>
                  </a:lnTo>
                  <a:cubicBezTo>
                    <a:pt x="447" y="108"/>
                    <a:pt x="340" y="1"/>
                    <a:pt x="2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50"/>
            <p:cNvSpPr/>
            <p:nvPr/>
          </p:nvSpPr>
          <p:spPr>
            <a:xfrm>
              <a:off x="2769100" y="4288700"/>
              <a:ext cx="367125" cy="25000"/>
            </a:xfrm>
            <a:custGeom>
              <a:avLst/>
              <a:gdLst/>
              <a:ahLst/>
              <a:cxnLst/>
              <a:rect l="l" t="t" r="r" b="b"/>
              <a:pathLst>
                <a:path w="14685" h="1000" extrusionOk="0">
                  <a:moveTo>
                    <a:pt x="143" y="0"/>
                  </a:moveTo>
                  <a:cubicBezTo>
                    <a:pt x="72" y="0"/>
                    <a:pt x="0" y="54"/>
                    <a:pt x="0" y="143"/>
                  </a:cubicBezTo>
                  <a:lnTo>
                    <a:pt x="0" y="857"/>
                  </a:lnTo>
                  <a:cubicBezTo>
                    <a:pt x="0" y="946"/>
                    <a:pt x="72" y="999"/>
                    <a:pt x="143" y="999"/>
                  </a:cubicBezTo>
                  <a:lnTo>
                    <a:pt x="14542" y="999"/>
                  </a:lnTo>
                  <a:cubicBezTo>
                    <a:pt x="14631" y="999"/>
                    <a:pt x="14685" y="946"/>
                    <a:pt x="14685" y="857"/>
                  </a:cubicBezTo>
                  <a:lnTo>
                    <a:pt x="14685" y="143"/>
                  </a:lnTo>
                  <a:cubicBezTo>
                    <a:pt x="14685" y="54"/>
                    <a:pt x="14631" y="0"/>
                    <a:pt x="145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50"/>
            <p:cNvSpPr/>
            <p:nvPr/>
          </p:nvSpPr>
          <p:spPr>
            <a:xfrm>
              <a:off x="3121050" y="4288700"/>
              <a:ext cx="15175" cy="25000"/>
            </a:xfrm>
            <a:custGeom>
              <a:avLst/>
              <a:gdLst/>
              <a:ahLst/>
              <a:cxnLst/>
              <a:rect l="l" t="t" r="r" b="b"/>
              <a:pathLst>
                <a:path w="607" h="1000" extrusionOk="0">
                  <a:moveTo>
                    <a:pt x="0" y="0"/>
                  </a:moveTo>
                  <a:lnTo>
                    <a:pt x="0" y="999"/>
                  </a:lnTo>
                  <a:lnTo>
                    <a:pt x="464" y="999"/>
                  </a:lnTo>
                  <a:cubicBezTo>
                    <a:pt x="553" y="999"/>
                    <a:pt x="607" y="946"/>
                    <a:pt x="607" y="857"/>
                  </a:cubicBezTo>
                  <a:lnTo>
                    <a:pt x="607" y="143"/>
                  </a:lnTo>
                  <a:cubicBezTo>
                    <a:pt x="607" y="54"/>
                    <a:pt x="553" y="0"/>
                    <a:pt x="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50"/>
            <p:cNvSpPr/>
            <p:nvPr/>
          </p:nvSpPr>
          <p:spPr>
            <a:xfrm>
              <a:off x="2786925" y="4313675"/>
              <a:ext cx="44650" cy="20550"/>
            </a:xfrm>
            <a:custGeom>
              <a:avLst/>
              <a:gdLst/>
              <a:ahLst/>
              <a:cxnLst/>
              <a:rect l="l" t="t" r="r" b="b"/>
              <a:pathLst>
                <a:path w="1786" h="822" extrusionOk="0">
                  <a:moveTo>
                    <a:pt x="1" y="0"/>
                  </a:moveTo>
                  <a:lnTo>
                    <a:pt x="269" y="732"/>
                  </a:lnTo>
                  <a:cubicBezTo>
                    <a:pt x="286" y="785"/>
                    <a:pt x="340" y="821"/>
                    <a:pt x="393" y="821"/>
                  </a:cubicBezTo>
                  <a:lnTo>
                    <a:pt x="1393" y="821"/>
                  </a:lnTo>
                  <a:cubicBezTo>
                    <a:pt x="1446" y="821"/>
                    <a:pt x="1500" y="785"/>
                    <a:pt x="1518" y="732"/>
                  </a:cubicBezTo>
                  <a:lnTo>
                    <a:pt x="17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50"/>
            <p:cNvSpPr/>
            <p:nvPr/>
          </p:nvSpPr>
          <p:spPr>
            <a:xfrm>
              <a:off x="2858750" y="4313675"/>
              <a:ext cx="44625" cy="20550"/>
            </a:xfrm>
            <a:custGeom>
              <a:avLst/>
              <a:gdLst/>
              <a:ahLst/>
              <a:cxnLst/>
              <a:rect l="l" t="t" r="r" b="b"/>
              <a:pathLst>
                <a:path w="1785" h="822" extrusionOk="0">
                  <a:moveTo>
                    <a:pt x="1" y="0"/>
                  </a:moveTo>
                  <a:lnTo>
                    <a:pt x="268" y="732"/>
                  </a:lnTo>
                  <a:cubicBezTo>
                    <a:pt x="286" y="785"/>
                    <a:pt x="340" y="821"/>
                    <a:pt x="393" y="821"/>
                  </a:cubicBezTo>
                  <a:lnTo>
                    <a:pt x="1374" y="821"/>
                  </a:lnTo>
                  <a:cubicBezTo>
                    <a:pt x="1446" y="821"/>
                    <a:pt x="1499" y="785"/>
                    <a:pt x="1517" y="732"/>
                  </a:cubicBezTo>
                  <a:lnTo>
                    <a:pt x="17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50"/>
            <p:cNvSpPr/>
            <p:nvPr/>
          </p:nvSpPr>
          <p:spPr>
            <a:xfrm>
              <a:off x="2930575" y="4313675"/>
              <a:ext cx="44625" cy="20550"/>
            </a:xfrm>
            <a:custGeom>
              <a:avLst/>
              <a:gdLst/>
              <a:ahLst/>
              <a:cxnLst/>
              <a:rect l="l" t="t" r="r" b="b"/>
              <a:pathLst>
                <a:path w="1785" h="822" extrusionOk="0">
                  <a:moveTo>
                    <a:pt x="0" y="0"/>
                  </a:moveTo>
                  <a:lnTo>
                    <a:pt x="268" y="732"/>
                  </a:lnTo>
                  <a:cubicBezTo>
                    <a:pt x="286" y="785"/>
                    <a:pt x="339" y="821"/>
                    <a:pt x="393" y="821"/>
                  </a:cubicBezTo>
                  <a:lnTo>
                    <a:pt x="1374" y="821"/>
                  </a:lnTo>
                  <a:cubicBezTo>
                    <a:pt x="1445" y="821"/>
                    <a:pt x="1499" y="785"/>
                    <a:pt x="1517" y="732"/>
                  </a:cubicBezTo>
                  <a:lnTo>
                    <a:pt x="178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50"/>
            <p:cNvSpPr/>
            <p:nvPr/>
          </p:nvSpPr>
          <p:spPr>
            <a:xfrm>
              <a:off x="3001950" y="4313675"/>
              <a:ext cx="45075" cy="20550"/>
            </a:xfrm>
            <a:custGeom>
              <a:avLst/>
              <a:gdLst/>
              <a:ahLst/>
              <a:cxnLst/>
              <a:rect l="l" t="t" r="r" b="b"/>
              <a:pathLst>
                <a:path w="1803" h="822" extrusionOk="0">
                  <a:moveTo>
                    <a:pt x="0" y="0"/>
                  </a:moveTo>
                  <a:lnTo>
                    <a:pt x="268" y="732"/>
                  </a:lnTo>
                  <a:cubicBezTo>
                    <a:pt x="303" y="785"/>
                    <a:pt x="357" y="821"/>
                    <a:pt x="410" y="821"/>
                  </a:cubicBezTo>
                  <a:lnTo>
                    <a:pt x="1392" y="821"/>
                  </a:lnTo>
                  <a:cubicBezTo>
                    <a:pt x="1445" y="821"/>
                    <a:pt x="1499" y="785"/>
                    <a:pt x="1535" y="732"/>
                  </a:cubicBezTo>
                  <a:lnTo>
                    <a:pt x="18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50"/>
            <p:cNvSpPr/>
            <p:nvPr/>
          </p:nvSpPr>
          <p:spPr>
            <a:xfrm>
              <a:off x="3073750" y="4313675"/>
              <a:ext cx="44625" cy="20550"/>
            </a:xfrm>
            <a:custGeom>
              <a:avLst/>
              <a:gdLst/>
              <a:ahLst/>
              <a:cxnLst/>
              <a:rect l="l" t="t" r="r" b="b"/>
              <a:pathLst>
                <a:path w="1785" h="822" extrusionOk="0">
                  <a:moveTo>
                    <a:pt x="1" y="0"/>
                  </a:moveTo>
                  <a:lnTo>
                    <a:pt x="268" y="732"/>
                  </a:lnTo>
                  <a:cubicBezTo>
                    <a:pt x="286" y="785"/>
                    <a:pt x="340" y="821"/>
                    <a:pt x="411" y="821"/>
                  </a:cubicBezTo>
                  <a:lnTo>
                    <a:pt x="1392" y="821"/>
                  </a:lnTo>
                  <a:cubicBezTo>
                    <a:pt x="1446" y="821"/>
                    <a:pt x="1499" y="785"/>
                    <a:pt x="1517" y="732"/>
                  </a:cubicBezTo>
                  <a:lnTo>
                    <a:pt x="17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50"/>
            <p:cNvSpPr/>
            <p:nvPr/>
          </p:nvSpPr>
          <p:spPr>
            <a:xfrm>
              <a:off x="2782925" y="4197250"/>
              <a:ext cx="113325" cy="91475"/>
            </a:xfrm>
            <a:custGeom>
              <a:avLst/>
              <a:gdLst/>
              <a:ahLst/>
              <a:cxnLst/>
              <a:rect l="l" t="t" r="r" b="b"/>
              <a:pathLst>
                <a:path w="4533" h="3659" extrusionOk="0">
                  <a:moveTo>
                    <a:pt x="179" y="0"/>
                  </a:moveTo>
                  <a:cubicBezTo>
                    <a:pt x="90" y="0"/>
                    <a:pt x="0" y="72"/>
                    <a:pt x="0" y="179"/>
                  </a:cubicBezTo>
                  <a:lnTo>
                    <a:pt x="0" y="3658"/>
                  </a:lnTo>
                  <a:lnTo>
                    <a:pt x="4532" y="3658"/>
                  </a:lnTo>
                  <a:lnTo>
                    <a:pt x="453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50"/>
            <p:cNvSpPr/>
            <p:nvPr/>
          </p:nvSpPr>
          <p:spPr>
            <a:xfrm>
              <a:off x="2881500" y="4197250"/>
              <a:ext cx="14750" cy="91475"/>
            </a:xfrm>
            <a:custGeom>
              <a:avLst/>
              <a:gdLst/>
              <a:ahLst/>
              <a:cxnLst/>
              <a:rect l="l" t="t" r="r" b="b"/>
              <a:pathLst>
                <a:path w="590" h="3659" extrusionOk="0">
                  <a:moveTo>
                    <a:pt x="1" y="0"/>
                  </a:moveTo>
                  <a:lnTo>
                    <a:pt x="1" y="3658"/>
                  </a:lnTo>
                  <a:lnTo>
                    <a:pt x="589" y="3658"/>
                  </a:lnTo>
                  <a:lnTo>
                    <a:pt x="5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50"/>
            <p:cNvSpPr/>
            <p:nvPr/>
          </p:nvSpPr>
          <p:spPr>
            <a:xfrm>
              <a:off x="2828875" y="4197250"/>
              <a:ext cx="21425" cy="22775"/>
            </a:xfrm>
            <a:custGeom>
              <a:avLst/>
              <a:gdLst/>
              <a:ahLst/>
              <a:cxnLst/>
              <a:rect l="l" t="t" r="r" b="b"/>
              <a:pathLst>
                <a:path w="857" h="911" extrusionOk="0">
                  <a:moveTo>
                    <a:pt x="0" y="0"/>
                  </a:moveTo>
                  <a:lnTo>
                    <a:pt x="0" y="750"/>
                  </a:lnTo>
                  <a:cubicBezTo>
                    <a:pt x="0" y="839"/>
                    <a:pt x="71" y="910"/>
                    <a:pt x="161" y="910"/>
                  </a:cubicBezTo>
                  <a:lnTo>
                    <a:pt x="696" y="910"/>
                  </a:lnTo>
                  <a:cubicBezTo>
                    <a:pt x="785" y="910"/>
                    <a:pt x="857" y="839"/>
                    <a:pt x="857" y="750"/>
                  </a:cubicBezTo>
                  <a:lnTo>
                    <a:pt x="8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50"/>
            <p:cNvSpPr/>
            <p:nvPr/>
          </p:nvSpPr>
          <p:spPr>
            <a:xfrm>
              <a:off x="2798075" y="4260575"/>
              <a:ext cx="11200" cy="14300"/>
            </a:xfrm>
            <a:custGeom>
              <a:avLst/>
              <a:gdLst/>
              <a:ahLst/>
              <a:cxnLst/>
              <a:rect l="l" t="t" r="r" b="b"/>
              <a:pathLst>
                <a:path w="448" h="572" extrusionOk="0">
                  <a:moveTo>
                    <a:pt x="233" y="1"/>
                  </a:moveTo>
                  <a:cubicBezTo>
                    <a:pt x="108" y="1"/>
                    <a:pt x="1" y="108"/>
                    <a:pt x="1" y="233"/>
                  </a:cubicBezTo>
                  <a:lnTo>
                    <a:pt x="1" y="340"/>
                  </a:lnTo>
                  <a:cubicBezTo>
                    <a:pt x="1" y="465"/>
                    <a:pt x="108" y="572"/>
                    <a:pt x="233" y="572"/>
                  </a:cubicBezTo>
                  <a:cubicBezTo>
                    <a:pt x="358" y="572"/>
                    <a:pt x="447" y="465"/>
                    <a:pt x="447" y="340"/>
                  </a:cubicBezTo>
                  <a:lnTo>
                    <a:pt x="447" y="233"/>
                  </a:lnTo>
                  <a:cubicBezTo>
                    <a:pt x="447" y="108"/>
                    <a:pt x="358" y="1"/>
                    <a:pt x="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50"/>
            <p:cNvSpPr/>
            <p:nvPr/>
          </p:nvSpPr>
          <p:spPr>
            <a:xfrm>
              <a:off x="2818600" y="4260575"/>
              <a:ext cx="11175" cy="14300"/>
            </a:xfrm>
            <a:custGeom>
              <a:avLst/>
              <a:gdLst/>
              <a:ahLst/>
              <a:cxnLst/>
              <a:rect l="l" t="t" r="r" b="b"/>
              <a:pathLst>
                <a:path w="447" h="572" extrusionOk="0">
                  <a:moveTo>
                    <a:pt x="233" y="1"/>
                  </a:moveTo>
                  <a:cubicBezTo>
                    <a:pt x="108" y="1"/>
                    <a:pt x="1" y="108"/>
                    <a:pt x="1" y="233"/>
                  </a:cubicBezTo>
                  <a:lnTo>
                    <a:pt x="1" y="340"/>
                  </a:lnTo>
                  <a:cubicBezTo>
                    <a:pt x="1" y="465"/>
                    <a:pt x="108" y="572"/>
                    <a:pt x="233" y="572"/>
                  </a:cubicBezTo>
                  <a:cubicBezTo>
                    <a:pt x="358" y="572"/>
                    <a:pt x="447" y="465"/>
                    <a:pt x="447" y="340"/>
                  </a:cubicBezTo>
                  <a:lnTo>
                    <a:pt x="447" y="233"/>
                  </a:lnTo>
                  <a:cubicBezTo>
                    <a:pt x="447" y="108"/>
                    <a:pt x="358" y="1"/>
                    <a:pt x="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50"/>
            <p:cNvSpPr/>
            <p:nvPr/>
          </p:nvSpPr>
          <p:spPr>
            <a:xfrm>
              <a:off x="2896225" y="4197250"/>
              <a:ext cx="112875" cy="91475"/>
            </a:xfrm>
            <a:custGeom>
              <a:avLst/>
              <a:gdLst/>
              <a:ahLst/>
              <a:cxnLst/>
              <a:rect l="l" t="t" r="r" b="b"/>
              <a:pathLst>
                <a:path w="4515" h="3659" extrusionOk="0">
                  <a:moveTo>
                    <a:pt x="0" y="0"/>
                  </a:moveTo>
                  <a:lnTo>
                    <a:pt x="0" y="3658"/>
                  </a:lnTo>
                  <a:lnTo>
                    <a:pt x="4515" y="3658"/>
                  </a:lnTo>
                  <a:lnTo>
                    <a:pt x="451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50"/>
            <p:cNvSpPr/>
            <p:nvPr/>
          </p:nvSpPr>
          <p:spPr>
            <a:xfrm>
              <a:off x="2994350" y="4197250"/>
              <a:ext cx="14750" cy="91475"/>
            </a:xfrm>
            <a:custGeom>
              <a:avLst/>
              <a:gdLst/>
              <a:ahLst/>
              <a:cxnLst/>
              <a:rect l="l" t="t" r="r" b="b"/>
              <a:pathLst>
                <a:path w="590" h="3659" extrusionOk="0">
                  <a:moveTo>
                    <a:pt x="1" y="0"/>
                  </a:moveTo>
                  <a:lnTo>
                    <a:pt x="1" y="3658"/>
                  </a:lnTo>
                  <a:lnTo>
                    <a:pt x="590" y="3658"/>
                  </a:lnTo>
                  <a:lnTo>
                    <a:pt x="59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50"/>
            <p:cNvSpPr/>
            <p:nvPr/>
          </p:nvSpPr>
          <p:spPr>
            <a:xfrm>
              <a:off x="2942175" y="4197250"/>
              <a:ext cx="21425" cy="22775"/>
            </a:xfrm>
            <a:custGeom>
              <a:avLst/>
              <a:gdLst/>
              <a:ahLst/>
              <a:cxnLst/>
              <a:rect l="l" t="t" r="r" b="b"/>
              <a:pathLst>
                <a:path w="857" h="911" extrusionOk="0">
                  <a:moveTo>
                    <a:pt x="0" y="0"/>
                  </a:moveTo>
                  <a:lnTo>
                    <a:pt x="0" y="750"/>
                  </a:lnTo>
                  <a:cubicBezTo>
                    <a:pt x="0" y="839"/>
                    <a:pt x="72" y="910"/>
                    <a:pt x="143" y="910"/>
                  </a:cubicBezTo>
                  <a:lnTo>
                    <a:pt x="696" y="910"/>
                  </a:lnTo>
                  <a:cubicBezTo>
                    <a:pt x="785" y="910"/>
                    <a:pt x="857" y="839"/>
                    <a:pt x="857" y="750"/>
                  </a:cubicBezTo>
                  <a:lnTo>
                    <a:pt x="85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50"/>
            <p:cNvSpPr/>
            <p:nvPr/>
          </p:nvSpPr>
          <p:spPr>
            <a:xfrm>
              <a:off x="2911375" y="4260575"/>
              <a:ext cx="11200" cy="14300"/>
            </a:xfrm>
            <a:custGeom>
              <a:avLst/>
              <a:gdLst/>
              <a:ahLst/>
              <a:cxnLst/>
              <a:rect l="l" t="t" r="r" b="b"/>
              <a:pathLst>
                <a:path w="448" h="572" extrusionOk="0">
                  <a:moveTo>
                    <a:pt x="215" y="1"/>
                  </a:moveTo>
                  <a:cubicBezTo>
                    <a:pt x="108" y="1"/>
                    <a:pt x="1" y="108"/>
                    <a:pt x="1" y="233"/>
                  </a:cubicBezTo>
                  <a:lnTo>
                    <a:pt x="1" y="340"/>
                  </a:lnTo>
                  <a:cubicBezTo>
                    <a:pt x="1" y="465"/>
                    <a:pt x="108" y="572"/>
                    <a:pt x="215" y="572"/>
                  </a:cubicBezTo>
                  <a:cubicBezTo>
                    <a:pt x="340" y="572"/>
                    <a:pt x="447" y="465"/>
                    <a:pt x="447" y="340"/>
                  </a:cubicBezTo>
                  <a:lnTo>
                    <a:pt x="447" y="233"/>
                  </a:lnTo>
                  <a:cubicBezTo>
                    <a:pt x="447" y="108"/>
                    <a:pt x="340" y="1"/>
                    <a:pt x="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50"/>
            <p:cNvSpPr/>
            <p:nvPr/>
          </p:nvSpPr>
          <p:spPr>
            <a:xfrm>
              <a:off x="2931900" y="4260575"/>
              <a:ext cx="11175" cy="14300"/>
            </a:xfrm>
            <a:custGeom>
              <a:avLst/>
              <a:gdLst/>
              <a:ahLst/>
              <a:cxnLst/>
              <a:rect l="l" t="t" r="r" b="b"/>
              <a:pathLst>
                <a:path w="447" h="572" extrusionOk="0">
                  <a:moveTo>
                    <a:pt x="215" y="1"/>
                  </a:moveTo>
                  <a:cubicBezTo>
                    <a:pt x="108" y="1"/>
                    <a:pt x="1" y="108"/>
                    <a:pt x="1" y="233"/>
                  </a:cubicBezTo>
                  <a:lnTo>
                    <a:pt x="1" y="340"/>
                  </a:lnTo>
                  <a:cubicBezTo>
                    <a:pt x="1" y="465"/>
                    <a:pt x="108" y="572"/>
                    <a:pt x="215" y="572"/>
                  </a:cubicBezTo>
                  <a:cubicBezTo>
                    <a:pt x="340" y="572"/>
                    <a:pt x="447" y="465"/>
                    <a:pt x="447" y="340"/>
                  </a:cubicBezTo>
                  <a:lnTo>
                    <a:pt x="447" y="233"/>
                  </a:lnTo>
                  <a:cubicBezTo>
                    <a:pt x="447" y="108"/>
                    <a:pt x="340" y="1"/>
                    <a:pt x="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50"/>
            <p:cNvSpPr/>
            <p:nvPr/>
          </p:nvSpPr>
          <p:spPr>
            <a:xfrm>
              <a:off x="3009075" y="4197250"/>
              <a:ext cx="113325" cy="91475"/>
            </a:xfrm>
            <a:custGeom>
              <a:avLst/>
              <a:gdLst/>
              <a:ahLst/>
              <a:cxnLst/>
              <a:rect l="l" t="t" r="r" b="b"/>
              <a:pathLst>
                <a:path w="4533" h="3659" extrusionOk="0">
                  <a:moveTo>
                    <a:pt x="1" y="0"/>
                  </a:moveTo>
                  <a:lnTo>
                    <a:pt x="1" y="3658"/>
                  </a:lnTo>
                  <a:lnTo>
                    <a:pt x="4533" y="3658"/>
                  </a:lnTo>
                  <a:lnTo>
                    <a:pt x="4533" y="179"/>
                  </a:lnTo>
                  <a:cubicBezTo>
                    <a:pt x="4533" y="72"/>
                    <a:pt x="4461" y="0"/>
                    <a:pt x="43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50"/>
            <p:cNvSpPr/>
            <p:nvPr/>
          </p:nvSpPr>
          <p:spPr>
            <a:xfrm>
              <a:off x="3107650" y="4197250"/>
              <a:ext cx="14750" cy="91475"/>
            </a:xfrm>
            <a:custGeom>
              <a:avLst/>
              <a:gdLst/>
              <a:ahLst/>
              <a:cxnLst/>
              <a:rect l="l" t="t" r="r" b="b"/>
              <a:pathLst>
                <a:path w="590" h="3659" extrusionOk="0">
                  <a:moveTo>
                    <a:pt x="1" y="0"/>
                  </a:moveTo>
                  <a:lnTo>
                    <a:pt x="1" y="3658"/>
                  </a:lnTo>
                  <a:lnTo>
                    <a:pt x="590" y="3658"/>
                  </a:lnTo>
                  <a:lnTo>
                    <a:pt x="590" y="179"/>
                  </a:lnTo>
                  <a:cubicBezTo>
                    <a:pt x="590" y="72"/>
                    <a:pt x="518" y="0"/>
                    <a:pt x="4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50"/>
            <p:cNvSpPr/>
            <p:nvPr/>
          </p:nvSpPr>
          <p:spPr>
            <a:xfrm>
              <a:off x="3055025" y="4197250"/>
              <a:ext cx="21425" cy="22775"/>
            </a:xfrm>
            <a:custGeom>
              <a:avLst/>
              <a:gdLst/>
              <a:ahLst/>
              <a:cxnLst/>
              <a:rect l="l" t="t" r="r" b="b"/>
              <a:pathLst>
                <a:path w="857" h="911" extrusionOk="0">
                  <a:moveTo>
                    <a:pt x="0" y="0"/>
                  </a:moveTo>
                  <a:lnTo>
                    <a:pt x="0" y="750"/>
                  </a:lnTo>
                  <a:cubicBezTo>
                    <a:pt x="0" y="839"/>
                    <a:pt x="72" y="910"/>
                    <a:pt x="161" y="910"/>
                  </a:cubicBezTo>
                  <a:lnTo>
                    <a:pt x="714" y="910"/>
                  </a:lnTo>
                  <a:cubicBezTo>
                    <a:pt x="785" y="910"/>
                    <a:pt x="857" y="839"/>
                    <a:pt x="857" y="750"/>
                  </a:cubicBezTo>
                  <a:lnTo>
                    <a:pt x="8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50"/>
            <p:cNvSpPr/>
            <p:nvPr/>
          </p:nvSpPr>
          <p:spPr>
            <a:xfrm>
              <a:off x="3024700" y="4260575"/>
              <a:ext cx="11175" cy="14300"/>
            </a:xfrm>
            <a:custGeom>
              <a:avLst/>
              <a:gdLst/>
              <a:ahLst/>
              <a:cxnLst/>
              <a:rect l="l" t="t" r="r" b="b"/>
              <a:pathLst>
                <a:path w="447" h="572" extrusionOk="0">
                  <a:moveTo>
                    <a:pt x="214" y="1"/>
                  </a:moveTo>
                  <a:cubicBezTo>
                    <a:pt x="89" y="1"/>
                    <a:pt x="0" y="108"/>
                    <a:pt x="0" y="233"/>
                  </a:cubicBezTo>
                  <a:lnTo>
                    <a:pt x="0" y="340"/>
                  </a:lnTo>
                  <a:cubicBezTo>
                    <a:pt x="0" y="465"/>
                    <a:pt x="89" y="572"/>
                    <a:pt x="214" y="572"/>
                  </a:cubicBezTo>
                  <a:cubicBezTo>
                    <a:pt x="339" y="572"/>
                    <a:pt x="446" y="465"/>
                    <a:pt x="446" y="340"/>
                  </a:cubicBezTo>
                  <a:lnTo>
                    <a:pt x="446" y="233"/>
                  </a:lnTo>
                  <a:cubicBezTo>
                    <a:pt x="446" y="108"/>
                    <a:pt x="339" y="1"/>
                    <a:pt x="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50"/>
            <p:cNvSpPr/>
            <p:nvPr/>
          </p:nvSpPr>
          <p:spPr>
            <a:xfrm>
              <a:off x="3045200" y="4260575"/>
              <a:ext cx="11175" cy="14300"/>
            </a:xfrm>
            <a:custGeom>
              <a:avLst/>
              <a:gdLst/>
              <a:ahLst/>
              <a:cxnLst/>
              <a:rect l="l" t="t" r="r" b="b"/>
              <a:pathLst>
                <a:path w="447" h="572" extrusionOk="0">
                  <a:moveTo>
                    <a:pt x="215" y="1"/>
                  </a:moveTo>
                  <a:cubicBezTo>
                    <a:pt x="90" y="1"/>
                    <a:pt x="1" y="108"/>
                    <a:pt x="1" y="233"/>
                  </a:cubicBezTo>
                  <a:lnTo>
                    <a:pt x="1" y="340"/>
                  </a:lnTo>
                  <a:cubicBezTo>
                    <a:pt x="1" y="465"/>
                    <a:pt x="90" y="572"/>
                    <a:pt x="215" y="572"/>
                  </a:cubicBezTo>
                  <a:cubicBezTo>
                    <a:pt x="340" y="572"/>
                    <a:pt x="447" y="465"/>
                    <a:pt x="447" y="340"/>
                  </a:cubicBezTo>
                  <a:lnTo>
                    <a:pt x="447" y="233"/>
                  </a:lnTo>
                  <a:cubicBezTo>
                    <a:pt x="447" y="108"/>
                    <a:pt x="340" y="1"/>
                    <a:pt x="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50"/>
            <p:cNvSpPr/>
            <p:nvPr/>
          </p:nvSpPr>
          <p:spPr>
            <a:xfrm>
              <a:off x="2866775" y="4105800"/>
              <a:ext cx="172200" cy="91475"/>
            </a:xfrm>
            <a:custGeom>
              <a:avLst/>
              <a:gdLst/>
              <a:ahLst/>
              <a:cxnLst/>
              <a:rect l="l" t="t" r="r" b="b"/>
              <a:pathLst>
                <a:path w="6888" h="3659" extrusionOk="0">
                  <a:moveTo>
                    <a:pt x="161" y="1"/>
                  </a:moveTo>
                  <a:cubicBezTo>
                    <a:pt x="72" y="1"/>
                    <a:pt x="1" y="90"/>
                    <a:pt x="1" y="179"/>
                  </a:cubicBezTo>
                  <a:lnTo>
                    <a:pt x="1" y="3658"/>
                  </a:lnTo>
                  <a:lnTo>
                    <a:pt x="6888" y="3658"/>
                  </a:lnTo>
                  <a:lnTo>
                    <a:pt x="6888" y="179"/>
                  </a:lnTo>
                  <a:cubicBezTo>
                    <a:pt x="6888" y="90"/>
                    <a:pt x="6799" y="1"/>
                    <a:pt x="67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50"/>
            <p:cNvSpPr/>
            <p:nvPr/>
          </p:nvSpPr>
          <p:spPr>
            <a:xfrm>
              <a:off x="3024250" y="4105800"/>
              <a:ext cx="14725" cy="91475"/>
            </a:xfrm>
            <a:custGeom>
              <a:avLst/>
              <a:gdLst/>
              <a:ahLst/>
              <a:cxnLst/>
              <a:rect l="l" t="t" r="r" b="b"/>
              <a:pathLst>
                <a:path w="589" h="3659" extrusionOk="0">
                  <a:moveTo>
                    <a:pt x="0" y="1"/>
                  </a:moveTo>
                  <a:lnTo>
                    <a:pt x="0" y="3658"/>
                  </a:lnTo>
                  <a:lnTo>
                    <a:pt x="589" y="3658"/>
                  </a:lnTo>
                  <a:lnTo>
                    <a:pt x="589" y="179"/>
                  </a:lnTo>
                  <a:cubicBezTo>
                    <a:pt x="589" y="90"/>
                    <a:pt x="500" y="1"/>
                    <a:pt x="4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50"/>
            <p:cNvSpPr/>
            <p:nvPr/>
          </p:nvSpPr>
          <p:spPr>
            <a:xfrm>
              <a:off x="2942175" y="4105800"/>
              <a:ext cx="21425" cy="22775"/>
            </a:xfrm>
            <a:custGeom>
              <a:avLst/>
              <a:gdLst/>
              <a:ahLst/>
              <a:cxnLst/>
              <a:rect l="l" t="t" r="r" b="b"/>
              <a:pathLst>
                <a:path w="857" h="911" extrusionOk="0">
                  <a:moveTo>
                    <a:pt x="0" y="1"/>
                  </a:moveTo>
                  <a:lnTo>
                    <a:pt x="0" y="750"/>
                  </a:lnTo>
                  <a:cubicBezTo>
                    <a:pt x="0" y="839"/>
                    <a:pt x="72" y="911"/>
                    <a:pt x="143" y="911"/>
                  </a:cubicBezTo>
                  <a:lnTo>
                    <a:pt x="696" y="911"/>
                  </a:lnTo>
                  <a:cubicBezTo>
                    <a:pt x="785" y="911"/>
                    <a:pt x="857" y="839"/>
                    <a:pt x="857" y="750"/>
                  </a:cubicBezTo>
                  <a:lnTo>
                    <a:pt x="857" y="1"/>
                  </a:lnTo>
                  <a:close/>
                </a:path>
              </a:pathLst>
            </a:custGeom>
            <a:solidFill>
              <a:srgbClr val="F9A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50"/>
            <p:cNvSpPr/>
            <p:nvPr/>
          </p:nvSpPr>
          <p:spPr>
            <a:xfrm>
              <a:off x="2881950" y="4169600"/>
              <a:ext cx="11175" cy="13850"/>
            </a:xfrm>
            <a:custGeom>
              <a:avLst/>
              <a:gdLst/>
              <a:ahLst/>
              <a:cxnLst/>
              <a:rect l="l" t="t" r="r" b="b"/>
              <a:pathLst>
                <a:path w="447" h="554" extrusionOk="0">
                  <a:moveTo>
                    <a:pt x="214" y="0"/>
                  </a:moveTo>
                  <a:cubicBezTo>
                    <a:pt x="90" y="0"/>
                    <a:pt x="0" y="89"/>
                    <a:pt x="0" y="214"/>
                  </a:cubicBezTo>
                  <a:lnTo>
                    <a:pt x="0" y="339"/>
                  </a:lnTo>
                  <a:cubicBezTo>
                    <a:pt x="0" y="446"/>
                    <a:pt x="90" y="553"/>
                    <a:pt x="214" y="553"/>
                  </a:cubicBezTo>
                  <a:cubicBezTo>
                    <a:pt x="339" y="553"/>
                    <a:pt x="446" y="446"/>
                    <a:pt x="446" y="339"/>
                  </a:cubicBezTo>
                  <a:lnTo>
                    <a:pt x="446" y="214"/>
                  </a:lnTo>
                  <a:cubicBezTo>
                    <a:pt x="446" y="89"/>
                    <a:pt x="339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50"/>
            <p:cNvSpPr/>
            <p:nvPr/>
          </p:nvSpPr>
          <p:spPr>
            <a:xfrm>
              <a:off x="2902475" y="4169600"/>
              <a:ext cx="11175" cy="13850"/>
            </a:xfrm>
            <a:custGeom>
              <a:avLst/>
              <a:gdLst/>
              <a:ahLst/>
              <a:cxnLst/>
              <a:rect l="l" t="t" r="r" b="b"/>
              <a:pathLst>
                <a:path w="447" h="554" extrusionOk="0">
                  <a:moveTo>
                    <a:pt x="214" y="0"/>
                  </a:moveTo>
                  <a:cubicBezTo>
                    <a:pt x="89" y="0"/>
                    <a:pt x="0" y="89"/>
                    <a:pt x="0" y="214"/>
                  </a:cubicBezTo>
                  <a:lnTo>
                    <a:pt x="0" y="339"/>
                  </a:lnTo>
                  <a:cubicBezTo>
                    <a:pt x="0" y="446"/>
                    <a:pt x="89" y="553"/>
                    <a:pt x="214" y="553"/>
                  </a:cubicBezTo>
                  <a:cubicBezTo>
                    <a:pt x="339" y="553"/>
                    <a:pt x="446" y="446"/>
                    <a:pt x="446" y="339"/>
                  </a:cubicBezTo>
                  <a:lnTo>
                    <a:pt x="446" y="214"/>
                  </a:lnTo>
                  <a:cubicBezTo>
                    <a:pt x="446" y="89"/>
                    <a:pt x="339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50"/>
            <p:cNvSpPr/>
            <p:nvPr/>
          </p:nvSpPr>
          <p:spPr>
            <a:xfrm>
              <a:off x="2912275" y="3966850"/>
              <a:ext cx="80775" cy="114450"/>
            </a:xfrm>
            <a:custGeom>
              <a:avLst/>
              <a:gdLst/>
              <a:ahLst/>
              <a:cxnLst/>
              <a:rect l="l" t="t" r="r" b="b"/>
              <a:pathLst>
                <a:path w="3231" h="4578" extrusionOk="0">
                  <a:moveTo>
                    <a:pt x="1622" y="1"/>
                  </a:moveTo>
                  <a:cubicBezTo>
                    <a:pt x="1566" y="1"/>
                    <a:pt x="1508" y="27"/>
                    <a:pt x="1464" y="81"/>
                  </a:cubicBezTo>
                  <a:lnTo>
                    <a:pt x="90" y="1812"/>
                  </a:lnTo>
                  <a:cubicBezTo>
                    <a:pt x="1" y="1919"/>
                    <a:pt x="54" y="2079"/>
                    <a:pt x="179" y="2115"/>
                  </a:cubicBezTo>
                  <a:lnTo>
                    <a:pt x="804" y="2293"/>
                  </a:lnTo>
                  <a:cubicBezTo>
                    <a:pt x="875" y="2329"/>
                    <a:pt x="946" y="2400"/>
                    <a:pt x="946" y="2490"/>
                  </a:cubicBezTo>
                  <a:lnTo>
                    <a:pt x="946" y="4381"/>
                  </a:lnTo>
                  <a:cubicBezTo>
                    <a:pt x="946" y="4488"/>
                    <a:pt x="1036" y="4577"/>
                    <a:pt x="1125" y="4577"/>
                  </a:cubicBezTo>
                  <a:lnTo>
                    <a:pt x="2106" y="4577"/>
                  </a:lnTo>
                  <a:cubicBezTo>
                    <a:pt x="2213" y="4577"/>
                    <a:pt x="2302" y="4488"/>
                    <a:pt x="2302" y="4381"/>
                  </a:cubicBezTo>
                  <a:lnTo>
                    <a:pt x="2302" y="2490"/>
                  </a:lnTo>
                  <a:cubicBezTo>
                    <a:pt x="2302" y="2400"/>
                    <a:pt x="2356" y="2329"/>
                    <a:pt x="2427" y="2293"/>
                  </a:cubicBezTo>
                  <a:lnTo>
                    <a:pt x="3052" y="2115"/>
                  </a:lnTo>
                  <a:cubicBezTo>
                    <a:pt x="3195" y="2079"/>
                    <a:pt x="3230" y="1919"/>
                    <a:pt x="3159" y="1812"/>
                  </a:cubicBezTo>
                  <a:lnTo>
                    <a:pt x="1767" y="81"/>
                  </a:lnTo>
                  <a:cubicBezTo>
                    <a:pt x="1731" y="27"/>
                    <a:pt x="1678" y="1"/>
                    <a:pt x="16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50"/>
            <p:cNvSpPr/>
            <p:nvPr/>
          </p:nvSpPr>
          <p:spPr>
            <a:xfrm>
              <a:off x="2943050" y="3966850"/>
              <a:ext cx="50000" cy="114450"/>
            </a:xfrm>
            <a:custGeom>
              <a:avLst/>
              <a:gdLst/>
              <a:ahLst/>
              <a:cxnLst/>
              <a:rect l="l" t="t" r="r" b="b"/>
              <a:pathLst>
                <a:path w="2000" h="4578" extrusionOk="0">
                  <a:moveTo>
                    <a:pt x="391" y="1"/>
                  </a:moveTo>
                  <a:cubicBezTo>
                    <a:pt x="335" y="1"/>
                    <a:pt x="277" y="27"/>
                    <a:pt x="233" y="81"/>
                  </a:cubicBezTo>
                  <a:lnTo>
                    <a:pt x="1" y="384"/>
                  </a:lnTo>
                  <a:lnTo>
                    <a:pt x="875" y="1598"/>
                  </a:lnTo>
                  <a:cubicBezTo>
                    <a:pt x="929" y="1687"/>
                    <a:pt x="929" y="1794"/>
                    <a:pt x="839" y="1865"/>
                  </a:cubicBezTo>
                  <a:lnTo>
                    <a:pt x="518" y="2115"/>
                  </a:lnTo>
                  <a:cubicBezTo>
                    <a:pt x="483" y="2151"/>
                    <a:pt x="447" y="2204"/>
                    <a:pt x="447" y="2276"/>
                  </a:cubicBezTo>
                  <a:lnTo>
                    <a:pt x="447" y="4577"/>
                  </a:lnTo>
                  <a:lnTo>
                    <a:pt x="875" y="4577"/>
                  </a:lnTo>
                  <a:cubicBezTo>
                    <a:pt x="982" y="4577"/>
                    <a:pt x="1071" y="4488"/>
                    <a:pt x="1071" y="4381"/>
                  </a:cubicBezTo>
                  <a:lnTo>
                    <a:pt x="1071" y="2490"/>
                  </a:lnTo>
                  <a:cubicBezTo>
                    <a:pt x="1071" y="2400"/>
                    <a:pt x="1125" y="2329"/>
                    <a:pt x="1196" y="2293"/>
                  </a:cubicBezTo>
                  <a:lnTo>
                    <a:pt x="1821" y="2115"/>
                  </a:lnTo>
                  <a:cubicBezTo>
                    <a:pt x="1964" y="2079"/>
                    <a:pt x="1999" y="1919"/>
                    <a:pt x="1928" y="1812"/>
                  </a:cubicBezTo>
                  <a:lnTo>
                    <a:pt x="536" y="81"/>
                  </a:lnTo>
                  <a:cubicBezTo>
                    <a:pt x="500" y="27"/>
                    <a:pt x="447" y="1"/>
                    <a:pt x="3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9" name="Google Shape;2909;p50"/>
          <p:cNvGrpSpPr/>
          <p:nvPr/>
        </p:nvGrpSpPr>
        <p:grpSpPr>
          <a:xfrm>
            <a:off x="5253367" y="3686413"/>
            <a:ext cx="524388" cy="533432"/>
            <a:chOff x="3340050" y="2810425"/>
            <a:chExt cx="360900" cy="367150"/>
          </a:xfrm>
        </p:grpSpPr>
        <p:sp>
          <p:nvSpPr>
            <p:cNvPr id="2910" name="Google Shape;2910;p50"/>
            <p:cNvSpPr/>
            <p:nvPr/>
          </p:nvSpPr>
          <p:spPr>
            <a:xfrm>
              <a:off x="3426600" y="2863500"/>
              <a:ext cx="271225" cy="220825"/>
            </a:xfrm>
            <a:custGeom>
              <a:avLst/>
              <a:gdLst/>
              <a:ahLst/>
              <a:cxnLst/>
              <a:rect l="l" t="t" r="r" b="b"/>
              <a:pathLst>
                <a:path w="10849" h="8833" extrusionOk="0">
                  <a:moveTo>
                    <a:pt x="4657" y="1"/>
                  </a:moveTo>
                  <a:lnTo>
                    <a:pt x="1142" y="19"/>
                  </a:lnTo>
                  <a:cubicBezTo>
                    <a:pt x="428" y="947"/>
                    <a:pt x="0" y="2106"/>
                    <a:pt x="0" y="3355"/>
                  </a:cubicBezTo>
                  <a:cubicBezTo>
                    <a:pt x="0" y="6371"/>
                    <a:pt x="2463" y="8833"/>
                    <a:pt x="5496" y="8833"/>
                  </a:cubicBezTo>
                  <a:cubicBezTo>
                    <a:pt x="6709" y="8833"/>
                    <a:pt x="7833" y="8440"/>
                    <a:pt x="8743" y="7762"/>
                  </a:cubicBezTo>
                  <a:lnTo>
                    <a:pt x="9671" y="3855"/>
                  </a:lnTo>
                  <a:lnTo>
                    <a:pt x="10849" y="2142"/>
                  </a:lnTo>
                  <a:cubicBezTo>
                    <a:pt x="10670" y="1410"/>
                    <a:pt x="10349" y="715"/>
                    <a:pt x="9921" y="126"/>
                  </a:cubicBezTo>
                  <a:lnTo>
                    <a:pt x="46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50"/>
            <p:cNvSpPr/>
            <p:nvPr/>
          </p:nvSpPr>
          <p:spPr>
            <a:xfrm>
              <a:off x="3553275" y="3031225"/>
              <a:ext cx="98150" cy="53100"/>
            </a:xfrm>
            <a:custGeom>
              <a:avLst/>
              <a:gdLst/>
              <a:ahLst/>
              <a:cxnLst/>
              <a:rect l="l" t="t" r="r" b="b"/>
              <a:pathLst>
                <a:path w="3926" h="2124" extrusionOk="0">
                  <a:moveTo>
                    <a:pt x="3926" y="1"/>
                  </a:moveTo>
                  <a:lnTo>
                    <a:pt x="3926" y="1"/>
                  </a:lnTo>
                  <a:cubicBezTo>
                    <a:pt x="2998" y="1196"/>
                    <a:pt x="1606" y="1981"/>
                    <a:pt x="1" y="2106"/>
                  </a:cubicBezTo>
                  <a:cubicBezTo>
                    <a:pt x="143" y="2124"/>
                    <a:pt x="286" y="2124"/>
                    <a:pt x="429" y="2124"/>
                  </a:cubicBezTo>
                  <a:cubicBezTo>
                    <a:pt x="1642" y="2124"/>
                    <a:pt x="2766" y="1731"/>
                    <a:pt x="3676" y="1053"/>
                  </a:cubicBezTo>
                  <a:lnTo>
                    <a:pt x="39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50"/>
            <p:cNvSpPr/>
            <p:nvPr/>
          </p:nvSpPr>
          <p:spPr>
            <a:xfrm>
              <a:off x="3653200" y="2866175"/>
              <a:ext cx="44625" cy="77200"/>
            </a:xfrm>
            <a:custGeom>
              <a:avLst/>
              <a:gdLst/>
              <a:ahLst/>
              <a:cxnLst/>
              <a:rect l="l" t="t" r="r" b="b"/>
              <a:pathLst>
                <a:path w="1785" h="3088" extrusionOk="0">
                  <a:moveTo>
                    <a:pt x="0" y="1"/>
                  </a:moveTo>
                  <a:lnTo>
                    <a:pt x="0" y="1"/>
                  </a:lnTo>
                  <a:cubicBezTo>
                    <a:pt x="643" y="857"/>
                    <a:pt x="1035" y="1928"/>
                    <a:pt x="1071" y="3088"/>
                  </a:cubicBezTo>
                  <a:lnTo>
                    <a:pt x="1785" y="2035"/>
                  </a:lnTo>
                  <a:cubicBezTo>
                    <a:pt x="1606" y="1303"/>
                    <a:pt x="1285" y="608"/>
                    <a:pt x="857" y="1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50"/>
            <p:cNvSpPr/>
            <p:nvPr/>
          </p:nvSpPr>
          <p:spPr>
            <a:xfrm>
              <a:off x="3455150" y="2810425"/>
              <a:ext cx="219475" cy="96975"/>
            </a:xfrm>
            <a:custGeom>
              <a:avLst/>
              <a:gdLst/>
              <a:ahLst/>
              <a:cxnLst/>
              <a:rect l="l" t="t" r="r" b="b"/>
              <a:pathLst>
                <a:path w="8779" h="3879" extrusionOk="0">
                  <a:moveTo>
                    <a:pt x="4354" y="1"/>
                  </a:moveTo>
                  <a:cubicBezTo>
                    <a:pt x="2570" y="1"/>
                    <a:pt x="999" y="839"/>
                    <a:pt x="0" y="2142"/>
                  </a:cubicBezTo>
                  <a:cubicBezTo>
                    <a:pt x="143" y="2802"/>
                    <a:pt x="464" y="3569"/>
                    <a:pt x="1106" y="3569"/>
                  </a:cubicBezTo>
                  <a:cubicBezTo>
                    <a:pt x="1981" y="3569"/>
                    <a:pt x="2556" y="3028"/>
                    <a:pt x="3368" y="3028"/>
                  </a:cubicBezTo>
                  <a:cubicBezTo>
                    <a:pt x="3567" y="3028"/>
                    <a:pt x="3780" y="3060"/>
                    <a:pt x="4015" y="3141"/>
                  </a:cubicBezTo>
                  <a:cubicBezTo>
                    <a:pt x="4687" y="3372"/>
                    <a:pt x="5371" y="3879"/>
                    <a:pt x="6208" y="3879"/>
                  </a:cubicBezTo>
                  <a:cubicBezTo>
                    <a:pt x="6860" y="3879"/>
                    <a:pt x="7605" y="3572"/>
                    <a:pt x="8511" y="2588"/>
                  </a:cubicBezTo>
                  <a:cubicBezTo>
                    <a:pt x="8618" y="2463"/>
                    <a:pt x="8707" y="2356"/>
                    <a:pt x="8779" y="2249"/>
                  </a:cubicBezTo>
                  <a:cubicBezTo>
                    <a:pt x="7780" y="875"/>
                    <a:pt x="6174" y="1"/>
                    <a:pt x="43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50"/>
            <p:cNvSpPr/>
            <p:nvPr/>
          </p:nvSpPr>
          <p:spPr>
            <a:xfrm>
              <a:off x="3553725" y="2810425"/>
              <a:ext cx="120900" cy="70050"/>
            </a:xfrm>
            <a:custGeom>
              <a:avLst/>
              <a:gdLst/>
              <a:ahLst/>
              <a:cxnLst/>
              <a:rect l="l" t="t" r="r" b="b"/>
              <a:pathLst>
                <a:path w="4836" h="2802" extrusionOk="0">
                  <a:moveTo>
                    <a:pt x="0" y="1"/>
                  </a:moveTo>
                  <a:cubicBezTo>
                    <a:pt x="1874" y="143"/>
                    <a:pt x="3480" y="1232"/>
                    <a:pt x="4354" y="2802"/>
                  </a:cubicBezTo>
                  <a:cubicBezTo>
                    <a:pt x="4425" y="2731"/>
                    <a:pt x="4497" y="2659"/>
                    <a:pt x="4568" y="2588"/>
                  </a:cubicBezTo>
                  <a:cubicBezTo>
                    <a:pt x="4675" y="2463"/>
                    <a:pt x="4764" y="2356"/>
                    <a:pt x="4836" y="2249"/>
                  </a:cubicBezTo>
                  <a:cubicBezTo>
                    <a:pt x="3837" y="875"/>
                    <a:pt x="2231" y="1"/>
                    <a:pt x="4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50"/>
            <p:cNvSpPr/>
            <p:nvPr/>
          </p:nvSpPr>
          <p:spPr>
            <a:xfrm>
              <a:off x="3619300" y="2916975"/>
              <a:ext cx="81650" cy="140600"/>
            </a:xfrm>
            <a:custGeom>
              <a:avLst/>
              <a:gdLst/>
              <a:ahLst/>
              <a:cxnLst/>
              <a:rect l="l" t="t" r="r" b="b"/>
              <a:pathLst>
                <a:path w="3266" h="5624" extrusionOk="0">
                  <a:moveTo>
                    <a:pt x="2999" y="1"/>
                  </a:moveTo>
                  <a:cubicBezTo>
                    <a:pt x="2404" y="1"/>
                    <a:pt x="1718" y="115"/>
                    <a:pt x="1338" y="627"/>
                  </a:cubicBezTo>
                  <a:cubicBezTo>
                    <a:pt x="553" y="1627"/>
                    <a:pt x="1214" y="1912"/>
                    <a:pt x="482" y="2804"/>
                  </a:cubicBezTo>
                  <a:cubicBezTo>
                    <a:pt x="143" y="3215"/>
                    <a:pt x="0" y="4731"/>
                    <a:pt x="1035" y="5623"/>
                  </a:cubicBezTo>
                  <a:cubicBezTo>
                    <a:pt x="2391" y="4642"/>
                    <a:pt x="3265" y="3018"/>
                    <a:pt x="3265" y="1216"/>
                  </a:cubicBezTo>
                  <a:cubicBezTo>
                    <a:pt x="3265" y="806"/>
                    <a:pt x="3212" y="396"/>
                    <a:pt x="3141" y="3"/>
                  </a:cubicBezTo>
                  <a:cubicBezTo>
                    <a:pt x="3094" y="2"/>
                    <a:pt x="3047" y="1"/>
                    <a:pt x="29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50"/>
            <p:cNvSpPr/>
            <p:nvPr/>
          </p:nvSpPr>
          <p:spPr>
            <a:xfrm>
              <a:off x="3636250" y="2917025"/>
              <a:ext cx="64700" cy="140550"/>
            </a:xfrm>
            <a:custGeom>
              <a:avLst/>
              <a:gdLst/>
              <a:ahLst/>
              <a:cxnLst/>
              <a:rect l="l" t="t" r="r" b="b"/>
              <a:pathLst>
                <a:path w="2588" h="5622" extrusionOk="0">
                  <a:moveTo>
                    <a:pt x="2463" y="1"/>
                  </a:moveTo>
                  <a:cubicBezTo>
                    <a:pt x="2195" y="1"/>
                    <a:pt x="1909" y="1"/>
                    <a:pt x="1624" y="72"/>
                  </a:cubicBezTo>
                  <a:cubicBezTo>
                    <a:pt x="1713" y="429"/>
                    <a:pt x="1749" y="822"/>
                    <a:pt x="1749" y="1214"/>
                  </a:cubicBezTo>
                  <a:cubicBezTo>
                    <a:pt x="1749" y="2802"/>
                    <a:pt x="1071" y="4230"/>
                    <a:pt x="0" y="5229"/>
                  </a:cubicBezTo>
                  <a:cubicBezTo>
                    <a:pt x="90" y="5372"/>
                    <a:pt x="214" y="5514"/>
                    <a:pt x="357" y="5621"/>
                  </a:cubicBezTo>
                  <a:cubicBezTo>
                    <a:pt x="1713" y="4640"/>
                    <a:pt x="2587" y="3016"/>
                    <a:pt x="2587" y="1214"/>
                  </a:cubicBezTo>
                  <a:cubicBezTo>
                    <a:pt x="2587" y="804"/>
                    <a:pt x="2534" y="394"/>
                    <a:pt x="24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50"/>
            <p:cNvSpPr/>
            <p:nvPr/>
          </p:nvSpPr>
          <p:spPr>
            <a:xfrm>
              <a:off x="3569775" y="2848125"/>
              <a:ext cx="102175" cy="137625"/>
            </a:xfrm>
            <a:custGeom>
              <a:avLst/>
              <a:gdLst/>
              <a:ahLst/>
              <a:cxnLst/>
              <a:rect l="l" t="t" r="r" b="b"/>
              <a:pathLst>
                <a:path w="4087" h="5505" extrusionOk="0">
                  <a:moveTo>
                    <a:pt x="239" y="0"/>
                  </a:moveTo>
                  <a:cubicBezTo>
                    <a:pt x="138" y="0"/>
                    <a:pt x="48" y="67"/>
                    <a:pt x="19" y="170"/>
                  </a:cubicBezTo>
                  <a:cubicBezTo>
                    <a:pt x="1" y="295"/>
                    <a:pt x="72" y="402"/>
                    <a:pt x="179" y="437"/>
                  </a:cubicBezTo>
                  <a:cubicBezTo>
                    <a:pt x="197" y="437"/>
                    <a:pt x="964" y="652"/>
                    <a:pt x="1767" y="1347"/>
                  </a:cubicBezTo>
                  <a:cubicBezTo>
                    <a:pt x="2838" y="2293"/>
                    <a:pt x="3480" y="3631"/>
                    <a:pt x="3641" y="5308"/>
                  </a:cubicBezTo>
                  <a:cubicBezTo>
                    <a:pt x="3658" y="5416"/>
                    <a:pt x="3748" y="5505"/>
                    <a:pt x="3855" y="5505"/>
                  </a:cubicBezTo>
                  <a:lnTo>
                    <a:pt x="3890" y="5505"/>
                  </a:lnTo>
                  <a:cubicBezTo>
                    <a:pt x="3997" y="5487"/>
                    <a:pt x="4087" y="5380"/>
                    <a:pt x="4087" y="5255"/>
                  </a:cubicBezTo>
                  <a:cubicBezTo>
                    <a:pt x="3855" y="3007"/>
                    <a:pt x="2838" y="1704"/>
                    <a:pt x="2035" y="1008"/>
                  </a:cubicBezTo>
                  <a:cubicBezTo>
                    <a:pt x="1161" y="241"/>
                    <a:pt x="340" y="27"/>
                    <a:pt x="304" y="9"/>
                  </a:cubicBezTo>
                  <a:cubicBezTo>
                    <a:pt x="282" y="3"/>
                    <a:pt x="261" y="0"/>
                    <a:pt x="2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50"/>
            <p:cNvSpPr/>
            <p:nvPr/>
          </p:nvSpPr>
          <p:spPr>
            <a:xfrm>
              <a:off x="3551950" y="2837550"/>
              <a:ext cx="16525" cy="19750"/>
            </a:xfrm>
            <a:custGeom>
              <a:avLst/>
              <a:gdLst/>
              <a:ahLst/>
              <a:cxnLst/>
              <a:rect l="l" t="t" r="r" b="b"/>
              <a:pathLst>
                <a:path w="661" h="790" extrusionOk="0">
                  <a:moveTo>
                    <a:pt x="409" y="1"/>
                  </a:moveTo>
                  <a:cubicBezTo>
                    <a:pt x="324" y="1"/>
                    <a:pt x="240" y="51"/>
                    <a:pt x="214" y="129"/>
                  </a:cubicBezTo>
                  <a:lnTo>
                    <a:pt x="54" y="486"/>
                  </a:lnTo>
                  <a:cubicBezTo>
                    <a:pt x="0" y="593"/>
                    <a:pt x="54" y="718"/>
                    <a:pt x="161" y="771"/>
                  </a:cubicBezTo>
                  <a:cubicBezTo>
                    <a:pt x="196" y="789"/>
                    <a:pt x="232" y="789"/>
                    <a:pt x="250" y="789"/>
                  </a:cubicBezTo>
                  <a:cubicBezTo>
                    <a:pt x="339" y="789"/>
                    <a:pt x="428" y="753"/>
                    <a:pt x="464" y="664"/>
                  </a:cubicBezTo>
                  <a:lnTo>
                    <a:pt x="607" y="325"/>
                  </a:lnTo>
                  <a:cubicBezTo>
                    <a:pt x="660" y="200"/>
                    <a:pt x="607" y="75"/>
                    <a:pt x="500" y="22"/>
                  </a:cubicBezTo>
                  <a:cubicBezTo>
                    <a:pt x="471" y="8"/>
                    <a:pt x="440" y="1"/>
                    <a:pt x="4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50"/>
            <p:cNvSpPr/>
            <p:nvPr/>
          </p:nvSpPr>
          <p:spPr>
            <a:xfrm>
              <a:off x="3657650" y="2991075"/>
              <a:ext cx="21900" cy="10750"/>
            </a:xfrm>
            <a:custGeom>
              <a:avLst/>
              <a:gdLst/>
              <a:ahLst/>
              <a:cxnLst/>
              <a:rect l="l" t="t" r="r" b="b"/>
              <a:pathLst>
                <a:path w="876" h="430" extrusionOk="0">
                  <a:moveTo>
                    <a:pt x="215" y="1"/>
                  </a:moveTo>
                  <a:cubicBezTo>
                    <a:pt x="90" y="1"/>
                    <a:pt x="1" y="90"/>
                    <a:pt x="1" y="215"/>
                  </a:cubicBezTo>
                  <a:cubicBezTo>
                    <a:pt x="1" y="340"/>
                    <a:pt x="90" y="429"/>
                    <a:pt x="215" y="429"/>
                  </a:cubicBezTo>
                  <a:lnTo>
                    <a:pt x="643" y="429"/>
                  </a:lnTo>
                  <a:cubicBezTo>
                    <a:pt x="768" y="429"/>
                    <a:pt x="875" y="340"/>
                    <a:pt x="875" y="215"/>
                  </a:cubicBezTo>
                  <a:cubicBezTo>
                    <a:pt x="875" y="90"/>
                    <a:pt x="768" y="1"/>
                    <a:pt x="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50"/>
            <p:cNvSpPr/>
            <p:nvPr/>
          </p:nvSpPr>
          <p:spPr>
            <a:xfrm>
              <a:off x="3459600" y="2926075"/>
              <a:ext cx="117350" cy="81625"/>
            </a:xfrm>
            <a:custGeom>
              <a:avLst/>
              <a:gdLst/>
              <a:ahLst/>
              <a:cxnLst/>
              <a:rect l="l" t="t" r="r" b="b"/>
              <a:pathLst>
                <a:path w="4694" h="3265" extrusionOk="0">
                  <a:moveTo>
                    <a:pt x="2261" y="1"/>
                  </a:moveTo>
                  <a:cubicBezTo>
                    <a:pt x="1840" y="1"/>
                    <a:pt x="1448" y="240"/>
                    <a:pt x="1250" y="638"/>
                  </a:cubicBezTo>
                  <a:cubicBezTo>
                    <a:pt x="875" y="1388"/>
                    <a:pt x="1" y="1227"/>
                    <a:pt x="625" y="2422"/>
                  </a:cubicBezTo>
                  <a:cubicBezTo>
                    <a:pt x="952" y="3046"/>
                    <a:pt x="1674" y="3264"/>
                    <a:pt x="2409" y="3264"/>
                  </a:cubicBezTo>
                  <a:cubicBezTo>
                    <a:pt x="3399" y="3264"/>
                    <a:pt x="4412" y="2867"/>
                    <a:pt x="4515" y="2529"/>
                  </a:cubicBezTo>
                  <a:cubicBezTo>
                    <a:pt x="4693" y="1941"/>
                    <a:pt x="4229" y="1120"/>
                    <a:pt x="3301" y="424"/>
                  </a:cubicBezTo>
                  <a:cubicBezTo>
                    <a:pt x="3052" y="246"/>
                    <a:pt x="2820" y="139"/>
                    <a:pt x="2588" y="49"/>
                  </a:cubicBezTo>
                  <a:cubicBezTo>
                    <a:pt x="2479" y="17"/>
                    <a:pt x="2369" y="1"/>
                    <a:pt x="22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50"/>
            <p:cNvSpPr/>
            <p:nvPr/>
          </p:nvSpPr>
          <p:spPr>
            <a:xfrm>
              <a:off x="3501075" y="2926225"/>
              <a:ext cx="75875" cy="79150"/>
            </a:xfrm>
            <a:custGeom>
              <a:avLst/>
              <a:gdLst/>
              <a:ahLst/>
              <a:cxnLst/>
              <a:rect l="l" t="t" r="r" b="b"/>
              <a:pathLst>
                <a:path w="3035" h="3166" extrusionOk="0">
                  <a:moveTo>
                    <a:pt x="612" y="0"/>
                  </a:moveTo>
                  <a:cubicBezTo>
                    <a:pt x="394" y="0"/>
                    <a:pt x="181" y="60"/>
                    <a:pt x="1" y="168"/>
                  </a:cubicBezTo>
                  <a:cubicBezTo>
                    <a:pt x="126" y="168"/>
                    <a:pt x="233" y="186"/>
                    <a:pt x="358" y="222"/>
                  </a:cubicBezTo>
                  <a:cubicBezTo>
                    <a:pt x="572" y="293"/>
                    <a:pt x="822" y="418"/>
                    <a:pt x="1054" y="596"/>
                  </a:cubicBezTo>
                  <a:cubicBezTo>
                    <a:pt x="1999" y="1292"/>
                    <a:pt x="2445" y="2113"/>
                    <a:pt x="2267" y="2702"/>
                  </a:cubicBezTo>
                  <a:cubicBezTo>
                    <a:pt x="2231" y="2863"/>
                    <a:pt x="1982" y="3023"/>
                    <a:pt x="1642" y="3166"/>
                  </a:cubicBezTo>
                  <a:cubicBezTo>
                    <a:pt x="2285" y="3023"/>
                    <a:pt x="2784" y="2755"/>
                    <a:pt x="2856" y="2523"/>
                  </a:cubicBezTo>
                  <a:cubicBezTo>
                    <a:pt x="3034" y="1935"/>
                    <a:pt x="2570" y="1114"/>
                    <a:pt x="1642" y="418"/>
                  </a:cubicBezTo>
                  <a:cubicBezTo>
                    <a:pt x="1393" y="240"/>
                    <a:pt x="1161" y="133"/>
                    <a:pt x="929" y="43"/>
                  </a:cubicBezTo>
                  <a:cubicBezTo>
                    <a:pt x="824" y="14"/>
                    <a:pt x="718" y="0"/>
                    <a:pt x="6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50"/>
            <p:cNvSpPr/>
            <p:nvPr/>
          </p:nvSpPr>
          <p:spPr>
            <a:xfrm>
              <a:off x="3349875" y="2960750"/>
              <a:ext cx="151675" cy="151250"/>
            </a:xfrm>
            <a:custGeom>
              <a:avLst/>
              <a:gdLst/>
              <a:ahLst/>
              <a:cxnLst/>
              <a:rect l="l" t="t" r="r" b="b"/>
              <a:pathLst>
                <a:path w="6067" h="6050" extrusionOk="0">
                  <a:moveTo>
                    <a:pt x="3034" y="1"/>
                  </a:moveTo>
                  <a:cubicBezTo>
                    <a:pt x="1356" y="1"/>
                    <a:pt x="0" y="1357"/>
                    <a:pt x="0" y="3034"/>
                  </a:cubicBezTo>
                  <a:cubicBezTo>
                    <a:pt x="0" y="4693"/>
                    <a:pt x="1356" y="6049"/>
                    <a:pt x="3034" y="6049"/>
                  </a:cubicBezTo>
                  <a:cubicBezTo>
                    <a:pt x="4711" y="6049"/>
                    <a:pt x="6067" y="4693"/>
                    <a:pt x="6067" y="3034"/>
                  </a:cubicBezTo>
                  <a:cubicBezTo>
                    <a:pt x="6067" y="1357"/>
                    <a:pt x="4711" y="1"/>
                    <a:pt x="30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50"/>
            <p:cNvSpPr/>
            <p:nvPr/>
          </p:nvSpPr>
          <p:spPr>
            <a:xfrm>
              <a:off x="3415450" y="2960750"/>
              <a:ext cx="86100" cy="151250"/>
            </a:xfrm>
            <a:custGeom>
              <a:avLst/>
              <a:gdLst/>
              <a:ahLst/>
              <a:cxnLst/>
              <a:rect l="l" t="t" r="r" b="b"/>
              <a:pathLst>
                <a:path w="3444" h="6050" extrusionOk="0">
                  <a:moveTo>
                    <a:pt x="411" y="1"/>
                  </a:moveTo>
                  <a:cubicBezTo>
                    <a:pt x="268" y="1"/>
                    <a:pt x="143" y="1"/>
                    <a:pt x="0" y="18"/>
                  </a:cubicBezTo>
                  <a:cubicBezTo>
                    <a:pt x="1481" y="215"/>
                    <a:pt x="2623" y="1499"/>
                    <a:pt x="2623" y="3034"/>
                  </a:cubicBezTo>
                  <a:cubicBezTo>
                    <a:pt x="2623" y="4568"/>
                    <a:pt x="1481" y="5835"/>
                    <a:pt x="0" y="6031"/>
                  </a:cubicBezTo>
                  <a:cubicBezTo>
                    <a:pt x="143" y="6049"/>
                    <a:pt x="268" y="6049"/>
                    <a:pt x="411" y="6049"/>
                  </a:cubicBezTo>
                  <a:cubicBezTo>
                    <a:pt x="2088" y="6049"/>
                    <a:pt x="3444" y="4693"/>
                    <a:pt x="3444" y="3034"/>
                  </a:cubicBezTo>
                  <a:cubicBezTo>
                    <a:pt x="3444" y="1357"/>
                    <a:pt x="2088" y="1"/>
                    <a:pt x="4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50"/>
            <p:cNvSpPr/>
            <p:nvPr/>
          </p:nvSpPr>
          <p:spPr>
            <a:xfrm>
              <a:off x="3370825" y="2981275"/>
              <a:ext cx="110225" cy="110200"/>
            </a:xfrm>
            <a:custGeom>
              <a:avLst/>
              <a:gdLst/>
              <a:ahLst/>
              <a:cxnLst/>
              <a:rect l="l" t="t" r="r" b="b"/>
              <a:pathLst>
                <a:path w="4409" h="4408" extrusionOk="0">
                  <a:moveTo>
                    <a:pt x="2196" y="0"/>
                  </a:moveTo>
                  <a:cubicBezTo>
                    <a:pt x="982" y="0"/>
                    <a:pt x="1" y="982"/>
                    <a:pt x="1" y="2213"/>
                  </a:cubicBezTo>
                  <a:cubicBezTo>
                    <a:pt x="1" y="3426"/>
                    <a:pt x="982" y="4407"/>
                    <a:pt x="2196" y="4407"/>
                  </a:cubicBezTo>
                  <a:cubicBezTo>
                    <a:pt x="3409" y="4407"/>
                    <a:pt x="4408" y="3426"/>
                    <a:pt x="4408" y="2213"/>
                  </a:cubicBezTo>
                  <a:cubicBezTo>
                    <a:pt x="4408" y="982"/>
                    <a:pt x="3409" y="0"/>
                    <a:pt x="21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50"/>
            <p:cNvSpPr/>
            <p:nvPr/>
          </p:nvSpPr>
          <p:spPr>
            <a:xfrm>
              <a:off x="3416775" y="2981275"/>
              <a:ext cx="64275" cy="110200"/>
            </a:xfrm>
            <a:custGeom>
              <a:avLst/>
              <a:gdLst/>
              <a:ahLst/>
              <a:cxnLst/>
              <a:rect l="l" t="t" r="r" b="b"/>
              <a:pathLst>
                <a:path w="2571" h="4408" extrusionOk="0">
                  <a:moveTo>
                    <a:pt x="358" y="0"/>
                  </a:moveTo>
                  <a:cubicBezTo>
                    <a:pt x="233" y="0"/>
                    <a:pt x="126" y="18"/>
                    <a:pt x="1" y="36"/>
                  </a:cubicBezTo>
                  <a:cubicBezTo>
                    <a:pt x="1053" y="197"/>
                    <a:pt x="1856" y="1107"/>
                    <a:pt x="1856" y="2213"/>
                  </a:cubicBezTo>
                  <a:cubicBezTo>
                    <a:pt x="1856" y="3301"/>
                    <a:pt x="1053" y="4211"/>
                    <a:pt x="1" y="4372"/>
                  </a:cubicBezTo>
                  <a:cubicBezTo>
                    <a:pt x="126" y="4390"/>
                    <a:pt x="233" y="4407"/>
                    <a:pt x="358" y="4407"/>
                  </a:cubicBezTo>
                  <a:cubicBezTo>
                    <a:pt x="1571" y="4407"/>
                    <a:pt x="2570" y="3426"/>
                    <a:pt x="2570" y="2213"/>
                  </a:cubicBezTo>
                  <a:cubicBezTo>
                    <a:pt x="2570" y="982"/>
                    <a:pt x="1571" y="0"/>
                    <a:pt x="3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50"/>
            <p:cNvSpPr/>
            <p:nvPr/>
          </p:nvSpPr>
          <p:spPr>
            <a:xfrm>
              <a:off x="3405625" y="2997775"/>
              <a:ext cx="41075" cy="77200"/>
            </a:xfrm>
            <a:custGeom>
              <a:avLst/>
              <a:gdLst/>
              <a:ahLst/>
              <a:cxnLst/>
              <a:rect l="l" t="t" r="r" b="b"/>
              <a:pathLst>
                <a:path w="1643" h="3088" extrusionOk="0">
                  <a:moveTo>
                    <a:pt x="804" y="1"/>
                  </a:moveTo>
                  <a:cubicBezTo>
                    <a:pt x="679" y="1"/>
                    <a:pt x="572" y="108"/>
                    <a:pt x="572" y="232"/>
                  </a:cubicBezTo>
                  <a:lnTo>
                    <a:pt x="572" y="322"/>
                  </a:lnTo>
                  <a:lnTo>
                    <a:pt x="554" y="322"/>
                  </a:lnTo>
                  <a:cubicBezTo>
                    <a:pt x="322" y="393"/>
                    <a:pt x="143" y="589"/>
                    <a:pt x="108" y="839"/>
                  </a:cubicBezTo>
                  <a:cubicBezTo>
                    <a:pt x="54" y="1071"/>
                    <a:pt x="143" y="1303"/>
                    <a:pt x="304" y="1428"/>
                  </a:cubicBezTo>
                  <a:cubicBezTo>
                    <a:pt x="447" y="1535"/>
                    <a:pt x="625" y="1624"/>
                    <a:pt x="946" y="1749"/>
                  </a:cubicBezTo>
                  <a:cubicBezTo>
                    <a:pt x="1160" y="1820"/>
                    <a:pt x="1143" y="1981"/>
                    <a:pt x="1143" y="2052"/>
                  </a:cubicBezTo>
                  <a:cubicBezTo>
                    <a:pt x="1107" y="2195"/>
                    <a:pt x="1000" y="2338"/>
                    <a:pt x="786" y="2338"/>
                  </a:cubicBezTo>
                  <a:cubicBezTo>
                    <a:pt x="589" y="2338"/>
                    <a:pt x="536" y="2338"/>
                    <a:pt x="375" y="2231"/>
                  </a:cubicBezTo>
                  <a:cubicBezTo>
                    <a:pt x="337" y="2206"/>
                    <a:pt x="297" y="2194"/>
                    <a:pt x="258" y="2194"/>
                  </a:cubicBezTo>
                  <a:cubicBezTo>
                    <a:pt x="187" y="2194"/>
                    <a:pt x="118" y="2233"/>
                    <a:pt x="72" y="2302"/>
                  </a:cubicBezTo>
                  <a:cubicBezTo>
                    <a:pt x="1" y="2391"/>
                    <a:pt x="36" y="2534"/>
                    <a:pt x="126" y="2606"/>
                  </a:cubicBezTo>
                  <a:cubicBezTo>
                    <a:pt x="304" y="2713"/>
                    <a:pt x="429" y="2748"/>
                    <a:pt x="572" y="2766"/>
                  </a:cubicBezTo>
                  <a:lnTo>
                    <a:pt x="572" y="2855"/>
                  </a:lnTo>
                  <a:cubicBezTo>
                    <a:pt x="572" y="2980"/>
                    <a:pt x="679" y="3087"/>
                    <a:pt x="804" y="3087"/>
                  </a:cubicBezTo>
                  <a:cubicBezTo>
                    <a:pt x="911" y="3087"/>
                    <a:pt x="1018" y="2980"/>
                    <a:pt x="1018" y="2855"/>
                  </a:cubicBezTo>
                  <a:lnTo>
                    <a:pt x="1018" y="2748"/>
                  </a:lnTo>
                  <a:cubicBezTo>
                    <a:pt x="1321" y="2659"/>
                    <a:pt x="1535" y="2391"/>
                    <a:pt x="1571" y="2124"/>
                  </a:cubicBezTo>
                  <a:cubicBezTo>
                    <a:pt x="1642" y="1767"/>
                    <a:pt x="1446" y="1446"/>
                    <a:pt x="1089" y="1321"/>
                  </a:cubicBezTo>
                  <a:cubicBezTo>
                    <a:pt x="911" y="1249"/>
                    <a:pt x="697" y="1178"/>
                    <a:pt x="572" y="1089"/>
                  </a:cubicBezTo>
                  <a:cubicBezTo>
                    <a:pt x="536" y="1053"/>
                    <a:pt x="536" y="1000"/>
                    <a:pt x="536" y="928"/>
                  </a:cubicBezTo>
                  <a:cubicBezTo>
                    <a:pt x="554" y="893"/>
                    <a:pt x="572" y="786"/>
                    <a:pt x="697" y="750"/>
                  </a:cubicBezTo>
                  <a:cubicBezTo>
                    <a:pt x="766" y="730"/>
                    <a:pt x="831" y="723"/>
                    <a:pt x="890" y="723"/>
                  </a:cubicBezTo>
                  <a:cubicBezTo>
                    <a:pt x="1042" y="723"/>
                    <a:pt x="1148" y="773"/>
                    <a:pt x="1160" y="786"/>
                  </a:cubicBezTo>
                  <a:cubicBezTo>
                    <a:pt x="1194" y="802"/>
                    <a:pt x="1230" y="810"/>
                    <a:pt x="1266" y="810"/>
                  </a:cubicBezTo>
                  <a:cubicBezTo>
                    <a:pt x="1347" y="810"/>
                    <a:pt x="1427" y="770"/>
                    <a:pt x="1464" y="696"/>
                  </a:cubicBezTo>
                  <a:cubicBezTo>
                    <a:pt x="1517" y="589"/>
                    <a:pt x="1482" y="447"/>
                    <a:pt x="1375" y="393"/>
                  </a:cubicBezTo>
                  <a:cubicBezTo>
                    <a:pt x="1375" y="393"/>
                    <a:pt x="1232" y="304"/>
                    <a:pt x="1018" y="286"/>
                  </a:cubicBezTo>
                  <a:lnTo>
                    <a:pt x="1018" y="232"/>
                  </a:lnTo>
                  <a:cubicBezTo>
                    <a:pt x="1018" y="108"/>
                    <a:pt x="911" y="1"/>
                    <a:pt x="8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50"/>
            <p:cNvSpPr/>
            <p:nvPr/>
          </p:nvSpPr>
          <p:spPr>
            <a:xfrm>
              <a:off x="3517150" y="3030775"/>
              <a:ext cx="132950" cy="106650"/>
            </a:xfrm>
            <a:custGeom>
              <a:avLst/>
              <a:gdLst/>
              <a:ahLst/>
              <a:cxnLst/>
              <a:rect l="l" t="t" r="r" b="b"/>
              <a:pathLst>
                <a:path w="5318" h="4266" extrusionOk="0">
                  <a:moveTo>
                    <a:pt x="286" y="1"/>
                  </a:moveTo>
                  <a:cubicBezTo>
                    <a:pt x="125" y="1"/>
                    <a:pt x="0" y="126"/>
                    <a:pt x="0" y="286"/>
                  </a:cubicBezTo>
                  <a:lnTo>
                    <a:pt x="0" y="4265"/>
                  </a:lnTo>
                  <a:lnTo>
                    <a:pt x="5032" y="4265"/>
                  </a:lnTo>
                  <a:cubicBezTo>
                    <a:pt x="5193" y="4265"/>
                    <a:pt x="5317" y="4140"/>
                    <a:pt x="5317" y="3980"/>
                  </a:cubicBezTo>
                  <a:lnTo>
                    <a:pt x="5317" y="2249"/>
                  </a:lnTo>
                  <a:cubicBezTo>
                    <a:pt x="5317" y="2088"/>
                    <a:pt x="5193" y="1964"/>
                    <a:pt x="5032" y="1964"/>
                  </a:cubicBezTo>
                  <a:lnTo>
                    <a:pt x="4211" y="1964"/>
                  </a:lnTo>
                  <a:cubicBezTo>
                    <a:pt x="4104" y="1964"/>
                    <a:pt x="3979" y="1892"/>
                    <a:pt x="3944" y="1767"/>
                  </a:cubicBezTo>
                  <a:lnTo>
                    <a:pt x="3872" y="1553"/>
                  </a:lnTo>
                  <a:lnTo>
                    <a:pt x="2552" y="786"/>
                  </a:lnTo>
                  <a:lnTo>
                    <a:pt x="17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50"/>
            <p:cNvSpPr/>
            <p:nvPr/>
          </p:nvSpPr>
          <p:spPr>
            <a:xfrm>
              <a:off x="3627775" y="3079850"/>
              <a:ext cx="22325" cy="57575"/>
            </a:xfrm>
            <a:custGeom>
              <a:avLst/>
              <a:gdLst/>
              <a:ahLst/>
              <a:cxnLst/>
              <a:rect l="l" t="t" r="r" b="b"/>
              <a:pathLst>
                <a:path w="893" h="2303" extrusionOk="0">
                  <a:moveTo>
                    <a:pt x="0" y="1"/>
                  </a:moveTo>
                  <a:cubicBezTo>
                    <a:pt x="161" y="1"/>
                    <a:pt x="286" y="125"/>
                    <a:pt x="286" y="286"/>
                  </a:cubicBezTo>
                  <a:lnTo>
                    <a:pt x="286" y="2017"/>
                  </a:lnTo>
                  <a:cubicBezTo>
                    <a:pt x="286" y="2177"/>
                    <a:pt x="161" y="2302"/>
                    <a:pt x="0" y="2302"/>
                  </a:cubicBezTo>
                  <a:lnTo>
                    <a:pt x="607" y="2302"/>
                  </a:lnTo>
                  <a:cubicBezTo>
                    <a:pt x="768" y="2302"/>
                    <a:pt x="892" y="2177"/>
                    <a:pt x="892" y="2017"/>
                  </a:cubicBezTo>
                  <a:lnTo>
                    <a:pt x="892" y="286"/>
                  </a:lnTo>
                  <a:cubicBezTo>
                    <a:pt x="892" y="125"/>
                    <a:pt x="768" y="1"/>
                    <a:pt x="6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50"/>
            <p:cNvSpPr/>
            <p:nvPr/>
          </p:nvSpPr>
          <p:spPr>
            <a:xfrm>
              <a:off x="3547025" y="3121775"/>
              <a:ext cx="55350" cy="55800"/>
            </a:xfrm>
            <a:custGeom>
              <a:avLst/>
              <a:gdLst/>
              <a:ahLst/>
              <a:cxnLst/>
              <a:rect l="l" t="t" r="r" b="b"/>
              <a:pathLst>
                <a:path w="2214" h="2232" extrusionOk="0">
                  <a:moveTo>
                    <a:pt x="1107" y="1"/>
                  </a:moveTo>
                  <a:cubicBezTo>
                    <a:pt x="500" y="1"/>
                    <a:pt x="1" y="500"/>
                    <a:pt x="1" y="1125"/>
                  </a:cubicBezTo>
                  <a:cubicBezTo>
                    <a:pt x="1" y="1731"/>
                    <a:pt x="500" y="2231"/>
                    <a:pt x="1107" y="2231"/>
                  </a:cubicBezTo>
                  <a:cubicBezTo>
                    <a:pt x="1732" y="2231"/>
                    <a:pt x="2213" y="1731"/>
                    <a:pt x="2213" y="1125"/>
                  </a:cubicBezTo>
                  <a:cubicBezTo>
                    <a:pt x="2213" y="500"/>
                    <a:pt x="1732" y="1"/>
                    <a:pt x="1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50"/>
            <p:cNvSpPr/>
            <p:nvPr/>
          </p:nvSpPr>
          <p:spPr>
            <a:xfrm>
              <a:off x="3566225" y="3121775"/>
              <a:ext cx="36150" cy="55800"/>
            </a:xfrm>
            <a:custGeom>
              <a:avLst/>
              <a:gdLst/>
              <a:ahLst/>
              <a:cxnLst/>
              <a:rect l="l" t="t" r="r" b="b"/>
              <a:pathLst>
                <a:path w="1446" h="2232" extrusionOk="0">
                  <a:moveTo>
                    <a:pt x="339" y="1"/>
                  </a:moveTo>
                  <a:cubicBezTo>
                    <a:pt x="214" y="1"/>
                    <a:pt x="107" y="19"/>
                    <a:pt x="0" y="54"/>
                  </a:cubicBezTo>
                  <a:cubicBezTo>
                    <a:pt x="446" y="197"/>
                    <a:pt x="767" y="625"/>
                    <a:pt x="767" y="1125"/>
                  </a:cubicBezTo>
                  <a:cubicBezTo>
                    <a:pt x="767" y="1624"/>
                    <a:pt x="446" y="2035"/>
                    <a:pt x="0" y="2178"/>
                  </a:cubicBezTo>
                  <a:cubicBezTo>
                    <a:pt x="107" y="2213"/>
                    <a:pt x="214" y="2231"/>
                    <a:pt x="339" y="2231"/>
                  </a:cubicBezTo>
                  <a:cubicBezTo>
                    <a:pt x="964" y="2231"/>
                    <a:pt x="1445" y="1731"/>
                    <a:pt x="1445" y="1125"/>
                  </a:cubicBezTo>
                  <a:cubicBezTo>
                    <a:pt x="1445" y="500"/>
                    <a:pt x="964" y="1"/>
                    <a:pt x="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50"/>
            <p:cNvSpPr/>
            <p:nvPr/>
          </p:nvSpPr>
          <p:spPr>
            <a:xfrm>
              <a:off x="3340050" y="3107500"/>
              <a:ext cx="177125" cy="29925"/>
            </a:xfrm>
            <a:custGeom>
              <a:avLst/>
              <a:gdLst/>
              <a:ahLst/>
              <a:cxnLst/>
              <a:rect l="l" t="t" r="r" b="b"/>
              <a:pathLst>
                <a:path w="7085" h="1197" extrusionOk="0">
                  <a:moveTo>
                    <a:pt x="72" y="1"/>
                  </a:moveTo>
                  <a:cubicBezTo>
                    <a:pt x="36" y="1"/>
                    <a:pt x="1" y="36"/>
                    <a:pt x="1" y="90"/>
                  </a:cubicBezTo>
                  <a:lnTo>
                    <a:pt x="1" y="411"/>
                  </a:lnTo>
                  <a:cubicBezTo>
                    <a:pt x="1" y="839"/>
                    <a:pt x="340" y="1196"/>
                    <a:pt x="768" y="1196"/>
                  </a:cubicBezTo>
                  <a:lnTo>
                    <a:pt x="7084" y="1196"/>
                  </a:lnTo>
                  <a:lnTo>
                    <a:pt x="70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50"/>
            <p:cNvSpPr/>
            <p:nvPr/>
          </p:nvSpPr>
          <p:spPr>
            <a:xfrm>
              <a:off x="3503775" y="3107500"/>
              <a:ext cx="13400" cy="29925"/>
            </a:xfrm>
            <a:custGeom>
              <a:avLst/>
              <a:gdLst/>
              <a:ahLst/>
              <a:cxnLst/>
              <a:rect l="l" t="t" r="r" b="b"/>
              <a:pathLst>
                <a:path w="536" h="1197" extrusionOk="0">
                  <a:moveTo>
                    <a:pt x="0" y="1"/>
                  </a:moveTo>
                  <a:lnTo>
                    <a:pt x="0" y="1196"/>
                  </a:lnTo>
                  <a:lnTo>
                    <a:pt x="535" y="1196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50"/>
            <p:cNvSpPr/>
            <p:nvPr/>
          </p:nvSpPr>
          <p:spPr>
            <a:xfrm>
              <a:off x="3560425" y="3030775"/>
              <a:ext cx="53550" cy="38850"/>
            </a:xfrm>
            <a:custGeom>
              <a:avLst/>
              <a:gdLst/>
              <a:ahLst/>
              <a:cxnLst/>
              <a:rect l="l" t="t" r="r" b="b"/>
              <a:pathLst>
                <a:path w="2142" h="1554" extrusionOk="0">
                  <a:moveTo>
                    <a:pt x="0" y="1"/>
                  </a:moveTo>
                  <a:lnTo>
                    <a:pt x="0" y="1232"/>
                  </a:lnTo>
                  <a:cubicBezTo>
                    <a:pt x="0" y="1410"/>
                    <a:pt x="143" y="1553"/>
                    <a:pt x="303" y="1553"/>
                  </a:cubicBezTo>
                  <a:lnTo>
                    <a:pt x="2141" y="1553"/>
                  </a:lnTo>
                  <a:lnTo>
                    <a:pt x="1642" y="197"/>
                  </a:lnTo>
                  <a:cubicBezTo>
                    <a:pt x="1606" y="90"/>
                    <a:pt x="1499" y="1"/>
                    <a:pt x="13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50"/>
            <p:cNvSpPr/>
            <p:nvPr/>
          </p:nvSpPr>
          <p:spPr>
            <a:xfrm>
              <a:off x="3579600" y="3030775"/>
              <a:ext cx="34375" cy="38850"/>
            </a:xfrm>
            <a:custGeom>
              <a:avLst/>
              <a:gdLst/>
              <a:ahLst/>
              <a:cxnLst/>
              <a:rect l="l" t="t" r="r" b="b"/>
              <a:pathLst>
                <a:path w="1375" h="1554" extrusionOk="0">
                  <a:moveTo>
                    <a:pt x="0" y="1"/>
                  </a:moveTo>
                  <a:cubicBezTo>
                    <a:pt x="125" y="1"/>
                    <a:pt x="232" y="90"/>
                    <a:pt x="286" y="197"/>
                  </a:cubicBezTo>
                  <a:lnTo>
                    <a:pt x="768" y="1553"/>
                  </a:lnTo>
                  <a:lnTo>
                    <a:pt x="1374" y="1553"/>
                  </a:lnTo>
                  <a:lnTo>
                    <a:pt x="875" y="197"/>
                  </a:lnTo>
                  <a:cubicBezTo>
                    <a:pt x="839" y="90"/>
                    <a:pt x="732" y="1"/>
                    <a:pt x="6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50"/>
            <p:cNvSpPr/>
            <p:nvPr/>
          </p:nvSpPr>
          <p:spPr>
            <a:xfrm>
              <a:off x="3398050" y="3121775"/>
              <a:ext cx="55775" cy="55800"/>
            </a:xfrm>
            <a:custGeom>
              <a:avLst/>
              <a:gdLst/>
              <a:ahLst/>
              <a:cxnLst/>
              <a:rect l="l" t="t" r="r" b="b"/>
              <a:pathLst>
                <a:path w="2231" h="2232" extrusionOk="0">
                  <a:moveTo>
                    <a:pt x="1107" y="1"/>
                  </a:moveTo>
                  <a:cubicBezTo>
                    <a:pt x="500" y="1"/>
                    <a:pt x="0" y="500"/>
                    <a:pt x="0" y="1125"/>
                  </a:cubicBezTo>
                  <a:cubicBezTo>
                    <a:pt x="0" y="1731"/>
                    <a:pt x="500" y="2231"/>
                    <a:pt x="1107" y="2231"/>
                  </a:cubicBezTo>
                  <a:cubicBezTo>
                    <a:pt x="1731" y="2231"/>
                    <a:pt x="2231" y="1731"/>
                    <a:pt x="2231" y="1125"/>
                  </a:cubicBezTo>
                  <a:cubicBezTo>
                    <a:pt x="2231" y="500"/>
                    <a:pt x="1731" y="1"/>
                    <a:pt x="1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50"/>
            <p:cNvSpPr/>
            <p:nvPr/>
          </p:nvSpPr>
          <p:spPr>
            <a:xfrm>
              <a:off x="3417225" y="3121775"/>
              <a:ext cx="36600" cy="55800"/>
            </a:xfrm>
            <a:custGeom>
              <a:avLst/>
              <a:gdLst/>
              <a:ahLst/>
              <a:cxnLst/>
              <a:rect l="l" t="t" r="r" b="b"/>
              <a:pathLst>
                <a:path w="1464" h="2232" extrusionOk="0">
                  <a:moveTo>
                    <a:pt x="340" y="1"/>
                  </a:moveTo>
                  <a:cubicBezTo>
                    <a:pt x="233" y="1"/>
                    <a:pt x="108" y="19"/>
                    <a:pt x="1" y="54"/>
                  </a:cubicBezTo>
                  <a:cubicBezTo>
                    <a:pt x="447" y="197"/>
                    <a:pt x="786" y="625"/>
                    <a:pt x="786" y="1125"/>
                  </a:cubicBezTo>
                  <a:cubicBezTo>
                    <a:pt x="786" y="1624"/>
                    <a:pt x="447" y="2035"/>
                    <a:pt x="1" y="2178"/>
                  </a:cubicBezTo>
                  <a:cubicBezTo>
                    <a:pt x="108" y="2213"/>
                    <a:pt x="233" y="2231"/>
                    <a:pt x="340" y="2231"/>
                  </a:cubicBezTo>
                  <a:cubicBezTo>
                    <a:pt x="964" y="2231"/>
                    <a:pt x="1464" y="1731"/>
                    <a:pt x="1464" y="1125"/>
                  </a:cubicBezTo>
                  <a:cubicBezTo>
                    <a:pt x="1464" y="500"/>
                    <a:pt x="964" y="1"/>
                    <a:pt x="3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50"/>
            <p:cNvSpPr/>
            <p:nvPr/>
          </p:nvSpPr>
          <p:spPr>
            <a:xfrm>
              <a:off x="3632225" y="3089225"/>
              <a:ext cx="21875" cy="11175"/>
            </a:xfrm>
            <a:custGeom>
              <a:avLst/>
              <a:gdLst/>
              <a:ahLst/>
              <a:cxnLst/>
              <a:rect l="l" t="t" r="r" b="b"/>
              <a:pathLst>
                <a:path w="875" h="447" extrusionOk="0">
                  <a:moveTo>
                    <a:pt x="233" y="0"/>
                  </a:moveTo>
                  <a:cubicBezTo>
                    <a:pt x="108" y="0"/>
                    <a:pt x="1" y="107"/>
                    <a:pt x="1" y="232"/>
                  </a:cubicBezTo>
                  <a:cubicBezTo>
                    <a:pt x="1" y="357"/>
                    <a:pt x="108" y="446"/>
                    <a:pt x="233" y="446"/>
                  </a:cubicBezTo>
                  <a:lnTo>
                    <a:pt x="661" y="446"/>
                  </a:lnTo>
                  <a:cubicBezTo>
                    <a:pt x="768" y="446"/>
                    <a:pt x="875" y="357"/>
                    <a:pt x="875" y="232"/>
                  </a:cubicBezTo>
                  <a:cubicBezTo>
                    <a:pt x="875" y="107"/>
                    <a:pt x="768" y="0"/>
                    <a:pt x="6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38" name="Google Shape;2938;p50"/>
          <p:cNvGrpSpPr/>
          <p:nvPr/>
        </p:nvGrpSpPr>
        <p:grpSpPr>
          <a:xfrm>
            <a:off x="7142470" y="1761687"/>
            <a:ext cx="508685" cy="508064"/>
            <a:chOff x="5596700" y="3972875"/>
            <a:chExt cx="367600" cy="367125"/>
          </a:xfrm>
        </p:grpSpPr>
        <p:sp>
          <p:nvSpPr>
            <p:cNvPr id="2939" name="Google Shape;2939;p50"/>
            <p:cNvSpPr/>
            <p:nvPr/>
          </p:nvSpPr>
          <p:spPr>
            <a:xfrm>
              <a:off x="5596700" y="4044250"/>
              <a:ext cx="363125" cy="295750"/>
            </a:xfrm>
            <a:custGeom>
              <a:avLst/>
              <a:gdLst/>
              <a:ahLst/>
              <a:cxnLst/>
              <a:rect l="l" t="t" r="r" b="b"/>
              <a:pathLst>
                <a:path w="14525" h="11830" extrusionOk="0">
                  <a:moveTo>
                    <a:pt x="6228" y="0"/>
                  </a:moveTo>
                  <a:lnTo>
                    <a:pt x="1517" y="36"/>
                  </a:lnTo>
                  <a:cubicBezTo>
                    <a:pt x="572" y="1267"/>
                    <a:pt x="1" y="2802"/>
                    <a:pt x="1" y="4479"/>
                  </a:cubicBezTo>
                  <a:cubicBezTo>
                    <a:pt x="1" y="6406"/>
                    <a:pt x="750" y="8172"/>
                    <a:pt x="1963" y="9475"/>
                  </a:cubicBezTo>
                  <a:lnTo>
                    <a:pt x="3997" y="9974"/>
                  </a:lnTo>
                  <a:lnTo>
                    <a:pt x="7459" y="11830"/>
                  </a:lnTo>
                  <a:cubicBezTo>
                    <a:pt x="9047" y="11812"/>
                    <a:pt x="10510" y="11277"/>
                    <a:pt x="11706" y="10403"/>
                  </a:cubicBezTo>
                  <a:lnTo>
                    <a:pt x="12954" y="5175"/>
                  </a:lnTo>
                  <a:lnTo>
                    <a:pt x="14525" y="2873"/>
                  </a:lnTo>
                  <a:cubicBezTo>
                    <a:pt x="14293" y="1874"/>
                    <a:pt x="13864" y="946"/>
                    <a:pt x="13294" y="161"/>
                  </a:cubicBezTo>
                  <a:lnTo>
                    <a:pt x="6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50"/>
            <p:cNvSpPr/>
            <p:nvPr/>
          </p:nvSpPr>
          <p:spPr>
            <a:xfrm>
              <a:off x="5779600" y="4268625"/>
              <a:ext cx="118225" cy="71375"/>
            </a:xfrm>
            <a:custGeom>
              <a:avLst/>
              <a:gdLst/>
              <a:ahLst/>
              <a:cxnLst/>
              <a:rect l="l" t="t" r="r" b="b"/>
              <a:pathLst>
                <a:path w="4729" h="2855" extrusionOk="0">
                  <a:moveTo>
                    <a:pt x="4729" y="0"/>
                  </a:moveTo>
                  <a:cubicBezTo>
                    <a:pt x="3587" y="1463"/>
                    <a:pt x="1909" y="2498"/>
                    <a:pt x="0" y="2784"/>
                  </a:cubicBezTo>
                  <a:lnTo>
                    <a:pt x="143" y="2855"/>
                  </a:lnTo>
                  <a:cubicBezTo>
                    <a:pt x="1731" y="2837"/>
                    <a:pt x="3194" y="2302"/>
                    <a:pt x="4390" y="1428"/>
                  </a:cubicBezTo>
                  <a:lnTo>
                    <a:pt x="47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50"/>
            <p:cNvSpPr/>
            <p:nvPr/>
          </p:nvSpPr>
          <p:spPr>
            <a:xfrm>
              <a:off x="5900475" y="4047375"/>
              <a:ext cx="59350" cy="103500"/>
            </a:xfrm>
            <a:custGeom>
              <a:avLst/>
              <a:gdLst/>
              <a:ahLst/>
              <a:cxnLst/>
              <a:rect l="l" t="t" r="r" b="b"/>
              <a:pathLst>
                <a:path w="2374" h="4140" extrusionOk="0">
                  <a:moveTo>
                    <a:pt x="1" y="0"/>
                  </a:moveTo>
                  <a:lnTo>
                    <a:pt x="1" y="0"/>
                  </a:lnTo>
                  <a:cubicBezTo>
                    <a:pt x="857" y="1178"/>
                    <a:pt x="1374" y="2587"/>
                    <a:pt x="1428" y="4140"/>
                  </a:cubicBezTo>
                  <a:lnTo>
                    <a:pt x="2374" y="2748"/>
                  </a:lnTo>
                  <a:cubicBezTo>
                    <a:pt x="2142" y="1749"/>
                    <a:pt x="1713" y="821"/>
                    <a:pt x="1143" y="36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50"/>
            <p:cNvSpPr/>
            <p:nvPr/>
          </p:nvSpPr>
          <p:spPr>
            <a:xfrm>
              <a:off x="5634625" y="3972875"/>
              <a:ext cx="294425" cy="129950"/>
            </a:xfrm>
            <a:custGeom>
              <a:avLst/>
              <a:gdLst/>
              <a:ahLst/>
              <a:cxnLst/>
              <a:rect l="l" t="t" r="r" b="b"/>
              <a:pathLst>
                <a:path w="11777" h="5198" extrusionOk="0">
                  <a:moveTo>
                    <a:pt x="5835" y="0"/>
                  </a:moveTo>
                  <a:cubicBezTo>
                    <a:pt x="3462" y="0"/>
                    <a:pt x="1339" y="1125"/>
                    <a:pt x="0" y="2891"/>
                  </a:cubicBezTo>
                  <a:cubicBezTo>
                    <a:pt x="195" y="3758"/>
                    <a:pt x="618" y="4783"/>
                    <a:pt x="1460" y="4783"/>
                  </a:cubicBezTo>
                  <a:cubicBezTo>
                    <a:pt x="1467" y="4783"/>
                    <a:pt x="1474" y="4782"/>
                    <a:pt x="1481" y="4782"/>
                  </a:cubicBezTo>
                  <a:cubicBezTo>
                    <a:pt x="2670" y="4782"/>
                    <a:pt x="3433" y="4058"/>
                    <a:pt x="4518" y="4058"/>
                  </a:cubicBezTo>
                  <a:cubicBezTo>
                    <a:pt x="4785" y="4058"/>
                    <a:pt x="5072" y="4102"/>
                    <a:pt x="5389" y="4211"/>
                  </a:cubicBezTo>
                  <a:cubicBezTo>
                    <a:pt x="6290" y="4522"/>
                    <a:pt x="7203" y="5198"/>
                    <a:pt x="8319" y="5198"/>
                  </a:cubicBezTo>
                  <a:cubicBezTo>
                    <a:pt x="9192" y="5198"/>
                    <a:pt x="10189" y="4785"/>
                    <a:pt x="11402" y="3462"/>
                  </a:cubicBezTo>
                  <a:cubicBezTo>
                    <a:pt x="11545" y="3319"/>
                    <a:pt x="11669" y="3159"/>
                    <a:pt x="11777" y="3016"/>
                  </a:cubicBezTo>
                  <a:cubicBezTo>
                    <a:pt x="10438" y="1178"/>
                    <a:pt x="8279" y="0"/>
                    <a:pt x="58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50"/>
            <p:cNvSpPr/>
            <p:nvPr/>
          </p:nvSpPr>
          <p:spPr>
            <a:xfrm>
              <a:off x="5766650" y="3972875"/>
              <a:ext cx="162400" cy="93700"/>
            </a:xfrm>
            <a:custGeom>
              <a:avLst/>
              <a:gdLst/>
              <a:ahLst/>
              <a:cxnLst/>
              <a:rect l="l" t="t" r="r" b="b"/>
              <a:pathLst>
                <a:path w="6496" h="3748" extrusionOk="0">
                  <a:moveTo>
                    <a:pt x="554" y="0"/>
                  </a:moveTo>
                  <a:cubicBezTo>
                    <a:pt x="375" y="0"/>
                    <a:pt x="179" y="0"/>
                    <a:pt x="1" y="18"/>
                  </a:cubicBezTo>
                  <a:cubicBezTo>
                    <a:pt x="2517" y="215"/>
                    <a:pt x="4676" y="1660"/>
                    <a:pt x="5853" y="3747"/>
                  </a:cubicBezTo>
                  <a:cubicBezTo>
                    <a:pt x="5942" y="3658"/>
                    <a:pt x="6032" y="3569"/>
                    <a:pt x="6121" y="3462"/>
                  </a:cubicBezTo>
                  <a:cubicBezTo>
                    <a:pt x="6264" y="3319"/>
                    <a:pt x="6388" y="3159"/>
                    <a:pt x="6496" y="3016"/>
                  </a:cubicBezTo>
                  <a:cubicBezTo>
                    <a:pt x="5157" y="1178"/>
                    <a:pt x="2998" y="0"/>
                    <a:pt x="5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50"/>
            <p:cNvSpPr/>
            <p:nvPr/>
          </p:nvSpPr>
          <p:spPr>
            <a:xfrm>
              <a:off x="5854525" y="4115925"/>
              <a:ext cx="109775" cy="188400"/>
            </a:xfrm>
            <a:custGeom>
              <a:avLst/>
              <a:gdLst/>
              <a:ahLst/>
              <a:cxnLst/>
              <a:rect l="l" t="t" r="r" b="b"/>
              <a:pathLst>
                <a:path w="4391" h="7536" extrusionOk="0">
                  <a:moveTo>
                    <a:pt x="3965" y="1"/>
                  </a:moveTo>
                  <a:cubicBezTo>
                    <a:pt x="3193" y="1"/>
                    <a:pt x="2302" y="167"/>
                    <a:pt x="1803" y="827"/>
                  </a:cubicBezTo>
                  <a:cubicBezTo>
                    <a:pt x="750" y="2165"/>
                    <a:pt x="1642" y="2575"/>
                    <a:pt x="661" y="3753"/>
                  </a:cubicBezTo>
                  <a:cubicBezTo>
                    <a:pt x="197" y="4306"/>
                    <a:pt x="1" y="6340"/>
                    <a:pt x="1393" y="7536"/>
                  </a:cubicBezTo>
                  <a:cubicBezTo>
                    <a:pt x="3212" y="6197"/>
                    <a:pt x="4390" y="4056"/>
                    <a:pt x="4390" y="1612"/>
                  </a:cubicBezTo>
                  <a:cubicBezTo>
                    <a:pt x="4390" y="1059"/>
                    <a:pt x="4319" y="523"/>
                    <a:pt x="4212" y="6"/>
                  </a:cubicBezTo>
                  <a:cubicBezTo>
                    <a:pt x="4131" y="2"/>
                    <a:pt x="4049" y="1"/>
                    <a:pt x="39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50"/>
            <p:cNvSpPr/>
            <p:nvPr/>
          </p:nvSpPr>
          <p:spPr>
            <a:xfrm>
              <a:off x="5877275" y="4115900"/>
              <a:ext cx="87025" cy="188425"/>
            </a:xfrm>
            <a:custGeom>
              <a:avLst/>
              <a:gdLst/>
              <a:ahLst/>
              <a:cxnLst/>
              <a:rect l="l" t="t" r="r" b="b"/>
              <a:pathLst>
                <a:path w="3481" h="7537" extrusionOk="0">
                  <a:moveTo>
                    <a:pt x="3046" y="1"/>
                  </a:moveTo>
                  <a:cubicBezTo>
                    <a:pt x="2768" y="1"/>
                    <a:pt x="2482" y="24"/>
                    <a:pt x="2195" y="78"/>
                  </a:cubicBezTo>
                  <a:cubicBezTo>
                    <a:pt x="2302" y="578"/>
                    <a:pt x="2356" y="1095"/>
                    <a:pt x="2356" y="1613"/>
                  </a:cubicBezTo>
                  <a:cubicBezTo>
                    <a:pt x="2356" y="3754"/>
                    <a:pt x="1446" y="5663"/>
                    <a:pt x="1" y="7019"/>
                  </a:cubicBezTo>
                  <a:cubicBezTo>
                    <a:pt x="126" y="7198"/>
                    <a:pt x="286" y="7376"/>
                    <a:pt x="483" y="7537"/>
                  </a:cubicBezTo>
                  <a:cubicBezTo>
                    <a:pt x="2302" y="6198"/>
                    <a:pt x="3480" y="4057"/>
                    <a:pt x="3480" y="1613"/>
                  </a:cubicBezTo>
                  <a:cubicBezTo>
                    <a:pt x="3480" y="1060"/>
                    <a:pt x="3409" y="524"/>
                    <a:pt x="3302" y="7"/>
                  </a:cubicBezTo>
                  <a:cubicBezTo>
                    <a:pt x="3217" y="3"/>
                    <a:pt x="3132" y="1"/>
                    <a:pt x="30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50"/>
            <p:cNvSpPr/>
            <p:nvPr/>
          </p:nvSpPr>
          <p:spPr>
            <a:xfrm>
              <a:off x="5640875" y="4128125"/>
              <a:ext cx="157025" cy="109175"/>
            </a:xfrm>
            <a:custGeom>
              <a:avLst/>
              <a:gdLst/>
              <a:ahLst/>
              <a:cxnLst/>
              <a:rect l="l" t="t" r="r" b="b"/>
              <a:pathLst>
                <a:path w="6281" h="4367" extrusionOk="0">
                  <a:moveTo>
                    <a:pt x="3017" y="0"/>
                  </a:moveTo>
                  <a:cubicBezTo>
                    <a:pt x="2455" y="0"/>
                    <a:pt x="1928" y="333"/>
                    <a:pt x="1660" y="856"/>
                  </a:cubicBezTo>
                  <a:cubicBezTo>
                    <a:pt x="1178" y="1855"/>
                    <a:pt x="0" y="1641"/>
                    <a:pt x="839" y="3247"/>
                  </a:cubicBezTo>
                  <a:cubicBezTo>
                    <a:pt x="1272" y="4076"/>
                    <a:pt x="2238" y="4367"/>
                    <a:pt x="3222" y="4367"/>
                  </a:cubicBezTo>
                  <a:cubicBezTo>
                    <a:pt x="4547" y="4367"/>
                    <a:pt x="5906" y="3840"/>
                    <a:pt x="6049" y="3390"/>
                  </a:cubicBezTo>
                  <a:cubicBezTo>
                    <a:pt x="6281" y="2605"/>
                    <a:pt x="5674" y="1499"/>
                    <a:pt x="4425" y="571"/>
                  </a:cubicBezTo>
                  <a:cubicBezTo>
                    <a:pt x="4104" y="321"/>
                    <a:pt x="3765" y="160"/>
                    <a:pt x="3462" y="71"/>
                  </a:cubicBezTo>
                  <a:cubicBezTo>
                    <a:pt x="3314" y="23"/>
                    <a:pt x="3164" y="0"/>
                    <a:pt x="30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50"/>
            <p:cNvSpPr/>
            <p:nvPr/>
          </p:nvSpPr>
          <p:spPr>
            <a:xfrm>
              <a:off x="5696625" y="4128050"/>
              <a:ext cx="101275" cy="105800"/>
            </a:xfrm>
            <a:custGeom>
              <a:avLst/>
              <a:gdLst/>
              <a:ahLst/>
              <a:cxnLst/>
              <a:rect l="l" t="t" r="r" b="b"/>
              <a:pathLst>
                <a:path w="4051" h="4232" extrusionOk="0">
                  <a:moveTo>
                    <a:pt x="782" y="1"/>
                  </a:moveTo>
                  <a:cubicBezTo>
                    <a:pt x="503" y="1"/>
                    <a:pt x="233" y="84"/>
                    <a:pt x="0" y="235"/>
                  </a:cubicBezTo>
                  <a:cubicBezTo>
                    <a:pt x="143" y="235"/>
                    <a:pt x="304" y="253"/>
                    <a:pt x="464" y="306"/>
                  </a:cubicBezTo>
                  <a:cubicBezTo>
                    <a:pt x="768" y="413"/>
                    <a:pt x="1089" y="556"/>
                    <a:pt x="1410" y="806"/>
                  </a:cubicBezTo>
                  <a:cubicBezTo>
                    <a:pt x="2659" y="1751"/>
                    <a:pt x="3266" y="2840"/>
                    <a:pt x="3034" y="3625"/>
                  </a:cubicBezTo>
                  <a:cubicBezTo>
                    <a:pt x="2962" y="3839"/>
                    <a:pt x="2641" y="4053"/>
                    <a:pt x="2195" y="4231"/>
                  </a:cubicBezTo>
                  <a:cubicBezTo>
                    <a:pt x="3034" y="4053"/>
                    <a:pt x="3712" y="3714"/>
                    <a:pt x="3819" y="3393"/>
                  </a:cubicBezTo>
                  <a:cubicBezTo>
                    <a:pt x="4051" y="2608"/>
                    <a:pt x="3444" y="1502"/>
                    <a:pt x="2195" y="574"/>
                  </a:cubicBezTo>
                  <a:cubicBezTo>
                    <a:pt x="1874" y="324"/>
                    <a:pt x="1535" y="163"/>
                    <a:pt x="1232" y="74"/>
                  </a:cubicBezTo>
                  <a:cubicBezTo>
                    <a:pt x="1082" y="24"/>
                    <a:pt x="931" y="1"/>
                    <a:pt x="7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50"/>
            <p:cNvSpPr/>
            <p:nvPr/>
          </p:nvSpPr>
          <p:spPr>
            <a:xfrm>
              <a:off x="5645775" y="4264250"/>
              <a:ext cx="137400" cy="75750"/>
            </a:xfrm>
            <a:custGeom>
              <a:avLst/>
              <a:gdLst/>
              <a:ahLst/>
              <a:cxnLst/>
              <a:rect l="l" t="t" r="r" b="b"/>
              <a:pathLst>
                <a:path w="5496" h="3030" extrusionOk="0">
                  <a:moveTo>
                    <a:pt x="1379" y="1"/>
                  </a:moveTo>
                  <a:cubicBezTo>
                    <a:pt x="800" y="1"/>
                    <a:pt x="336" y="323"/>
                    <a:pt x="0" y="675"/>
                  </a:cubicBezTo>
                  <a:cubicBezTo>
                    <a:pt x="1339" y="2120"/>
                    <a:pt x="3248" y="3030"/>
                    <a:pt x="5389" y="3030"/>
                  </a:cubicBezTo>
                  <a:lnTo>
                    <a:pt x="5496" y="3030"/>
                  </a:lnTo>
                  <a:cubicBezTo>
                    <a:pt x="5081" y="2000"/>
                    <a:pt x="4480" y="815"/>
                    <a:pt x="3938" y="815"/>
                  </a:cubicBezTo>
                  <a:cubicBezTo>
                    <a:pt x="3898" y="815"/>
                    <a:pt x="3858" y="822"/>
                    <a:pt x="3819" y="835"/>
                  </a:cubicBezTo>
                  <a:cubicBezTo>
                    <a:pt x="3681" y="881"/>
                    <a:pt x="3567" y="901"/>
                    <a:pt x="3469" y="901"/>
                  </a:cubicBezTo>
                  <a:cubicBezTo>
                    <a:pt x="2882" y="901"/>
                    <a:pt x="2858" y="183"/>
                    <a:pt x="1588" y="15"/>
                  </a:cubicBezTo>
                  <a:cubicBezTo>
                    <a:pt x="1517" y="5"/>
                    <a:pt x="1448" y="1"/>
                    <a:pt x="13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50"/>
            <p:cNvSpPr/>
            <p:nvPr/>
          </p:nvSpPr>
          <p:spPr>
            <a:xfrm>
              <a:off x="5674775" y="4045050"/>
              <a:ext cx="35250" cy="138850"/>
            </a:xfrm>
            <a:custGeom>
              <a:avLst/>
              <a:gdLst/>
              <a:ahLst/>
              <a:cxnLst/>
              <a:rect l="l" t="t" r="r" b="b"/>
              <a:pathLst>
                <a:path w="1410" h="5554" extrusionOk="0">
                  <a:moveTo>
                    <a:pt x="465" y="1"/>
                  </a:moveTo>
                  <a:cubicBezTo>
                    <a:pt x="385" y="1"/>
                    <a:pt x="299" y="53"/>
                    <a:pt x="268" y="147"/>
                  </a:cubicBezTo>
                  <a:lnTo>
                    <a:pt x="36" y="736"/>
                  </a:lnTo>
                  <a:cubicBezTo>
                    <a:pt x="0" y="843"/>
                    <a:pt x="54" y="985"/>
                    <a:pt x="161" y="1021"/>
                  </a:cubicBezTo>
                  <a:cubicBezTo>
                    <a:pt x="196" y="1039"/>
                    <a:pt x="214" y="1039"/>
                    <a:pt x="250" y="1039"/>
                  </a:cubicBezTo>
                  <a:cubicBezTo>
                    <a:pt x="339" y="1039"/>
                    <a:pt x="411" y="985"/>
                    <a:pt x="446" y="896"/>
                  </a:cubicBezTo>
                  <a:lnTo>
                    <a:pt x="535" y="682"/>
                  </a:lnTo>
                  <a:lnTo>
                    <a:pt x="535" y="682"/>
                  </a:lnTo>
                  <a:cubicBezTo>
                    <a:pt x="874" y="1360"/>
                    <a:pt x="732" y="1628"/>
                    <a:pt x="500" y="2056"/>
                  </a:cubicBezTo>
                  <a:cubicBezTo>
                    <a:pt x="286" y="2431"/>
                    <a:pt x="18" y="2912"/>
                    <a:pt x="54" y="3733"/>
                  </a:cubicBezTo>
                  <a:cubicBezTo>
                    <a:pt x="89" y="4714"/>
                    <a:pt x="571" y="5232"/>
                    <a:pt x="964" y="5517"/>
                  </a:cubicBezTo>
                  <a:cubicBezTo>
                    <a:pt x="999" y="5535"/>
                    <a:pt x="1053" y="5553"/>
                    <a:pt x="1089" y="5553"/>
                  </a:cubicBezTo>
                  <a:cubicBezTo>
                    <a:pt x="1160" y="5553"/>
                    <a:pt x="1231" y="5517"/>
                    <a:pt x="1267" y="5446"/>
                  </a:cubicBezTo>
                  <a:cubicBezTo>
                    <a:pt x="1338" y="5357"/>
                    <a:pt x="1321" y="5214"/>
                    <a:pt x="1213" y="5143"/>
                  </a:cubicBezTo>
                  <a:cubicBezTo>
                    <a:pt x="767" y="4822"/>
                    <a:pt x="518" y="4358"/>
                    <a:pt x="500" y="3733"/>
                  </a:cubicBezTo>
                  <a:cubicBezTo>
                    <a:pt x="464" y="3019"/>
                    <a:pt x="678" y="2645"/>
                    <a:pt x="874" y="2288"/>
                  </a:cubicBezTo>
                  <a:cubicBezTo>
                    <a:pt x="1142" y="1824"/>
                    <a:pt x="1374" y="1396"/>
                    <a:pt x="946" y="521"/>
                  </a:cubicBezTo>
                  <a:lnTo>
                    <a:pt x="946" y="521"/>
                  </a:lnTo>
                  <a:lnTo>
                    <a:pt x="1142" y="557"/>
                  </a:lnTo>
                  <a:cubicBezTo>
                    <a:pt x="1153" y="559"/>
                    <a:pt x="1163" y="559"/>
                    <a:pt x="1174" y="559"/>
                  </a:cubicBezTo>
                  <a:cubicBezTo>
                    <a:pt x="1285" y="559"/>
                    <a:pt x="1376" y="475"/>
                    <a:pt x="1392" y="361"/>
                  </a:cubicBezTo>
                  <a:cubicBezTo>
                    <a:pt x="1410" y="254"/>
                    <a:pt x="1338" y="129"/>
                    <a:pt x="1213" y="111"/>
                  </a:cubicBezTo>
                  <a:lnTo>
                    <a:pt x="500" y="4"/>
                  </a:lnTo>
                  <a:cubicBezTo>
                    <a:pt x="488" y="2"/>
                    <a:pt x="477" y="1"/>
                    <a:pt x="4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50"/>
            <p:cNvSpPr/>
            <p:nvPr/>
          </p:nvSpPr>
          <p:spPr>
            <a:xfrm>
              <a:off x="5735875" y="4020150"/>
              <a:ext cx="84775" cy="157950"/>
            </a:xfrm>
            <a:custGeom>
              <a:avLst/>
              <a:gdLst/>
              <a:ahLst/>
              <a:cxnLst/>
              <a:rect l="l" t="t" r="r" b="b"/>
              <a:pathLst>
                <a:path w="3391" h="6318" extrusionOk="0">
                  <a:moveTo>
                    <a:pt x="2427" y="1"/>
                  </a:moveTo>
                  <a:cubicBezTo>
                    <a:pt x="2302" y="1"/>
                    <a:pt x="2213" y="90"/>
                    <a:pt x="2213" y="215"/>
                  </a:cubicBezTo>
                  <a:cubicBezTo>
                    <a:pt x="2195" y="340"/>
                    <a:pt x="2302" y="447"/>
                    <a:pt x="2427" y="447"/>
                  </a:cubicBezTo>
                  <a:lnTo>
                    <a:pt x="2588" y="447"/>
                  </a:lnTo>
                  <a:cubicBezTo>
                    <a:pt x="1928" y="1357"/>
                    <a:pt x="2070" y="1839"/>
                    <a:pt x="2213" y="2410"/>
                  </a:cubicBezTo>
                  <a:cubicBezTo>
                    <a:pt x="2320" y="2820"/>
                    <a:pt x="2445" y="3302"/>
                    <a:pt x="2249" y="4105"/>
                  </a:cubicBezTo>
                  <a:cubicBezTo>
                    <a:pt x="1840" y="5724"/>
                    <a:pt x="531" y="5874"/>
                    <a:pt x="275" y="5874"/>
                  </a:cubicBezTo>
                  <a:cubicBezTo>
                    <a:pt x="252" y="5874"/>
                    <a:pt x="237" y="5873"/>
                    <a:pt x="233" y="5871"/>
                  </a:cubicBezTo>
                  <a:cubicBezTo>
                    <a:pt x="108" y="5871"/>
                    <a:pt x="1" y="5978"/>
                    <a:pt x="1" y="6103"/>
                  </a:cubicBezTo>
                  <a:cubicBezTo>
                    <a:pt x="1" y="6228"/>
                    <a:pt x="108" y="6317"/>
                    <a:pt x="215" y="6317"/>
                  </a:cubicBezTo>
                  <a:lnTo>
                    <a:pt x="233" y="6317"/>
                  </a:lnTo>
                  <a:cubicBezTo>
                    <a:pt x="304" y="6317"/>
                    <a:pt x="750" y="6317"/>
                    <a:pt x="1250" y="6067"/>
                  </a:cubicBezTo>
                  <a:cubicBezTo>
                    <a:pt x="1749" y="5835"/>
                    <a:pt x="2392" y="5318"/>
                    <a:pt x="2677" y="4212"/>
                  </a:cubicBezTo>
                  <a:cubicBezTo>
                    <a:pt x="2909" y="3302"/>
                    <a:pt x="2748" y="2749"/>
                    <a:pt x="2641" y="2303"/>
                  </a:cubicBezTo>
                  <a:cubicBezTo>
                    <a:pt x="2516" y="1803"/>
                    <a:pt x="2409" y="1446"/>
                    <a:pt x="2927" y="732"/>
                  </a:cubicBezTo>
                  <a:lnTo>
                    <a:pt x="2945" y="875"/>
                  </a:lnTo>
                  <a:cubicBezTo>
                    <a:pt x="2963" y="982"/>
                    <a:pt x="3052" y="1071"/>
                    <a:pt x="3159" y="1071"/>
                  </a:cubicBezTo>
                  <a:lnTo>
                    <a:pt x="3194" y="1071"/>
                  </a:lnTo>
                  <a:cubicBezTo>
                    <a:pt x="3302" y="1054"/>
                    <a:pt x="3391" y="946"/>
                    <a:pt x="3391" y="822"/>
                  </a:cubicBezTo>
                  <a:lnTo>
                    <a:pt x="3319" y="215"/>
                  </a:lnTo>
                  <a:cubicBezTo>
                    <a:pt x="3302" y="108"/>
                    <a:pt x="3212" y="19"/>
                    <a:pt x="3105" y="19"/>
                  </a:cubicBezTo>
                  <a:lnTo>
                    <a:pt x="24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50"/>
            <p:cNvSpPr/>
            <p:nvPr/>
          </p:nvSpPr>
          <p:spPr>
            <a:xfrm>
              <a:off x="5744800" y="4181400"/>
              <a:ext cx="165525" cy="75650"/>
            </a:xfrm>
            <a:custGeom>
              <a:avLst/>
              <a:gdLst/>
              <a:ahLst/>
              <a:cxnLst/>
              <a:rect l="l" t="t" r="r" b="b"/>
              <a:pathLst>
                <a:path w="6621" h="3026" extrusionOk="0">
                  <a:moveTo>
                    <a:pt x="1980" y="1"/>
                  </a:moveTo>
                  <a:cubicBezTo>
                    <a:pt x="1518" y="1"/>
                    <a:pt x="1143" y="133"/>
                    <a:pt x="875" y="277"/>
                  </a:cubicBezTo>
                  <a:cubicBezTo>
                    <a:pt x="357" y="563"/>
                    <a:pt x="90" y="938"/>
                    <a:pt x="72" y="955"/>
                  </a:cubicBezTo>
                  <a:cubicBezTo>
                    <a:pt x="0" y="1063"/>
                    <a:pt x="36" y="1187"/>
                    <a:pt x="125" y="1259"/>
                  </a:cubicBezTo>
                  <a:cubicBezTo>
                    <a:pt x="168" y="1287"/>
                    <a:pt x="217" y="1302"/>
                    <a:pt x="264" y="1302"/>
                  </a:cubicBezTo>
                  <a:cubicBezTo>
                    <a:pt x="335" y="1302"/>
                    <a:pt x="404" y="1270"/>
                    <a:pt x="447" y="1205"/>
                  </a:cubicBezTo>
                  <a:cubicBezTo>
                    <a:pt x="474" y="1164"/>
                    <a:pt x="1000" y="443"/>
                    <a:pt x="1968" y="443"/>
                  </a:cubicBezTo>
                  <a:cubicBezTo>
                    <a:pt x="2255" y="443"/>
                    <a:pt x="2581" y="507"/>
                    <a:pt x="2945" y="670"/>
                  </a:cubicBezTo>
                  <a:cubicBezTo>
                    <a:pt x="3658" y="973"/>
                    <a:pt x="3944" y="1366"/>
                    <a:pt x="4194" y="1705"/>
                  </a:cubicBezTo>
                  <a:cubicBezTo>
                    <a:pt x="4515" y="2133"/>
                    <a:pt x="4818" y="2543"/>
                    <a:pt x="5889" y="2579"/>
                  </a:cubicBezTo>
                  <a:lnTo>
                    <a:pt x="5817" y="2668"/>
                  </a:lnTo>
                  <a:cubicBezTo>
                    <a:pt x="5746" y="2775"/>
                    <a:pt x="5764" y="2900"/>
                    <a:pt x="5871" y="2972"/>
                  </a:cubicBezTo>
                  <a:cubicBezTo>
                    <a:pt x="5906" y="3007"/>
                    <a:pt x="5960" y="3025"/>
                    <a:pt x="5996" y="3025"/>
                  </a:cubicBezTo>
                  <a:cubicBezTo>
                    <a:pt x="6067" y="3025"/>
                    <a:pt x="6138" y="2990"/>
                    <a:pt x="6174" y="2936"/>
                  </a:cubicBezTo>
                  <a:lnTo>
                    <a:pt x="6549" y="2419"/>
                  </a:lnTo>
                  <a:cubicBezTo>
                    <a:pt x="6620" y="2329"/>
                    <a:pt x="6602" y="2204"/>
                    <a:pt x="6531" y="2133"/>
                  </a:cubicBezTo>
                  <a:lnTo>
                    <a:pt x="6049" y="1705"/>
                  </a:lnTo>
                  <a:cubicBezTo>
                    <a:pt x="6005" y="1660"/>
                    <a:pt x="5951" y="1638"/>
                    <a:pt x="5897" y="1638"/>
                  </a:cubicBezTo>
                  <a:cubicBezTo>
                    <a:pt x="5844" y="1638"/>
                    <a:pt x="5790" y="1660"/>
                    <a:pt x="5746" y="1705"/>
                  </a:cubicBezTo>
                  <a:cubicBezTo>
                    <a:pt x="5657" y="1794"/>
                    <a:pt x="5657" y="1937"/>
                    <a:pt x="5746" y="2026"/>
                  </a:cubicBezTo>
                  <a:lnTo>
                    <a:pt x="5871" y="2133"/>
                  </a:lnTo>
                  <a:cubicBezTo>
                    <a:pt x="5050" y="2115"/>
                    <a:pt x="4836" y="1830"/>
                    <a:pt x="4550" y="1437"/>
                  </a:cubicBezTo>
                  <a:cubicBezTo>
                    <a:pt x="4283" y="1080"/>
                    <a:pt x="3944" y="616"/>
                    <a:pt x="3123" y="260"/>
                  </a:cubicBezTo>
                  <a:cubicBezTo>
                    <a:pt x="2701" y="71"/>
                    <a:pt x="2318" y="1"/>
                    <a:pt x="19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50"/>
            <p:cNvSpPr/>
            <p:nvPr/>
          </p:nvSpPr>
          <p:spPr>
            <a:xfrm>
              <a:off x="5695275" y="4199475"/>
              <a:ext cx="34375" cy="113325"/>
            </a:xfrm>
            <a:custGeom>
              <a:avLst/>
              <a:gdLst/>
              <a:ahLst/>
              <a:cxnLst/>
              <a:rect l="l" t="t" r="r" b="b"/>
              <a:pathLst>
                <a:path w="1375" h="4533" extrusionOk="0">
                  <a:moveTo>
                    <a:pt x="404" y="0"/>
                  </a:moveTo>
                  <a:cubicBezTo>
                    <a:pt x="315" y="0"/>
                    <a:pt x="225" y="61"/>
                    <a:pt x="197" y="143"/>
                  </a:cubicBezTo>
                  <a:cubicBezTo>
                    <a:pt x="108" y="375"/>
                    <a:pt x="54" y="625"/>
                    <a:pt x="37" y="911"/>
                  </a:cubicBezTo>
                  <a:cubicBezTo>
                    <a:pt x="1" y="1713"/>
                    <a:pt x="269" y="2177"/>
                    <a:pt x="465" y="2534"/>
                  </a:cubicBezTo>
                  <a:cubicBezTo>
                    <a:pt x="697" y="2945"/>
                    <a:pt x="840" y="3194"/>
                    <a:pt x="518" y="3801"/>
                  </a:cubicBezTo>
                  <a:lnTo>
                    <a:pt x="483" y="3658"/>
                  </a:lnTo>
                  <a:cubicBezTo>
                    <a:pt x="453" y="3555"/>
                    <a:pt x="375" y="3489"/>
                    <a:pt x="278" y="3489"/>
                  </a:cubicBezTo>
                  <a:cubicBezTo>
                    <a:pt x="258" y="3489"/>
                    <a:pt x="237" y="3491"/>
                    <a:pt x="215" y="3498"/>
                  </a:cubicBezTo>
                  <a:cubicBezTo>
                    <a:pt x="90" y="3533"/>
                    <a:pt x="19" y="3658"/>
                    <a:pt x="54" y="3765"/>
                  </a:cubicBezTo>
                  <a:lnTo>
                    <a:pt x="215" y="4372"/>
                  </a:lnTo>
                  <a:cubicBezTo>
                    <a:pt x="251" y="4461"/>
                    <a:pt x="340" y="4533"/>
                    <a:pt x="429" y="4533"/>
                  </a:cubicBezTo>
                  <a:lnTo>
                    <a:pt x="465" y="4533"/>
                  </a:lnTo>
                  <a:lnTo>
                    <a:pt x="1179" y="4426"/>
                  </a:lnTo>
                  <a:cubicBezTo>
                    <a:pt x="1303" y="4408"/>
                    <a:pt x="1375" y="4301"/>
                    <a:pt x="1357" y="4176"/>
                  </a:cubicBezTo>
                  <a:cubicBezTo>
                    <a:pt x="1341" y="4062"/>
                    <a:pt x="1250" y="3977"/>
                    <a:pt x="1139" y="3977"/>
                  </a:cubicBezTo>
                  <a:cubicBezTo>
                    <a:pt x="1128" y="3977"/>
                    <a:pt x="1118" y="3978"/>
                    <a:pt x="1107" y="3979"/>
                  </a:cubicBezTo>
                  <a:lnTo>
                    <a:pt x="911" y="4015"/>
                  </a:lnTo>
                  <a:cubicBezTo>
                    <a:pt x="1339" y="3194"/>
                    <a:pt x="1107" y="2766"/>
                    <a:pt x="857" y="2320"/>
                  </a:cubicBezTo>
                  <a:cubicBezTo>
                    <a:pt x="661" y="1963"/>
                    <a:pt x="447" y="1606"/>
                    <a:pt x="483" y="928"/>
                  </a:cubicBezTo>
                  <a:cubicBezTo>
                    <a:pt x="483" y="696"/>
                    <a:pt x="536" y="482"/>
                    <a:pt x="608" y="304"/>
                  </a:cubicBezTo>
                  <a:cubicBezTo>
                    <a:pt x="643" y="197"/>
                    <a:pt x="590" y="72"/>
                    <a:pt x="483" y="18"/>
                  </a:cubicBezTo>
                  <a:cubicBezTo>
                    <a:pt x="458" y="6"/>
                    <a:pt x="431" y="0"/>
                    <a:pt x="4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35907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4" name="Google Shape;2844;p50"/>
          <p:cNvSpPr txBox="1"/>
          <p:nvPr/>
        </p:nvSpPr>
        <p:spPr>
          <a:xfrm>
            <a:off x="581806" y="1293306"/>
            <a:ext cx="2494112" cy="635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 dirty="0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切櫃</a:t>
            </a:r>
            <a:endParaRPr sz="2800" dirty="0">
              <a:solidFill>
                <a:schemeClr val="dk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2845" name="Google Shape;2845;p50"/>
          <p:cNvSpPr txBox="1"/>
          <p:nvPr/>
        </p:nvSpPr>
        <p:spPr>
          <a:xfrm>
            <a:off x="720000" y="1865003"/>
            <a:ext cx="2315984" cy="571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dirty="0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rPr>
              <a:t>如為</a:t>
            </a:r>
            <a:r>
              <a:rPr lang="en-US" altLang="zh-TW" sz="2400" dirty="0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rPr>
              <a:t>CY</a:t>
            </a:r>
            <a:r>
              <a:rPr lang="zh-TW" altLang="en-US" sz="2400" dirty="0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rPr>
              <a:t>櫃需協助切櫃</a:t>
            </a:r>
            <a:endParaRPr sz="2400" dirty="0">
              <a:solidFill>
                <a:schemeClr val="lt2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2846" name="Google Shape;2846;p50"/>
          <p:cNvSpPr txBox="1"/>
          <p:nvPr/>
        </p:nvSpPr>
        <p:spPr>
          <a:xfrm>
            <a:off x="3241008" y="3307103"/>
            <a:ext cx="2042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SCAN</a:t>
            </a:r>
            <a:endParaRPr sz="2800" dirty="0">
              <a:solidFill>
                <a:schemeClr val="dk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2847" name="Google Shape;2847;p50"/>
          <p:cNvSpPr txBox="1"/>
          <p:nvPr/>
        </p:nvSpPr>
        <p:spPr>
          <a:xfrm>
            <a:off x="3295985" y="3837375"/>
            <a:ext cx="20424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dirty="0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rPr>
              <a:t>報單掃描歸檔</a:t>
            </a:r>
            <a:endParaRPr sz="2400" dirty="0">
              <a:solidFill>
                <a:schemeClr val="lt2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2848" name="Google Shape;2848;p50"/>
          <p:cNvSpPr txBox="1"/>
          <p:nvPr/>
        </p:nvSpPr>
        <p:spPr>
          <a:xfrm>
            <a:off x="5956085" y="1450225"/>
            <a:ext cx="2411952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 dirty="0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貨物追蹤落地</a:t>
            </a:r>
            <a:endParaRPr sz="2800" dirty="0">
              <a:solidFill>
                <a:schemeClr val="dk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2849" name="Google Shape;2849;p50"/>
          <p:cNvSpPr txBox="1"/>
          <p:nvPr/>
        </p:nvSpPr>
        <p:spPr>
          <a:xfrm>
            <a:off x="6052053" y="2033788"/>
            <a:ext cx="2315984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000" dirty="0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rPr>
              <a:t>協助台南貨物於高雄港的貨物追蹤</a:t>
            </a:r>
            <a:endParaRPr sz="2000" dirty="0">
              <a:solidFill>
                <a:schemeClr val="lt2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2852" name="Google Shape;2852;p50"/>
          <p:cNvSpPr txBox="1"/>
          <p:nvPr/>
        </p:nvSpPr>
        <p:spPr>
          <a:xfrm>
            <a:off x="1450500" y="2633075"/>
            <a:ext cx="581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3000" dirty="0">
                <a:solidFill>
                  <a:schemeClr val="lt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5</a:t>
            </a:r>
            <a:endParaRPr sz="3000" dirty="0">
              <a:solidFill>
                <a:schemeClr val="lt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2853" name="Google Shape;2853;p50"/>
          <p:cNvSpPr txBox="1"/>
          <p:nvPr/>
        </p:nvSpPr>
        <p:spPr>
          <a:xfrm>
            <a:off x="3978155" y="2614312"/>
            <a:ext cx="581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3000" dirty="0">
                <a:solidFill>
                  <a:schemeClr val="lt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6</a:t>
            </a:r>
            <a:endParaRPr sz="3000" dirty="0">
              <a:solidFill>
                <a:schemeClr val="lt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2854" name="Google Shape;2854;p50"/>
          <p:cNvSpPr txBox="1"/>
          <p:nvPr/>
        </p:nvSpPr>
        <p:spPr>
          <a:xfrm>
            <a:off x="6919345" y="2672296"/>
            <a:ext cx="581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3000" dirty="0">
                <a:solidFill>
                  <a:schemeClr val="lt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7</a:t>
            </a:r>
            <a:endParaRPr sz="3000" dirty="0">
              <a:solidFill>
                <a:schemeClr val="lt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cxnSp>
        <p:nvCxnSpPr>
          <p:cNvPr id="2856" name="Google Shape;2856;p50"/>
          <p:cNvCxnSpPr>
            <a:stCxn id="2852" idx="3"/>
            <a:endCxn id="2853" idx="1"/>
          </p:cNvCxnSpPr>
          <p:nvPr/>
        </p:nvCxnSpPr>
        <p:spPr>
          <a:xfrm flipV="1">
            <a:off x="2031900" y="2878162"/>
            <a:ext cx="1946255" cy="18763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7" name="Google Shape;2857;p50"/>
          <p:cNvCxnSpPr>
            <a:stCxn id="2853" idx="3"/>
            <a:endCxn id="2854" idx="1"/>
          </p:cNvCxnSpPr>
          <p:nvPr/>
        </p:nvCxnSpPr>
        <p:spPr>
          <a:xfrm>
            <a:off x="4559555" y="2878162"/>
            <a:ext cx="2359790" cy="5798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9" name="Google Shape;2859;p50"/>
          <p:cNvCxnSpPr>
            <a:endCxn id="2852" idx="0"/>
          </p:cNvCxnSpPr>
          <p:nvPr/>
        </p:nvCxnSpPr>
        <p:spPr>
          <a:xfrm>
            <a:off x="1741200" y="2512475"/>
            <a:ext cx="0" cy="120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0" name="Google Shape;2860;p50"/>
          <p:cNvCxnSpPr>
            <a:stCxn id="2853" idx="2"/>
            <a:endCxn id="2846" idx="0"/>
          </p:cNvCxnSpPr>
          <p:nvPr/>
        </p:nvCxnSpPr>
        <p:spPr>
          <a:xfrm flipH="1">
            <a:off x="4262208" y="3142012"/>
            <a:ext cx="6647" cy="16509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1" name="Google Shape;2861;p50"/>
          <p:cNvCxnSpPr>
            <a:cxnSpLocks/>
            <a:stCxn id="2854" idx="0"/>
            <a:endCxn id="2849" idx="2"/>
          </p:cNvCxnSpPr>
          <p:nvPr/>
        </p:nvCxnSpPr>
        <p:spPr>
          <a:xfrm flipV="1">
            <a:off x="7210045" y="2518588"/>
            <a:ext cx="0" cy="15370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2" name="Google Shape;2862;p50"/>
          <p:cNvCxnSpPr>
            <a:cxnSpLocks/>
            <a:stCxn id="2854" idx="2"/>
          </p:cNvCxnSpPr>
          <p:nvPr/>
        </p:nvCxnSpPr>
        <p:spPr>
          <a:xfrm>
            <a:off x="7210045" y="3199996"/>
            <a:ext cx="0" cy="199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863" name="Google Shape;2863;p50"/>
          <p:cNvGrpSpPr/>
          <p:nvPr/>
        </p:nvGrpSpPr>
        <p:grpSpPr>
          <a:xfrm>
            <a:off x="1448837" y="3582151"/>
            <a:ext cx="581400" cy="622714"/>
            <a:chOff x="5612325" y="2818450"/>
            <a:chExt cx="336350" cy="367150"/>
          </a:xfrm>
        </p:grpSpPr>
        <p:sp>
          <p:nvSpPr>
            <p:cNvPr id="2864" name="Google Shape;2864;p50"/>
            <p:cNvSpPr/>
            <p:nvPr/>
          </p:nvSpPr>
          <p:spPr>
            <a:xfrm>
              <a:off x="5643100" y="2818450"/>
              <a:ext cx="295775" cy="367150"/>
            </a:xfrm>
            <a:custGeom>
              <a:avLst/>
              <a:gdLst/>
              <a:ahLst/>
              <a:cxnLst/>
              <a:rect l="l" t="t" r="r" b="b"/>
              <a:pathLst>
                <a:path w="11831" h="14686" extrusionOk="0">
                  <a:moveTo>
                    <a:pt x="5924" y="1"/>
                  </a:moveTo>
                  <a:cubicBezTo>
                    <a:pt x="2659" y="1"/>
                    <a:pt x="0" y="2641"/>
                    <a:pt x="0" y="5907"/>
                  </a:cubicBezTo>
                  <a:cubicBezTo>
                    <a:pt x="0" y="9172"/>
                    <a:pt x="2659" y="14685"/>
                    <a:pt x="5924" y="14685"/>
                  </a:cubicBezTo>
                  <a:cubicBezTo>
                    <a:pt x="9189" y="14685"/>
                    <a:pt x="11830" y="9172"/>
                    <a:pt x="11830" y="5907"/>
                  </a:cubicBezTo>
                  <a:cubicBezTo>
                    <a:pt x="11830" y="2641"/>
                    <a:pt x="9189" y="1"/>
                    <a:pt x="59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50"/>
            <p:cNvSpPr/>
            <p:nvPr/>
          </p:nvSpPr>
          <p:spPr>
            <a:xfrm>
              <a:off x="5781375" y="2818450"/>
              <a:ext cx="157500" cy="367150"/>
            </a:xfrm>
            <a:custGeom>
              <a:avLst/>
              <a:gdLst/>
              <a:ahLst/>
              <a:cxnLst/>
              <a:rect l="l" t="t" r="r" b="b"/>
              <a:pathLst>
                <a:path w="6300" h="14686" extrusionOk="0">
                  <a:moveTo>
                    <a:pt x="1" y="1"/>
                  </a:moveTo>
                  <a:cubicBezTo>
                    <a:pt x="3070" y="215"/>
                    <a:pt x="5514" y="2784"/>
                    <a:pt x="5514" y="5907"/>
                  </a:cubicBezTo>
                  <a:cubicBezTo>
                    <a:pt x="5514" y="9047"/>
                    <a:pt x="3070" y="14239"/>
                    <a:pt x="1" y="14667"/>
                  </a:cubicBezTo>
                  <a:cubicBezTo>
                    <a:pt x="125" y="14685"/>
                    <a:pt x="250" y="14685"/>
                    <a:pt x="393" y="14685"/>
                  </a:cubicBezTo>
                  <a:cubicBezTo>
                    <a:pt x="3658" y="14685"/>
                    <a:pt x="6299" y="9172"/>
                    <a:pt x="6299" y="5907"/>
                  </a:cubicBezTo>
                  <a:cubicBezTo>
                    <a:pt x="6299" y="2641"/>
                    <a:pt x="3658" y="1"/>
                    <a:pt x="3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50"/>
            <p:cNvSpPr/>
            <p:nvPr/>
          </p:nvSpPr>
          <p:spPr>
            <a:xfrm>
              <a:off x="5724725" y="2912575"/>
              <a:ext cx="132950" cy="119575"/>
            </a:xfrm>
            <a:custGeom>
              <a:avLst/>
              <a:gdLst/>
              <a:ahLst/>
              <a:cxnLst/>
              <a:rect l="l" t="t" r="r" b="b"/>
              <a:pathLst>
                <a:path w="5318" h="4783" extrusionOk="0">
                  <a:moveTo>
                    <a:pt x="4211" y="1"/>
                  </a:moveTo>
                  <a:lnTo>
                    <a:pt x="2284" y="36"/>
                  </a:lnTo>
                  <a:lnTo>
                    <a:pt x="1428" y="1214"/>
                  </a:lnTo>
                  <a:lnTo>
                    <a:pt x="197" y="1125"/>
                  </a:lnTo>
                  <a:cubicBezTo>
                    <a:pt x="72" y="1446"/>
                    <a:pt x="1" y="1785"/>
                    <a:pt x="1" y="2142"/>
                  </a:cubicBezTo>
                  <a:cubicBezTo>
                    <a:pt x="1" y="3480"/>
                    <a:pt x="964" y="4586"/>
                    <a:pt x="2249" y="4782"/>
                  </a:cubicBezTo>
                  <a:lnTo>
                    <a:pt x="3872" y="3284"/>
                  </a:lnTo>
                  <a:lnTo>
                    <a:pt x="5300" y="2463"/>
                  </a:lnTo>
                  <a:cubicBezTo>
                    <a:pt x="5318" y="2356"/>
                    <a:pt x="5318" y="2249"/>
                    <a:pt x="5318" y="2142"/>
                  </a:cubicBezTo>
                  <a:cubicBezTo>
                    <a:pt x="5318" y="1250"/>
                    <a:pt x="4907" y="482"/>
                    <a:pt x="42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50"/>
            <p:cNvSpPr/>
            <p:nvPr/>
          </p:nvSpPr>
          <p:spPr>
            <a:xfrm>
              <a:off x="5729625" y="2899650"/>
              <a:ext cx="100850" cy="66675"/>
            </a:xfrm>
            <a:custGeom>
              <a:avLst/>
              <a:gdLst/>
              <a:ahLst/>
              <a:cxnLst/>
              <a:rect l="l" t="t" r="r" b="b"/>
              <a:pathLst>
                <a:path w="4034" h="2667" extrusionOk="0">
                  <a:moveTo>
                    <a:pt x="2463" y="0"/>
                  </a:moveTo>
                  <a:cubicBezTo>
                    <a:pt x="1357" y="0"/>
                    <a:pt x="393" y="678"/>
                    <a:pt x="1" y="1642"/>
                  </a:cubicBezTo>
                  <a:cubicBezTo>
                    <a:pt x="355" y="2134"/>
                    <a:pt x="868" y="2666"/>
                    <a:pt x="1403" y="2666"/>
                  </a:cubicBezTo>
                  <a:cubicBezTo>
                    <a:pt x="1488" y="2666"/>
                    <a:pt x="1574" y="2652"/>
                    <a:pt x="1660" y="2623"/>
                  </a:cubicBezTo>
                  <a:cubicBezTo>
                    <a:pt x="2749" y="2230"/>
                    <a:pt x="1874" y="1213"/>
                    <a:pt x="4015" y="518"/>
                  </a:cubicBezTo>
                  <a:lnTo>
                    <a:pt x="4033" y="518"/>
                  </a:lnTo>
                  <a:cubicBezTo>
                    <a:pt x="3605" y="179"/>
                    <a:pt x="3052" y="0"/>
                    <a:pt x="24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50"/>
            <p:cNvSpPr/>
            <p:nvPr/>
          </p:nvSpPr>
          <p:spPr>
            <a:xfrm>
              <a:off x="5780475" y="2971175"/>
              <a:ext cx="76750" cy="61875"/>
            </a:xfrm>
            <a:custGeom>
              <a:avLst/>
              <a:gdLst/>
              <a:ahLst/>
              <a:cxnLst/>
              <a:rect l="l" t="t" r="r" b="b"/>
              <a:pathLst>
                <a:path w="3070" h="2475" extrusionOk="0">
                  <a:moveTo>
                    <a:pt x="2361" y="0"/>
                  </a:moveTo>
                  <a:cubicBezTo>
                    <a:pt x="1807" y="0"/>
                    <a:pt x="1242" y="191"/>
                    <a:pt x="857" y="476"/>
                  </a:cubicBezTo>
                  <a:cubicBezTo>
                    <a:pt x="144" y="993"/>
                    <a:pt x="1" y="1814"/>
                    <a:pt x="19" y="2438"/>
                  </a:cubicBezTo>
                  <a:cubicBezTo>
                    <a:pt x="161" y="2456"/>
                    <a:pt x="286" y="2474"/>
                    <a:pt x="429" y="2474"/>
                  </a:cubicBezTo>
                  <a:cubicBezTo>
                    <a:pt x="1803" y="2474"/>
                    <a:pt x="2927" y="1439"/>
                    <a:pt x="3070" y="119"/>
                  </a:cubicBezTo>
                  <a:cubicBezTo>
                    <a:pt x="2846" y="37"/>
                    <a:pt x="2605" y="0"/>
                    <a:pt x="23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50"/>
            <p:cNvSpPr/>
            <p:nvPr/>
          </p:nvSpPr>
          <p:spPr>
            <a:xfrm>
              <a:off x="5833575" y="2826300"/>
              <a:ext cx="115100" cy="78925"/>
            </a:xfrm>
            <a:custGeom>
              <a:avLst/>
              <a:gdLst/>
              <a:ahLst/>
              <a:cxnLst/>
              <a:rect l="l" t="t" r="r" b="b"/>
              <a:pathLst>
                <a:path w="4604" h="3157" extrusionOk="0">
                  <a:moveTo>
                    <a:pt x="2647" y="0"/>
                  </a:moveTo>
                  <a:cubicBezTo>
                    <a:pt x="2566" y="0"/>
                    <a:pt x="2486" y="56"/>
                    <a:pt x="2462" y="151"/>
                  </a:cubicBezTo>
                  <a:lnTo>
                    <a:pt x="2284" y="757"/>
                  </a:lnTo>
                  <a:cubicBezTo>
                    <a:pt x="2248" y="847"/>
                    <a:pt x="2177" y="900"/>
                    <a:pt x="2088" y="900"/>
                  </a:cubicBezTo>
                  <a:lnTo>
                    <a:pt x="196" y="900"/>
                  </a:lnTo>
                  <a:cubicBezTo>
                    <a:pt x="89" y="900"/>
                    <a:pt x="0" y="989"/>
                    <a:pt x="0" y="1096"/>
                  </a:cubicBezTo>
                  <a:lnTo>
                    <a:pt x="0" y="2060"/>
                  </a:lnTo>
                  <a:cubicBezTo>
                    <a:pt x="0" y="2167"/>
                    <a:pt x="89" y="2256"/>
                    <a:pt x="196" y="2256"/>
                  </a:cubicBezTo>
                  <a:lnTo>
                    <a:pt x="2088" y="2256"/>
                  </a:lnTo>
                  <a:cubicBezTo>
                    <a:pt x="2177" y="2256"/>
                    <a:pt x="2248" y="2310"/>
                    <a:pt x="2284" y="2399"/>
                  </a:cubicBezTo>
                  <a:lnTo>
                    <a:pt x="2462" y="3023"/>
                  </a:lnTo>
                  <a:cubicBezTo>
                    <a:pt x="2486" y="3106"/>
                    <a:pt x="2564" y="3157"/>
                    <a:pt x="2644" y="3157"/>
                  </a:cubicBezTo>
                  <a:cubicBezTo>
                    <a:pt x="2686" y="3157"/>
                    <a:pt x="2729" y="3143"/>
                    <a:pt x="2766" y="3113"/>
                  </a:cubicBezTo>
                  <a:lnTo>
                    <a:pt x="4497" y="1739"/>
                  </a:lnTo>
                  <a:cubicBezTo>
                    <a:pt x="4604" y="1649"/>
                    <a:pt x="4604" y="1507"/>
                    <a:pt x="4497" y="1435"/>
                  </a:cubicBezTo>
                  <a:lnTo>
                    <a:pt x="2766" y="44"/>
                  </a:lnTo>
                  <a:cubicBezTo>
                    <a:pt x="2730" y="14"/>
                    <a:pt x="2688" y="0"/>
                    <a:pt x="26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50"/>
            <p:cNvSpPr/>
            <p:nvPr/>
          </p:nvSpPr>
          <p:spPr>
            <a:xfrm>
              <a:off x="5833575" y="2855925"/>
              <a:ext cx="115100" cy="49300"/>
            </a:xfrm>
            <a:custGeom>
              <a:avLst/>
              <a:gdLst/>
              <a:ahLst/>
              <a:cxnLst/>
              <a:rect l="l" t="t" r="r" b="b"/>
              <a:pathLst>
                <a:path w="4604" h="1972" extrusionOk="0">
                  <a:moveTo>
                    <a:pt x="4193" y="1"/>
                  </a:moveTo>
                  <a:lnTo>
                    <a:pt x="2980" y="893"/>
                  </a:lnTo>
                  <a:cubicBezTo>
                    <a:pt x="2945" y="914"/>
                    <a:pt x="2907" y="924"/>
                    <a:pt x="2869" y="924"/>
                  </a:cubicBezTo>
                  <a:cubicBezTo>
                    <a:pt x="2812" y="924"/>
                    <a:pt x="2755" y="900"/>
                    <a:pt x="2712" y="857"/>
                  </a:cubicBezTo>
                  <a:lnTo>
                    <a:pt x="2462" y="536"/>
                  </a:lnTo>
                  <a:cubicBezTo>
                    <a:pt x="2427" y="482"/>
                    <a:pt x="2373" y="464"/>
                    <a:pt x="2302" y="464"/>
                  </a:cubicBezTo>
                  <a:lnTo>
                    <a:pt x="0" y="464"/>
                  </a:lnTo>
                  <a:lnTo>
                    <a:pt x="0" y="875"/>
                  </a:lnTo>
                  <a:cubicBezTo>
                    <a:pt x="0" y="982"/>
                    <a:pt x="89" y="1071"/>
                    <a:pt x="196" y="1071"/>
                  </a:cubicBezTo>
                  <a:lnTo>
                    <a:pt x="2088" y="1071"/>
                  </a:lnTo>
                  <a:cubicBezTo>
                    <a:pt x="2177" y="1071"/>
                    <a:pt x="2248" y="1125"/>
                    <a:pt x="2284" y="1214"/>
                  </a:cubicBezTo>
                  <a:lnTo>
                    <a:pt x="2462" y="1838"/>
                  </a:lnTo>
                  <a:cubicBezTo>
                    <a:pt x="2486" y="1921"/>
                    <a:pt x="2564" y="1972"/>
                    <a:pt x="2644" y="1972"/>
                  </a:cubicBezTo>
                  <a:cubicBezTo>
                    <a:pt x="2686" y="1972"/>
                    <a:pt x="2729" y="1958"/>
                    <a:pt x="2766" y="1928"/>
                  </a:cubicBezTo>
                  <a:lnTo>
                    <a:pt x="4497" y="554"/>
                  </a:lnTo>
                  <a:cubicBezTo>
                    <a:pt x="4604" y="464"/>
                    <a:pt x="4604" y="322"/>
                    <a:pt x="4497" y="250"/>
                  </a:cubicBezTo>
                  <a:lnTo>
                    <a:pt x="419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50"/>
            <p:cNvSpPr/>
            <p:nvPr/>
          </p:nvSpPr>
          <p:spPr>
            <a:xfrm>
              <a:off x="5612325" y="3016750"/>
              <a:ext cx="115100" cy="78750"/>
            </a:xfrm>
            <a:custGeom>
              <a:avLst/>
              <a:gdLst/>
              <a:ahLst/>
              <a:cxnLst/>
              <a:rect l="l" t="t" r="r" b="b"/>
              <a:pathLst>
                <a:path w="4604" h="3150" extrusionOk="0">
                  <a:moveTo>
                    <a:pt x="1959" y="0"/>
                  </a:moveTo>
                  <a:cubicBezTo>
                    <a:pt x="1917" y="0"/>
                    <a:pt x="1875" y="14"/>
                    <a:pt x="1838" y="44"/>
                  </a:cubicBezTo>
                  <a:lnTo>
                    <a:pt x="107" y="1418"/>
                  </a:lnTo>
                  <a:cubicBezTo>
                    <a:pt x="0" y="1508"/>
                    <a:pt x="0" y="1650"/>
                    <a:pt x="107" y="1722"/>
                  </a:cubicBezTo>
                  <a:lnTo>
                    <a:pt x="1838" y="3113"/>
                  </a:lnTo>
                  <a:cubicBezTo>
                    <a:pt x="1874" y="3137"/>
                    <a:pt x="1915" y="3149"/>
                    <a:pt x="1956" y="3149"/>
                  </a:cubicBezTo>
                  <a:cubicBezTo>
                    <a:pt x="2038" y="3149"/>
                    <a:pt x="2118" y="3101"/>
                    <a:pt x="2141" y="3006"/>
                  </a:cubicBezTo>
                  <a:lnTo>
                    <a:pt x="2320" y="2382"/>
                  </a:lnTo>
                  <a:cubicBezTo>
                    <a:pt x="2355" y="2310"/>
                    <a:pt x="2427" y="2257"/>
                    <a:pt x="2516" y="2257"/>
                  </a:cubicBezTo>
                  <a:lnTo>
                    <a:pt x="4407" y="2257"/>
                  </a:lnTo>
                  <a:cubicBezTo>
                    <a:pt x="4514" y="2257"/>
                    <a:pt x="4604" y="2168"/>
                    <a:pt x="4604" y="2061"/>
                  </a:cubicBezTo>
                  <a:lnTo>
                    <a:pt x="4604" y="1079"/>
                  </a:lnTo>
                  <a:cubicBezTo>
                    <a:pt x="4604" y="990"/>
                    <a:pt x="4514" y="901"/>
                    <a:pt x="4407" y="901"/>
                  </a:cubicBezTo>
                  <a:lnTo>
                    <a:pt x="2516" y="901"/>
                  </a:lnTo>
                  <a:cubicBezTo>
                    <a:pt x="2427" y="901"/>
                    <a:pt x="2355" y="830"/>
                    <a:pt x="2320" y="758"/>
                  </a:cubicBezTo>
                  <a:lnTo>
                    <a:pt x="2141" y="134"/>
                  </a:lnTo>
                  <a:cubicBezTo>
                    <a:pt x="2118" y="51"/>
                    <a:pt x="2040" y="0"/>
                    <a:pt x="19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50"/>
            <p:cNvSpPr/>
            <p:nvPr/>
          </p:nvSpPr>
          <p:spPr>
            <a:xfrm>
              <a:off x="5612325" y="3046400"/>
              <a:ext cx="115100" cy="49100"/>
            </a:xfrm>
            <a:custGeom>
              <a:avLst/>
              <a:gdLst/>
              <a:ahLst/>
              <a:cxnLst/>
              <a:rect l="l" t="t" r="r" b="b"/>
              <a:pathLst>
                <a:path w="4604" h="1964" extrusionOk="0">
                  <a:moveTo>
                    <a:pt x="411" y="0"/>
                  </a:moveTo>
                  <a:lnTo>
                    <a:pt x="107" y="232"/>
                  </a:lnTo>
                  <a:cubicBezTo>
                    <a:pt x="0" y="322"/>
                    <a:pt x="0" y="464"/>
                    <a:pt x="107" y="536"/>
                  </a:cubicBezTo>
                  <a:lnTo>
                    <a:pt x="1838" y="1927"/>
                  </a:lnTo>
                  <a:cubicBezTo>
                    <a:pt x="1874" y="1951"/>
                    <a:pt x="1915" y="1963"/>
                    <a:pt x="1956" y="1963"/>
                  </a:cubicBezTo>
                  <a:cubicBezTo>
                    <a:pt x="2038" y="1963"/>
                    <a:pt x="2118" y="1915"/>
                    <a:pt x="2141" y="1820"/>
                  </a:cubicBezTo>
                  <a:lnTo>
                    <a:pt x="2320" y="1196"/>
                  </a:lnTo>
                  <a:cubicBezTo>
                    <a:pt x="2355" y="1124"/>
                    <a:pt x="2427" y="1071"/>
                    <a:pt x="2516" y="1071"/>
                  </a:cubicBezTo>
                  <a:lnTo>
                    <a:pt x="4407" y="1071"/>
                  </a:lnTo>
                  <a:cubicBezTo>
                    <a:pt x="4514" y="1071"/>
                    <a:pt x="4604" y="982"/>
                    <a:pt x="4604" y="875"/>
                  </a:cubicBezTo>
                  <a:lnTo>
                    <a:pt x="4604" y="446"/>
                  </a:lnTo>
                  <a:lnTo>
                    <a:pt x="2302" y="446"/>
                  </a:lnTo>
                  <a:cubicBezTo>
                    <a:pt x="2231" y="446"/>
                    <a:pt x="2177" y="482"/>
                    <a:pt x="2141" y="518"/>
                  </a:cubicBezTo>
                  <a:lnTo>
                    <a:pt x="1892" y="839"/>
                  </a:lnTo>
                  <a:cubicBezTo>
                    <a:pt x="1851" y="889"/>
                    <a:pt x="1800" y="911"/>
                    <a:pt x="1746" y="911"/>
                  </a:cubicBezTo>
                  <a:cubicBezTo>
                    <a:pt x="1705" y="911"/>
                    <a:pt x="1663" y="898"/>
                    <a:pt x="1624" y="875"/>
                  </a:cubicBezTo>
                  <a:lnTo>
                    <a:pt x="41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3" name="Google Shape;2873;p50"/>
          <p:cNvGrpSpPr/>
          <p:nvPr/>
        </p:nvGrpSpPr>
        <p:grpSpPr>
          <a:xfrm>
            <a:off x="3990863" y="1611196"/>
            <a:ext cx="652643" cy="635780"/>
            <a:chOff x="2769100" y="3966850"/>
            <a:chExt cx="367125" cy="367375"/>
          </a:xfrm>
        </p:grpSpPr>
        <p:sp>
          <p:nvSpPr>
            <p:cNvPr id="2874" name="Google Shape;2874;p50"/>
            <p:cNvSpPr/>
            <p:nvPr/>
          </p:nvSpPr>
          <p:spPr>
            <a:xfrm>
              <a:off x="2981875" y="4044250"/>
              <a:ext cx="11175" cy="44625"/>
            </a:xfrm>
            <a:custGeom>
              <a:avLst/>
              <a:gdLst/>
              <a:ahLst/>
              <a:cxnLst/>
              <a:rect l="l" t="t" r="r" b="b"/>
              <a:pathLst>
                <a:path w="447" h="1785" extrusionOk="0">
                  <a:moveTo>
                    <a:pt x="214" y="0"/>
                  </a:moveTo>
                  <a:cubicBezTo>
                    <a:pt x="107" y="0"/>
                    <a:pt x="0" y="107"/>
                    <a:pt x="0" y="232"/>
                  </a:cubicBezTo>
                  <a:lnTo>
                    <a:pt x="0" y="1553"/>
                  </a:lnTo>
                  <a:cubicBezTo>
                    <a:pt x="0" y="1678"/>
                    <a:pt x="107" y="1785"/>
                    <a:pt x="214" y="1785"/>
                  </a:cubicBezTo>
                  <a:cubicBezTo>
                    <a:pt x="339" y="1785"/>
                    <a:pt x="446" y="1678"/>
                    <a:pt x="446" y="1553"/>
                  </a:cubicBezTo>
                  <a:lnTo>
                    <a:pt x="446" y="232"/>
                  </a:lnTo>
                  <a:cubicBezTo>
                    <a:pt x="446" y="107"/>
                    <a:pt x="339" y="0"/>
                    <a:pt x="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50"/>
            <p:cNvSpPr/>
            <p:nvPr/>
          </p:nvSpPr>
          <p:spPr>
            <a:xfrm>
              <a:off x="3000150" y="4079925"/>
              <a:ext cx="11175" cy="46425"/>
            </a:xfrm>
            <a:custGeom>
              <a:avLst/>
              <a:gdLst/>
              <a:ahLst/>
              <a:cxnLst/>
              <a:rect l="l" t="t" r="r" b="b"/>
              <a:pathLst>
                <a:path w="447" h="1857" extrusionOk="0">
                  <a:moveTo>
                    <a:pt x="215" y="1"/>
                  </a:moveTo>
                  <a:cubicBezTo>
                    <a:pt x="90" y="1"/>
                    <a:pt x="1" y="108"/>
                    <a:pt x="1" y="233"/>
                  </a:cubicBezTo>
                  <a:lnTo>
                    <a:pt x="1" y="1624"/>
                  </a:lnTo>
                  <a:cubicBezTo>
                    <a:pt x="1" y="1749"/>
                    <a:pt x="90" y="1856"/>
                    <a:pt x="215" y="1856"/>
                  </a:cubicBezTo>
                  <a:cubicBezTo>
                    <a:pt x="340" y="1856"/>
                    <a:pt x="447" y="1749"/>
                    <a:pt x="447" y="1624"/>
                  </a:cubicBezTo>
                  <a:lnTo>
                    <a:pt x="447" y="233"/>
                  </a:lnTo>
                  <a:cubicBezTo>
                    <a:pt x="447" y="108"/>
                    <a:pt x="340" y="1"/>
                    <a:pt x="2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50"/>
            <p:cNvSpPr/>
            <p:nvPr/>
          </p:nvSpPr>
          <p:spPr>
            <a:xfrm>
              <a:off x="3000150" y="4056725"/>
              <a:ext cx="11175" cy="19225"/>
            </a:xfrm>
            <a:custGeom>
              <a:avLst/>
              <a:gdLst/>
              <a:ahLst/>
              <a:cxnLst/>
              <a:rect l="l" t="t" r="r" b="b"/>
              <a:pathLst>
                <a:path w="447" h="769" extrusionOk="0">
                  <a:moveTo>
                    <a:pt x="215" y="1"/>
                  </a:moveTo>
                  <a:cubicBezTo>
                    <a:pt x="90" y="1"/>
                    <a:pt x="1" y="108"/>
                    <a:pt x="1" y="233"/>
                  </a:cubicBezTo>
                  <a:lnTo>
                    <a:pt x="1" y="536"/>
                  </a:lnTo>
                  <a:cubicBezTo>
                    <a:pt x="1" y="661"/>
                    <a:pt x="90" y="768"/>
                    <a:pt x="215" y="768"/>
                  </a:cubicBezTo>
                  <a:cubicBezTo>
                    <a:pt x="340" y="768"/>
                    <a:pt x="447" y="661"/>
                    <a:pt x="447" y="536"/>
                  </a:cubicBezTo>
                  <a:lnTo>
                    <a:pt x="447" y="233"/>
                  </a:lnTo>
                  <a:cubicBezTo>
                    <a:pt x="447" y="108"/>
                    <a:pt x="340" y="1"/>
                    <a:pt x="2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50"/>
            <p:cNvSpPr/>
            <p:nvPr/>
          </p:nvSpPr>
          <p:spPr>
            <a:xfrm>
              <a:off x="2912725" y="4044250"/>
              <a:ext cx="10725" cy="44625"/>
            </a:xfrm>
            <a:custGeom>
              <a:avLst/>
              <a:gdLst/>
              <a:ahLst/>
              <a:cxnLst/>
              <a:rect l="l" t="t" r="r" b="b"/>
              <a:pathLst>
                <a:path w="429" h="1785" extrusionOk="0">
                  <a:moveTo>
                    <a:pt x="215" y="0"/>
                  </a:moveTo>
                  <a:cubicBezTo>
                    <a:pt x="90" y="0"/>
                    <a:pt x="1" y="107"/>
                    <a:pt x="1" y="232"/>
                  </a:cubicBezTo>
                  <a:lnTo>
                    <a:pt x="1" y="1553"/>
                  </a:lnTo>
                  <a:cubicBezTo>
                    <a:pt x="1" y="1678"/>
                    <a:pt x="90" y="1785"/>
                    <a:pt x="215" y="1785"/>
                  </a:cubicBezTo>
                  <a:cubicBezTo>
                    <a:pt x="340" y="1785"/>
                    <a:pt x="429" y="1678"/>
                    <a:pt x="429" y="1553"/>
                  </a:cubicBezTo>
                  <a:lnTo>
                    <a:pt x="429" y="232"/>
                  </a:lnTo>
                  <a:cubicBezTo>
                    <a:pt x="429" y="107"/>
                    <a:pt x="340" y="0"/>
                    <a:pt x="2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50"/>
            <p:cNvSpPr/>
            <p:nvPr/>
          </p:nvSpPr>
          <p:spPr>
            <a:xfrm>
              <a:off x="2894425" y="4079925"/>
              <a:ext cx="11200" cy="46425"/>
            </a:xfrm>
            <a:custGeom>
              <a:avLst/>
              <a:gdLst/>
              <a:ahLst/>
              <a:cxnLst/>
              <a:rect l="l" t="t" r="r" b="b"/>
              <a:pathLst>
                <a:path w="448" h="1857" extrusionOk="0">
                  <a:moveTo>
                    <a:pt x="215" y="1"/>
                  </a:moveTo>
                  <a:cubicBezTo>
                    <a:pt x="90" y="1"/>
                    <a:pt x="1" y="108"/>
                    <a:pt x="1" y="233"/>
                  </a:cubicBezTo>
                  <a:lnTo>
                    <a:pt x="1" y="1624"/>
                  </a:lnTo>
                  <a:cubicBezTo>
                    <a:pt x="1" y="1749"/>
                    <a:pt x="90" y="1856"/>
                    <a:pt x="215" y="1856"/>
                  </a:cubicBezTo>
                  <a:cubicBezTo>
                    <a:pt x="340" y="1856"/>
                    <a:pt x="447" y="1749"/>
                    <a:pt x="447" y="1624"/>
                  </a:cubicBezTo>
                  <a:lnTo>
                    <a:pt x="447" y="233"/>
                  </a:lnTo>
                  <a:cubicBezTo>
                    <a:pt x="447" y="108"/>
                    <a:pt x="340" y="1"/>
                    <a:pt x="2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50"/>
            <p:cNvSpPr/>
            <p:nvPr/>
          </p:nvSpPr>
          <p:spPr>
            <a:xfrm>
              <a:off x="2894425" y="4056725"/>
              <a:ext cx="11200" cy="19225"/>
            </a:xfrm>
            <a:custGeom>
              <a:avLst/>
              <a:gdLst/>
              <a:ahLst/>
              <a:cxnLst/>
              <a:rect l="l" t="t" r="r" b="b"/>
              <a:pathLst>
                <a:path w="448" h="769" extrusionOk="0">
                  <a:moveTo>
                    <a:pt x="215" y="1"/>
                  </a:moveTo>
                  <a:cubicBezTo>
                    <a:pt x="90" y="1"/>
                    <a:pt x="1" y="108"/>
                    <a:pt x="1" y="233"/>
                  </a:cubicBezTo>
                  <a:lnTo>
                    <a:pt x="1" y="536"/>
                  </a:lnTo>
                  <a:cubicBezTo>
                    <a:pt x="1" y="661"/>
                    <a:pt x="90" y="768"/>
                    <a:pt x="215" y="768"/>
                  </a:cubicBezTo>
                  <a:cubicBezTo>
                    <a:pt x="340" y="768"/>
                    <a:pt x="447" y="661"/>
                    <a:pt x="447" y="536"/>
                  </a:cubicBezTo>
                  <a:lnTo>
                    <a:pt x="447" y="233"/>
                  </a:lnTo>
                  <a:cubicBezTo>
                    <a:pt x="447" y="108"/>
                    <a:pt x="340" y="1"/>
                    <a:pt x="2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50"/>
            <p:cNvSpPr/>
            <p:nvPr/>
          </p:nvSpPr>
          <p:spPr>
            <a:xfrm>
              <a:off x="2769100" y="4288700"/>
              <a:ext cx="367125" cy="25000"/>
            </a:xfrm>
            <a:custGeom>
              <a:avLst/>
              <a:gdLst/>
              <a:ahLst/>
              <a:cxnLst/>
              <a:rect l="l" t="t" r="r" b="b"/>
              <a:pathLst>
                <a:path w="14685" h="1000" extrusionOk="0">
                  <a:moveTo>
                    <a:pt x="143" y="0"/>
                  </a:moveTo>
                  <a:cubicBezTo>
                    <a:pt x="72" y="0"/>
                    <a:pt x="0" y="54"/>
                    <a:pt x="0" y="143"/>
                  </a:cubicBezTo>
                  <a:lnTo>
                    <a:pt x="0" y="857"/>
                  </a:lnTo>
                  <a:cubicBezTo>
                    <a:pt x="0" y="946"/>
                    <a:pt x="72" y="999"/>
                    <a:pt x="143" y="999"/>
                  </a:cubicBezTo>
                  <a:lnTo>
                    <a:pt x="14542" y="999"/>
                  </a:lnTo>
                  <a:cubicBezTo>
                    <a:pt x="14631" y="999"/>
                    <a:pt x="14685" y="946"/>
                    <a:pt x="14685" y="857"/>
                  </a:cubicBezTo>
                  <a:lnTo>
                    <a:pt x="14685" y="143"/>
                  </a:lnTo>
                  <a:cubicBezTo>
                    <a:pt x="14685" y="54"/>
                    <a:pt x="14631" y="0"/>
                    <a:pt x="145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50"/>
            <p:cNvSpPr/>
            <p:nvPr/>
          </p:nvSpPr>
          <p:spPr>
            <a:xfrm>
              <a:off x="3121050" y="4288700"/>
              <a:ext cx="15175" cy="25000"/>
            </a:xfrm>
            <a:custGeom>
              <a:avLst/>
              <a:gdLst/>
              <a:ahLst/>
              <a:cxnLst/>
              <a:rect l="l" t="t" r="r" b="b"/>
              <a:pathLst>
                <a:path w="607" h="1000" extrusionOk="0">
                  <a:moveTo>
                    <a:pt x="0" y="0"/>
                  </a:moveTo>
                  <a:lnTo>
                    <a:pt x="0" y="999"/>
                  </a:lnTo>
                  <a:lnTo>
                    <a:pt x="464" y="999"/>
                  </a:lnTo>
                  <a:cubicBezTo>
                    <a:pt x="553" y="999"/>
                    <a:pt x="607" y="946"/>
                    <a:pt x="607" y="857"/>
                  </a:cubicBezTo>
                  <a:lnTo>
                    <a:pt x="607" y="143"/>
                  </a:lnTo>
                  <a:cubicBezTo>
                    <a:pt x="607" y="54"/>
                    <a:pt x="553" y="0"/>
                    <a:pt x="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50"/>
            <p:cNvSpPr/>
            <p:nvPr/>
          </p:nvSpPr>
          <p:spPr>
            <a:xfrm>
              <a:off x="2786925" y="4313675"/>
              <a:ext cx="44650" cy="20550"/>
            </a:xfrm>
            <a:custGeom>
              <a:avLst/>
              <a:gdLst/>
              <a:ahLst/>
              <a:cxnLst/>
              <a:rect l="l" t="t" r="r" b="b"/>
              <a:pathLst>
                <a:path w="1786" h="822" extrusionOk="0">
                  <a:moveTo>
                    <a:pt x="1" y="0"/>
                  </a:moveTo>
                  <a:lnTo>
                    <a:pt x="269" y="732"/>
                  </a:lnTo>
                  <a:cubicBezTo>
                    <a:pt x="286" y="785"/>
                    <a:pt x="340" y="821"/>
                    <a:pt x="393" y="821"/>
                  </a:cubicBezTo>
                  <a:lnTo>
                    <a:pt x="1393" y="821"/>
                  </a:lnTo>
                  <a:cubicBezTo>
                    <a:pt x="1446" y="821"/>
                    <a:pt x="1500" y="785"/>
                    <a:pt x="1518" y="732"/>
                  </a:cubicBezTo>
                  <a:lnTo>
                    <a:pt x="17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50"/>
            <p:cNvSpPr/>
            <p:nvPr/>
          </p:nvSpPr>
          <p:spPr>
            <a:xfrm>
              <a:off x="2858750" y="4313675"/>
              <a:ext cx="44625" cy="20550"/>
            </a:xfrm>
            <a:custGeom>
              <a:avLst/>
              <a:gdLst/>
              <a:ahLst/>
              <a:cxnLst/>
              <a:rect l="l" t="t" r="r" b="b"/>
              <a:pathLst>
                <a:path w="1785" h="822" extrusionOk="0">
                  <a:moveTo>
                    <a:pt x="1" y="0"/>
                  </a:moveTo>
                  <a:lnTo>
                    <a:pt x="268" y="732"/>
                  </a:lnTo>
                  <a:cubicBezTo>
                    <a:pt x="286" y="785"/>
                    <a:pt x="340" y="821"/>
                    <a:pt x="393" y="821"/>
                  </a:cubicBezTo>
                  <a:lnTo>
                    <a:pt x="1374" y="821"/>
                  </a:lnTo>
                  <a:cubicBezTo>
                    <a:pt x="1446" y="821"/>
                    <a:pt x="1499" y="785"/>
                    <a:pt x="1517" y="732"/>
                  </a:cubicBezTo>
                  <a:lnTo>
                    <a:pt x="17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50"/>
            <p:cNvSpPr/>
            <p:nvPr/>
          </p:nvSpPr>
          <p:spPr>
            <a:xfrm>
              <a:off x="2930575" y="4313675"/>
              <a:ext cx="44625" cy="20550"/>
            </a:xfrm>
            <a:custGeom>
              <a:avLst/>
              <a:gdLst/>
              <a:ahLst/>
              <a:cxnLst/>
              <a:rect l="l" t="t" r="r" b="b"/>
              <a:pathLst>
                <a:path w="1785" h="822" extrusionOk="0">
                  <a:moveTo>
                    <a:pt x="0" y="0"/>
                  </a:moveTo>
                  <a:lnTo>
                    <a:pt x="268" y="732"/>
                  </a:lnTo>
                  <a:cubicBezTo>
                    <a:pt x="286" y="785"/>
                    <a:pt x="339" y="821"/>
                    <a:pt x="393" y="821"/>
                  </a:cubicBezTo>
                  <a:lnTo>
                    <a:pt x="1374" y="821"/>
                  </a:lnTo>
                  <a:cubicBezTo>
                    <a:pt x="1445" y="821"/>
                    <a:pt x="1499" y="785"/>
                    <a:pt x="1517" y="732"/>
                  </a:cubicBezTo>
                  <a:lnTo>
                    <a:pt x="178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50"/>
            <p:cNvSpPr/>
            <p:nvPr/>
          </p:nvSpPr>
          <p:spPr>
            <a:xfrm>
              <a:off x="3001950" y="4313675"/>
              <a:ext cx="45075" cy="20550"/>
            </a:xfrm>
            <a:custGeom>
              <a:avLst/>
              <a:gdLst/>
              <a:ahLst/>
              <a:cxnLst/>
              <a:rect l="l" t="t" r="r" b="b"/>
              <a:pathLst>
                <a:path w="1803" h="822" extrusionOk="0">
                  <a:moveTo>
                    <a:pt x="0" y="0"/>
                  </a:moveTo>
                  <a:lnTo>
                    <a:pt x="268" y="732"/>
                  </a:lnTo>
                  <a:cubicBezTo>
                    <a:pt x="303" y="785"/>
                    <a:pt x="357" y="821"/>
                    <a:pt x="410" y="821"/>
                  </a:cubicBezTo>
                  <a:lnTo>
                    <a:pt x="1392" y="821"/>
                  </a:lnTo>
                  <a:cubicBezTo>
                    <a:pt x="1445" y="821"/>
                    <a:pt x="1499" y="785"/>
                    <a:pt x="1535" y="732"/>
                  </a:cubicBezTo>
                  <a:lnTo>
                    <a:pt x="18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50"/>
            <p:cNvSpPr/>
            <p:nvPr/>
          </p:nvSpPr>
          <p:spPr>
            <a:xfrm>
              <a:off x="3073750" y="4313675"/>
              <a:ext cx="44625" cy="20550"/>
            </a:xfrm>
            <a:custGeom>
              <a:avLst/>
              <a:gdLst/>
              <a:ahLst/>
              <a:cxnLst/>
              <a:rect l="l" t="t" r="r" b="b"/>
              <a:pathLst>
                <a:path w="1785" h="822" extrusionOk="0">
                  <a:moveTo>
                    <a:pt x="1" y="0"/>
                  </a:moveTo>
                  <a:lnTo>
                    <a:pt x="268" y="732"/>
                  </a:lnTo>
                  <a:cubicBezTo>
                    <a:pt x="286" y="785"/>
                    <a:pt x="340" y="821"/>
                    <a:pt x="411" y="821"/>
                  </a:cubicBezTo>
                  <a:lnTo>
                    <a:pt x="1392" y="821"/>
                  </a:lnTo>
                  <a:cubicBezTo>
                    <a:pt x="1446" y="821"/>
                    <a:pt x="1499" y="785"/>
                    <a:pt x="1517" y="732"/>
                  </a:cubicBezTo>
                  <a:lnTo>
                    <a:pt x="17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50"/>
            <p:cNvSpPr/>
            <p:nvPr/>
          </p:nvSpPr>
          <p:spPr>
            <a:xfrm>
              <a:off x="2782925" y="4197250"/>
              <a:ext cx="113325" cy="91475"/>
            </a:xfrm>
            <a:custGeom>
              <a:avLst/>
              <a:gdLst/>
              <a:ahLst/>
              <a:cxnLst/>
              <a:rect l="l" t="t" r="r" b="b"/>
              <a:pathLst>
                <a:path w="4533" h="3659" extrusionOk="0">
                  <a:moveTo>
                    <a:pt x="179" y="0"/>
                  </a:moveTo>
                  <a:cubicBezTo>
                    <a:pt x="90" y="0"/>
                    <a:pt x="0" y="72"/>
                    <a:pt x="0" y="179"/>
                  </a:cubicBezTo>
                  <a:lnTo>
                    <a:pt x="0" y="3658"/>
                  </a:lnTo>
                  <a:lnTo>
                    <a:pt x="4532" y="3658"/>
                  </a:lnTo>
                  <a:lnTo>
                    <a:pt x="453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50"/>
            <p:cNvSpPr/>
            <p:nvPr/>
          </p:nvSpPr>
          <p:spPr>
            <a:xfrm>
              <a:off x="2881500" y="4197250"/>
              <a:ext cx="14750" cy="91475"/>
            </a:xfrm>
            <a:custGeom>
              <a:avLst/>
              <a:gdLst/>
              <a:ahLst/>
              <a:cxnLst/>
              <a:rect l="l" t="t" r="r" b="b"/>
              <a:pathLst>
                <a:path w="590" h="3659" extrusionOk="0">
                  <a:moveTo>
                    <a:pt x="1" y="0"/>
                  </a:moveTo>
                  <a:lnTo>
                    <a:pt x="1" y="3658"/>
                  </a:lnTo>
                  <a:lnTo>
                    <a:pt x="589" y="3658"/>
                  </a:lnTo>
                  <a:lnTo>
                    <a:pt x="5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50"/>
            <p:cNvSpPr/>
            <p:nvPr/>
          </p:nvSpPr>
          <p:spPr>
            <a:xfrm>
              <a:off x="2828875" y="4197250"/>
              <a:ext cx="21425" cy="22775"/>
            </a:xfrm>
            <a:custGeom>
              <a:avLst/>
              <a:gdLst/>
              <a:ahLst/>
              <a:cxnLst/>
              <a:rect l="l" t="t" r="r" b="b"/>
              <a:pathLst>
                <a:path w="857" h="911" extrusionOk="0">
                  <a:moveTo>
                    <a:pt x="0" y="0"/>
                  </a:moveTo>
                  <a:lnTo>
                    <a:pt x="0" y="750"/>
                  </a:lnTo>
                  <a:cubicBezTo>
                    <a:pt x="0" y="839"/>
                    <a:pt x="71" y="910"/>
                    <a:pt x="161" y="910"/>
                  </a:cubicBezTo>
                  <a:lnTo>
                    <a:pt x="696" y="910"/>
                  </a:lnTo>
                  <a:cubicBezTo>
                    <a:pt x="785" y="910"/>
                    <a:pt x="857" y="839"/>
                    <a:pt x="857" y="750"/>
                  </a:cubicBezTo>
                  <a:lnTo>
                    <a:pt x="8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50"/>
            <p:cNvSpPr/>
            <p:nvPr/>
          </p:nvSpPr>
          <p:spPr>
            <a:xfrm>
              <a:off x="2798075" y="4260575"/>
              <a:ext cx="11200" cy="14300"/>
            </a:xfrm>
            <a:custGeom>
              <a:avLst/>
              <a:gdLst/>
              <a:ahLst/>
              <a:cxnLst/>
              <a:rect l="l" t="t" r="r" b="b"/>
              <a:pathLst>
                <a:path w="448" h="572" extrusionOk="0">
                  <a:moveTo>
                    <a:pt x="233" y="1"/>
                  </a:moveTo>
                  <a:cubicBezTo>
                    <a:pt x="108" y="1"/>
                    <a:pt x="1" y="108"/>
                    <a:pt x="1" y="233"/>
                  </a:cubicBezTo>
                  <a:lnTo>
                    <a:pt x="1" y="340"/>
                  </a:lnTo>
                  <a:cubicBezTo>
                    <a:pt x="1" y="465"/>
                    <a:pt x="108" y="572"/>
                    <a:pt x="233" y="572"/>
                  </a:cubicBezTo>
                  <a:cubicBezTo>
                    <a:pt x="358" y="572"/>
                    <a:pt x="447" y="465"/>
                    <a:pt x="447" y="340"/>
                  </a:cubicBezTo>
                  <a:lnTo>
                    <a:pt x="447" y="233"/>
                  </a:lnTo>
                  <a:cubicBezTo>
                    <a:pt x="447" y="108"/>
                    <a:pt x="358" y="1"/>
                    <a:pt x="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50"/>
            <p:cNvSpPr/>
            <p:nvPr/>
          </p:nvSpPr>
          <p:spPr>
            <a:xfrm>
              <a:off x="2818600" y="4260575"/>
              <a:ext cx="11175" cy="14300"/>
            </a:xfrm>
            <a:custGeom>
              <a:avLst/>
              <a:gdLst/>
              <a:ahLst/>
              <a:cxnLst/>
              <a:rect l="l" t="t" r="r" b="b"/>
              <a:pathLst>
                <a:path w="447" h="572" extrusionOk="0">
                  <a:moveTo>
                    <a:pt x="233" y="1"/>
                  </a:moveTo>
                  <a:cubicBezTo>
                    <a:pt x="108" y="1"/>
                    <a:pt x="1" y="108"/>
                    <a:pt x="1" y="233"/>
                  </a:cubicBezTo>
                  <a:lnTo>
                    <a:pt x="1" y="340"/>
                  </a:lnTo>
                  <a:cubicBezTo>
                    <a:pt x="1" y="465"/>
                    <a:pt x="108" y="572"/>
                    <a:pt x="233" y="572"/>
                  </a:cubicBezTo>
                  <a:cubicBezTo>
                    <a:pt x="358" y="572"/>
                    <a:pt x="447" y="465"/>
                    <a:pt x="447" y="340"/>
                  </a:cubicBezTo>
                  <a:lnTo>
                    <a:pt x="447" y="233"/>
                  </a:lnTo>
                  <a:cubicBezTo>
                    <a:pt x="447" y="108"/>
                    <a:pt x="358" y="1"/>
                    <a:pt x="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50"/>
            <p:cNvSpPr/>
            <p:nvPr/>
          </p:nvSpPr>
          <p:spPr>
            <a:xfrm>
              <a:off x="2896225" y="4197250"/>
              <a:ext cx="112875" cy="91475"/>
            </a:xfrm>
            <a:custGeom>
              <a:avLst/>
              <a:gdLst/>
              <a:ahLst/>
              <a:cxnLst/>
              <a:rect l="l" t="t" r="r" b="b"/>
              <a:pathLst>
                <a:path w="4515" h="3659" extrusionOk="0">
                  <a:moveTo>
                    <a:pt x="0" y="0"/>
                  </a:moveTo>
                  <a:lnTo>
                    <a:pt x="0" y="3658"/>
                  </a:lnTo>
                  <a:lnTo>
                    <a:pt x="4515" y="3658"/>
                  </a:lnTo>
                  <a:lnTo>
                    <a:pt x="451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50"/>
            <p:cNvSpPr/>
            <p:nvPr/>
          </p:nvSpPr>
          <p:spPr>
            <a:xfrm>
              <a:off x="2994350" y="4197250"/>
              <a:ext cx="14750" cy="91475"/>
            </a:xfrm>
            <a:custGeom>
              <a:avLst/>
              <a:gdLst/>
              <a:ahLst/>
              <a:cxnLst/>
              <a:rect l="l" t="t" r="r" b="b"/>
              <a:pathLst>
                <a:path w="590" h="3659" extrusionOk="0">
                  <a:moveTo>
                    <a:pt x="1" y="0"/>
                  </a:moveTo>
                  <a:lnTo>
                    <a:pt x="1" y="3658"/>
                  </a:lnTo>
                  <a:lnTo>
                    <a:pt x="590" y="3658"/>
                  </a:lnTo>
                  <a:lnTo>
                    <a:pt x="59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50"/>
            <p:cNvSpPr/>
            <p:nvPr/>
          </p:nvSpPr>
          <p:spPr>
            <a:xfrm>
              <a:off x="2942175" y="4197250"/>
              <a:ext cx="21425" cy="22775"/>
            </a:xfrm>
            <a:custGeom>
              <a:avLst/>
              <a:gdLst/>
              <a:ahLst/>
              <a:cxnLst/>
              <a:rect l="l" t="t" r="r" b="b"/>
              <a:pathLst>
                <a:path w="857" h="911" extrusionOk="0">
                  <a:moveTo>
                    <a:pt x="0" y="0"/>
                  </a:moveTo>
                  <a:lnTo>
                    <a:pt x="0" y="750"/>
                  </a:lnTo>
                  <a:cubicBezTo>
                    <a:pt x="0" y="839"/>
                    <a:pt x="72" y="910"/>
                    <a:pt x="143" y="910"/>
                  </a:cubicBezTo>
                  <a:lnTo>
                    <a:pt x="696" y="910"/>
                  </a:lnTo>
                  <a:cubicBezTo>
                    <a:pt x="785" y="910"/>
                    <a:pt x="857" y="839"/>
                    <a:pt x="857" y="750"/>
                  </a:cubicBezTo>
                  <a:lnTo>
                    <a:pt x="85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50"/>
            <p:cNvSpPr/>
            <p:nvPr/>
          </p:nvSpPr>
          <p:spPr>
            <a:xfrm>
              <a:off x="2911375" y="4260575"/>
              <a:ext cx="11200" cy="14300"/>
            </a:xfrm>
            <a:custGeom>
              <a:avLst/>
              <a:gdLst/>
              <a:ahLst/>
              <a:cxnLst/>
              <a:rect l="l" t="t" r="r" b="b"/>
              <a:pathLst>
                <a:path w="448" h="572" extrusionOk="0">
                  <a:moveTo>
                    <a:pt x="215" y="1"/>
                  </a:moveTo>
                  <a:cubicBezTo>
                    <a:pt x="108" y="1"/>
                    <a:pt x="1" y="108"/>
                    <a:pt x="1" y="233"/>
                  </a:cubicBezTo>
                  <a:lnTo>
                    <a:pt x="1" y="340"/>
                  </a:lnTo>
                  <a:cubicBezTo>
                    <a:pt x="1" y="465"/>
                    <a:pt x="108" y="572"/>
                    <a:pt x="215" y="572"/>
                  </a:cubicBezTo>
                  <a:cubicBezTo>
                    <a:pt x="340" y="572"/>
                    <a:pt x="447" y="465"/>
                    <a:pt x="447" y="340"/>
                  </a:cubicBezTo>
                  <a:lnTo>
                    <a:pt x="447" y="233"/>
                  </a:lnTo>
                  <a:cubicBezTo>
                    <a:pt x="447" y="108"/>
                    <a:pt x="340" y="1"/>
                    <a:pt x="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50"/>
            <p:cNvSpPr/>
            <p:nvPr/>
          </p:nvSpPr>
          <p:spPr>
            <a:xfrm>
              <a:off x="2931900" y="4260575"/>
              <a:ext cx="11175" cy="14300"/>
            </a:xfrm>
            <a:custGeom>
              <a:avLst/>
              <a:gdLst/>
              <a:ahLst/>
              <a:cxnLst/>
              <a:rect l="l" t="t" r="r" b="b"/>
              <a:pathLst>
                <a:path w="447" h="572" extrusionOk="0">
                  <a:moveTo>
                    <a:pt x="215" y="1"/>
                  </a:moveTo>
                  <a:cubicBezTo>
                    <a:pt x="108" y="1"/>
                    <a:pt x="1" y="108"/>
                    <a:pt x="1" y="233"/>
                  </a:cubicBezTo>
                  <a:lnTo>
                    <a:pt x="1" y="340"/>
                  </a:lnTo>
                  <a:cubicBezTo>
                    <a:pt x="1" y="465"/>
                    <a:pt x="108" y="572"/>
                    <a:pt x="215" y="572"/>
                  </a:cubicBezTo>
                  <a:cubicBezTo>
                    <a:pt x="340" y="572"/>
                    <a:pt x="447" y="465"/>
                    <a:pt x="447" y="340"/>
                  </a:cubicBezTo>
                  <a:lnTo>
                    <a:pt x="447" y="233"/>
                  </a:lnTo>
                  <a:cubicBezTo>
                    <a:pt x="447" y="108"/>
                    <a:pt x="340" y="1"/>
                    <a:pt x="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50"/>
            <p:cNvSpPr/>
            <p:nvPr/>
          </p:nvSpPr>
          <p:spPr>
            <a:xfrm>
              <a:off x="3009075" y="4197250"/>
              <a:ext cx="113325" cy="91475"/>
            </a:xfrm>
            <a:custGeom>
              <a:avLst/>
              <a:gdLst/>
              <a:ahLst/>
              <a:cxnLst/>
              <a:rect l="l" t="t" r="r" b="b"/>
              <a:pathLst>
                <a:path w="4533" h="3659" extrusionOk="0">
                  <a:moveTo>
                    <a:pt x="1" y="0"/>
                  </a:moveTo>
                  <a:lnTo>
                    <a:pt x="1" y="3658"/>
                  </a:lnTo>
                  <a:lnTo>
                    <a:pt x="4533" y="3658"/>
                  </a:lnTo>
                  <a:lnTo>
                    <a:pt x="4533" y="179"/>
                  </a:lnTo>
                  <a:cubicBezTo>
                    <a:pt x="4533" y="72"/>
                    <a:pt x="4461" y="0"/>
                    <a:pt x="43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50"/>
            <p:cNvSpPr/>
            <p:nvPr/>
          </p:nvSpPr>
          <p:spPr>
            <a:xfrm>
              <a:off x="3107650" y="4197250"/>
              <a:ext cx="14750" cy="91475"/>
            </a:xfrm>
            <a:custGeom>
              <a:avLst/>
              <a:gdLst/>
              <a:ahLst/>
              <a:cxnLst/>
              <a:rect l="l" t="t" r="r" b="b"/>
              <a:pathLst>
                <a:path w="590" h="3659" extrusionOk="0">
                  <a:moveTo>
                    <a:pt x="1" y="0"/>
                  </a:moveTo>
                  <a:lnTo>
                    <a:pt x="1" y="3658"/>
                  </a:lnTo>
                  <a:lnTo>
                    <a:pt x="590" y="3658"/>
                  </a:lnTo>
                  <a:lnTo>
                    <a:pt x="590" y="179"/>
                  </a:lnTo>
                  <a:cubicBezTo>
                    <a:pt x="590" y="72"/>
                    <a:pt x="518" y="0"/>
                    <a:pt x="4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50"/>
            <p:cNvSpPr/>
            <p:nvPr/>
          </p:nvSpPr>
          <p:spPr>
            <a:xfrm>
              <a:off x="3055025" y="4197250"/>
              <a:ext cx="21425" cy="22775"/>
            </a:xfrm>
            <a:custGeom>
              <a:avLst/>
              <a:gdLst/>
              <a:ahLst/>
              <a:cxnLst/>
              <a:rect l="l" t="t" r="r" b="b"/>
              <a:pathLst>
                <a:path w="857" h="911" extrusionOk="0">
                  <a:moveTo>
                    <a:pt x="0" y="0"/>
                  </a:moveTo>
                  <a:lnTo>
                    <a:pt x="0" y="750"/>
                  </a:lnTo>
                  <a:cubicBezTo>
                    <a:pt x="0" y="839"/>
                    <a:pt x="72" y="910"/>
                    <a:pt x="161" y="910"/>
                  </a:cubicBezTo>
                  <a:lnTo>
                    <a:pt x="714" y="910"/>
                  </a:lnTo>
                  <a:cubicBezTo>
                    <a:pt x="785" y="910"/>
                    <a:pt x="857" y="839"/>
                    <a:pt x="857" y="750"/>
                  </a:cubicBezTo>
                  <a:lnTo>
                    <a:pt x="8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50"/>
            <p:cNvSpPr/>
            <p:nvPr/>
          </p:nvSpPr>
          <p:spPr>
            <a:xfrm>
              <a:off x="3024700" y="4260575"/>
              <a:ext cx="11175" cy="14300"/>
            </a:xfrm>
            <a:custGeom>
              <a:avLst/>
              <a:gdLst/>
              <a:ahLst/>
              <a:cxnLst/>
              <a:rect l="l" t="t" r="r" b="b"/>
              <a:pathLst>
                <a:path w="447" h="572" extrusionOk="0">
                  <a:moveTo>
                    <a:pt x="214" y="1"/>
                  </a:moveTo>
                  <a:cubicBezTo>
                    <a:pt x="89" y="1"/>
                    <a:pt x="0" y="108"/>
                    <a:pt x="0" y="233"/>
                  </a:cubicBezTo>
                  <a:lnTo>
                    <a:pt x="0" y="340"/>
                  </a:lnTo>
                  <a:cubicBezTo>
                    <a:pt x="0" y="465"/>
                    <a:pt x="89" y="572"/>
                    <a:pt x="214" y="572"/>
                  </a:cubicBezTo>
                  <a:cubicBezTo>
                    <a:pt x="339" y="572"/>
                    <a:pt x="446" y="465"/>
                    <a:pt x="446" y="340"/>
                  </a:cubicBezTo>
                  <a:lnTo>
                    <a:pt x="446" y="233"/>
                  </a:lnTo>
                  <a:cubicBezTo>
                    <a:pt x="446" y="108"/>
                    <a:pt x="339" y="1"/>
                    <a:pt x="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50"/>
            <p:cNvSpPr/>
            <p:nvPr/>
          </p:nvSpPr>
          <p:spPr>
            <a:xfrm>
              <a:off x="3045200" y="4260575"/>
              <a:ext cx="11175" cy="14300"/>
            </a:xfrm>
            <a:custGeom>
              <a:avLst/>
              <a:gdLst/>
              <a:ahLst/>
              <a:cxnLst/>
              <a:rect l="l" t="t" r="r" b="b"/>
              <a:pathLst>
                <a:path w="447" h="572" extrusionOk="0">
                  <a:moveTo>
                    <a:pt x="215" y="1"/>
                  </a:moveTo>
                  <a:cubicBezTo>
                    <a:pt x="90" y="1"/>
                    <a:pt x="1" y="108"/>
                    <a:pt x="1" y="233"/>
                  </a:cubicBezTo>
                  <a:lnTo>
                    <a:pt x="1" y="340"/>
                  </a:lnTo>
                  <a:cubicBezTo>
                    <a:pt x="1" y="465"/>
                    <a:pt x="90" y="572"/>
                    <a:pt x="215" y="572"/>
                  </a:cubicBezTo>
                  <a:cubicBezTo>
                    <a:pt x="340" y="572"/>
                    <a:pt x="447" y="465"/>
                    <a:pt x="447" y="340"/>
                  </a:cubicBezTo>
                  <a:lnTo>
                    <a:pt x="447" y="233"/>
                  </a:lnTo>
                  <a:cubicBezTo>
                    <a:pt x="447" y="108"/>
                    <a:pt x="340" y="1"/>
                    <a:pt x="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50"/>
            <p:cNvSpPr/>
            <p:nvPr/>
          </p:nvSpPr>
          <p:spPr>
            <a:xfrm>
              <a:off x="2866775" y="4105800"/>
              <a:ext cx="172200" cy="91475"/>
            </a:xfrm>
            <a:custGeom>
              <a:avLst/>
              <a:gdLst/>
              <a:ahLst/>
              <a:cxnLst/>
              <a:rect l="l" t="t" r="r" b="b"/>
              <a:pathLst>
                <a:path w="6888" h="3659" extrusionOk="0">
                  <a:moveTo>
                    <a:pt x="161" y="1"/>
                  </a:moveTo>
                  <a:cubicBezTo>
                    <a:pt x="72" y="1"/>
                    <a:pt x="1" y="90"/>
                    <a:pt x="1" y="179"/>
                  </a:cubicBezTo>
                  <a:lnTo>
                    <a:pt x="1" y="3658"/>
                  </a:lnTo>
                  <a:lnTo>
                    <a:pt x="6888" y="3658"/>
                  </a:lnTo>
                  <a:lnTo>
                    <a:pt x="6888" y="179"/>
                  </a:lnTo>
                  <a:cubicBezTo>
                    <a:pt x="6888" y="90"/>
                    <a:pt x="6799" y="1"/>
                    <a:pt x="67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50"/>
            <p:cNvSpPr/>
            <p:nvPr/>
          </p:nvSpPr>
          <p:spPr>
            <a:xfrm>
              <a:off x="3024250" y="4105800"/>
              <a:ext cx="14725" cy="91475"/>
            </a:xfrm>
            <a:custGeom>
              <a:avLst/>
              <a:gdLst/>
              <a:ahLst/>
              <a:cxnLst/>
              <a:rect l="l" t="t" r="r" b="b"/>
              <a:pathLst>
                <a:path w="589" h="3659" extrusionOk="0">
                  <a:moveTo>
                    <a:pt x="0" y="1"/>
                  </a:moveTo>
                  <a:lnTo>
                    <a:pt x="0" y="3658"/>
                  </a:lnTo>
                  <a:lnTo>
                    <a:pt x="589" y="3658"/>
                  </a:lnTo>
                  <a:lnTo>
                    <a:pt x="589" y="179"/>
                  </a:lnTo>
                  <a:cubicBezTo>
                    <a:pt x="589" y="90"/>
                    <a:pt x="500" y="1"/>
                    <a:pt x="4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50"/>
            <p:cNvSpPr/>
            <p:nvPr/>
          </p:nvSpPr>
          <p:spPr>
            <a:xfrm>
              <a:off x="2942175" y="4105800"/>
              <a:ext cx="21425" cy="22775"/>
            </a:xfrm>
            <a:custGeom>
              <a:avLst/>
              <a:gdLst/>
              <a:ahLst/>
              <a:cxnLst/>
              <a:rect l="l" t="t" r="r" b="b"/>
              <a:pathLst>
                <a:path w="857" h="911" extrusionOk="0">
                  <a:moveTo>
                    <a:pt x="0" y="1"/>
                  </a:moveTo>
                  <a:lnTo>
                    <a:pt x="0" y="750"/>
                  </a:lnTo>
                  <a:cubicBezTo>
                    <a:pt x="0" y="839"/>
                    <a:pt x="72" y="911"/>
                    <a:pt x="143" y="911"/>
                  </a:cubicBezTo>
                  <a:lnTo>
                    <a:pt x="696" y="911"/>
                  </a:lnTo>
                  <a:cubicBezTo>
                    <a:pt x="785" y="911"/>
                    <a:pt x="857" y="839"/>
                    <a:pt x="857" y="750"/>
                  </a:cubicBezTo>
                  <a:lnTo>
                    <a:pt x="857" y="1"/>
                  </a:lnTo>
                  <a:close/>
                </a:path>
              </a:pathLst>
            </a:custGeom>
            <a:solidFill>
              <a:srgbClr val="F9A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50"/>
            <p:cNvSpPr/>
            <p:nvPr/>
          </p:nvSpPr>
          <p:spPr>
            <a:xfrm>
              <a:off x="2881950" y="4169600"/>
              <a:ext cx="11175" cy="13850"/>
            </a:xfrm>
            <a:custGeom>
              <a:avLst/>
              <a:gdLst/>
              <a:ahLst/>
              <a:cxnLst/>
              <a:rect l="l" t="t" r="r" b="b"/>
              <a:pathLst>
                <a:path w="447" h="554" extrusionOk="0">
                  <a:moveTo>
                    <a:pt x="214" y="0"/>
                  </a:moveTo>
                  <a:cubicBezTo>
                    <a:pt x="90" y="0"/>
                    <a:pt x="0" y="89"/>
                    <a:pt x="0" y="214"/>
                  </a:cubicBezTo>
                  <a:lnTo>
                    <a:pt x="0" y="339"/>
                  </a:lnTo>
                  <a:cubicBezTo>
                    <a:pt x="0" y="446"/>
                    <a:pt x="90" y="553"/>
                    <a:pt x="214" y="553"/>
                  </a:cubicBezTo>
                  <a:cubicBezTo>
                    <a:pt x="339" y="553"/>
                    <a:pt x="446" y="446"/>
                    <a:pt x="446" y="339"/>
                  </a:cubicBezTo>
                  <a:lnTo>
                    <a:pt x="446" y="214"/>
                  </a:lnTo>
                  <a:cubicBezTo>
                    <a:pt x="446" y="89"/>
                    <a:pt x="339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50"/>
            <p:cNvSpPr/>
            <p:nvPr/>
          </p:nvSpPr>
          <p:spPr>
            <a:xfrm>
              <a:off x="2902475" y="4169600"/>
              <a:ext cx="11175" cy="13850"/>
            </a:xfrm>
            <a:custGeom>
              <a:avLst/>
              <a:gdLst/>
              <a:ahLst/>
              <a:cxnLst/>
              <a:rect l="l" t="t" r="r" b="b"/>
              <a:pathLst>
                <a:path w="447" h="554" extrusionOk="0">
                  <a:moveTo>
                    <a:pt x="214" y="0"/>
                  </a:moveTo>
                  <a:cubicBezTo>
                    <a:pt x="89" y="0"/>
                    <a:pt x="0" y="89"/>
                    <a:pt x="0" y="214"/>
                  </a:cubicBezTo>
                  <a:lnTo>
                    <a:pt x="0" y="339"/>
                  </a:lnTo>
                  <a:cubicBezTo>
                    <a:pt x="0" y="446"/>
                    <a:pt x="89" y="553"/>
                    <a:pt x="214" y="553"/>
                  </a:cubicBezTo>
                  <a:cubicBezTo>
                    <a:pt x="339" y="553"/>
                    <a:pt x="446" y="446"/>
                    <a:pt x="446" y="339"/>
                  </a:cubicBezTo>
                  <a:lnTo>
                    <a:pt x="446" y="214"/>
                  </a:lnTo>
                  <a:cubicBezTo>
                    <a:pt x="446" y="89"/>
                    <a:pt x="339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50"/>
            <p:cNvSpPr/>
            <p:nvPr/>
          </p:nvSpPr>
          <p:spPr>
            <a:xfrm>
              <a:off x="2912275" y="3966850"/>
              <a:ext cx="80775" cy="114450"/>
            </a:xfrm>
            <a:custGeom>
              <a:avLst/>
              <a:gdLst/>
              <a:ahLst/>
              <a:cxnLst/>
              <a:rect l="l" t="t" r="r" b="b"/>
              <a:pathLst>
                <a:path w="3231" h="4578" extrusionOk="0">
                  <a:moveTo>
                    <a:pt x="1622" y="1"/>
                  </a:moveTo>
                  <a:cubicBezTo>
                    <a:pt x="1566" y="1"/>
                    <a:pt x="1508" y="27"/>
                    <a:pt x="1464" y="81"/>
                  </a:cubicBezTo>
                  <a:lnTo>
                    <a:pt x="90" y="1812"/>
                  </a:lnTo>
                  <a:cubicBezTo>
                    <a:pt x="1" y="1919"/>
                    <a:pt x="54" y="2079"/>
                    <a:pt x="179" y="2115"/>
                  </a:cubicBezTo>
                  <a:lnTo>
                    <a:pt x="804" y="2293"/>
                  </a:lnTo>
                  <a:cubicBezTo>
                    <a:pt x="875" y="2329"/>
                    <a:pt x="946" y="2400"/>
                    <a:pt x="946" y="2490"/>
                  </a:cubicBezTo>
                  <a:lnTo>
                    <a:pt x="946" y="4381"/>
                  </a:lnTo>
                  <a:cubicBezTo>
                    <a:pt x="946" y="4488"/>
                    <a:pt x="1036" y="4577"/>
                    <a:pt x="1125" y="4577"/>
                  </a:cubicBezTo>
                  <a:lnTo>
                    <a:pt x="2106" y="4577"/>
                  </a:lnTo>
                  <a:cubicBezTo>
                    <a:pt x="2213" y="4577"/>
                    <a:pt x="2302" y="4488"/>
                    <a:pt x="2302" y="4381"/>
                  </a:cubicBezTo>
                  <a:lnTo>
                    <a:pt x="2302" y="2490"/>
                  </a:lnTo>
                  <a:cubicBezTo>
                    <a:pt x="2302" y="2400"/>
                    <a:pt x="2356" y="2329"/>
                    <a:pt x="2427" y="2293"/>
                  </a:cubicBezTo>
                  <a:lnTo>
                    <a:pt x="3052" y="2115"/>
                  </a:lnTo>
                  <a:cubicBezTo>
                    <a:pt x="3195" y="2079"/>
                    <a:pt x="3230" y="1919"/>
                    <a:pt x="3159" y="1812"/>
                  </a:cubicBezTo>
                  <a:lnTo>
                    <a:pt x="1767" y="81"/>
                  </a:lnTo>
                  <a:cubicBezTo>
                    <a:pt x="1731" y="27"/>
                    <a:pt x="1678" y="1"/>
                    <a:pt x="16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50"/>
            <p:cNvSpPr/>
            <p:nvPr/>
          </p:nvSpPr>
          <p:spPr>
            <a:xfrm>
              <a:off x="2943050" y="3966850"/>
              <a:ext cx="50000" cy="114450"/>
            </a:xfrm>
            <a:custGeom>
              <a:avLst/>
              <a:gdLst/>
              <a:ahLst/>
              <a:cxnLst/>
              <a:rect l="l" t="t" r="r" b="b"/>
              <a:pathLst>
                <a:path w="2000" h="4578" extrusionOk="0">
                  <a:moveTo>
                    <a:pt x="391" y="1"/>
                  </a:moveTo>
                  <a:cubicBezTo>
                    <a:pt x="335" y="1"/>
                    <a:pt x="277" y="27"/>
                    <a:pt x="233" y="81"/>
                  </a:cubicBezTo>
                  <a:lnTo>
                    <a:pt x="1" y="384"/>
                  </a:lnTo>
                  <a:lnTo>
                    <a:pt x="875" y="1598"/>
                  </a:lnTo>
                  <a:cubicBezTo>
                    <a:pt x="929" y="1687"/>
                    <a:pt x="929" y="1794"/>
                    <a:pt x="839" y="1865"/>
                  </a:cubicBezTo>
                  <a:lnTo>
                    <a:pt x="518" y="2115"/>
                  </a:lnTo>
                  <a:cubicBezTo>
                    <a:pt x="483" y="2151"/>
                    <a:pt x="447" y="2204"/>
                    <a:pt x="447" y="2276"/>
                  </a:cubicBezTo>
                  <a:lnTo>
                    <a:pt x="447" y="4577"/>
                  </a:lnTo>
                  <a:lnTo>
                    <a:pt x="875" y="4577"/>
                  </a:lnTo>
                  <a:cubicBezTo>
                    <a:pt x="982" y="4577"/>
                    <a:pt x="1071" y="4488"/>
                    <a:pt x="1071" y="4381"/>
                  </a:cubicBezTo>
                  <a:lnTo>
                    <a:pt x="1071" y="2490"/>
                  </a:lnTo>
                  <a:cubicBezTo>
                    <a:pt x="1071" y="2400"/>
                    <a:pt x="1125" y="2329"/>
                    <a:pt x="1196" y="2293"/>
                  </a:cubicBezTo>
                  <a:lnTo>
                    <a:pt x="1821" y="2115"/>
                  </a:lnTo>
                  <a:cubicBezTo>
                    <a:pt x="1964" y="2079"/>
                    <a:pt x="1999" y="1919"/>
                    <a:pt x="1928" y="1812"/>
                  </a:cubicBezTo>
                  <a:lnTo>
                    <a:pt x="536" y="81"/>
                  </a:lnTo>
                  <a:cubicBezTo>
                    <a:pt x="500" y="27"/>
                    <a:pt x="447" y="1"/>
                    <a:pt x="3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9" name="Google Shape;2909;p50"/>
          <p:cNvGrpSpPr/>
          <p:nvPr/>
        </p:nvGrpSpPr>
        <p:grpSpPr>
          <a:xfrm>
            <a:off x="6948148" y="3706504"/>
            <a:ext cx="524388" cy="533432"/>
            <a:chOff x="3340050" y="2810425"/>
            <a:chExt cx="360900" cy="367150"/>
          </a:xfrm>
        </p:grpSpPr>
        <p:sp>
          <p:nvSpPr>
            <p:cNvPr id="2910" name="Google Shape;2910;p50"/>
            <p:cNvSpPr/>
            <p:nvPr/>
          </p:nvSpPr>
          <p:spPr>
            <a:xfrm>
              <a:off x="3426600" y="2863500"/>
              <a:ext cx="271225" cy="220825"/>
            </a:xfrm>
            <a:custGeom>
              <a:avLst/>
              <a:gdLst/>
              <a:ahLst/>
              <a:cxnLst/>
              <a:rect l="l" t="t" r="r" b="b"/>
              <a:pathLst>
                <a:path w="10849" h="8833" extrusionOk="0">
                  <a:moveTo>
                    <a:pt x="4657" y="1"/>
                  </a:moveTo>
                  <a:lnTo>
                    <a:pt x="1142" y="19"/>
                  </a:lnTo>
                  <a:cubicBezTo>
                    <a:pt x="428" y="947"/>
                    <a:pt x="0" y="2106"/>
                    <a:pt x="0" y="3355"/>
                  </a:cubicBezTo>
                  <a:cubicBezTo>
                    <a:pt x="0" y="6371"/>
                    <a:pt x="2463" y="8833"/>
                    <a:pt x="5496" y="8833"/>
                  </a:cubicBezTo>
                  <a:cubicBezTo>
                    <a:pt x="6709" y="8833"/>
                    <a:pt x="7833" y="8440"/>
                    <a:pt x="8743" y="7762"/>
                  </a:cubicBezTo>
                  <a:lnTo>
                    <a:pt x="9671" y="3855"/>
                  </a:lnTo>
                  <a:lnTo>
                    <a:pt x="10849" y="2142"/>
                  </a:lnTo>
                  <a:cubicBezTo>
                    <a:pt x="10670" y="1410"/>
                    <a:pt x="10349" y="715"/>
                    <a:pt x="9921" y="126"/>
                  </a:cubicBezTo>
                  <a:lnTo>
                    <a:pt x="46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50"/>
            <p:cNvSpPr/>
            <p:nvPr/>
          </p:nvSpPr>
          <p:spPr>
            <a:xfrm>
              <a:off x="3553275" y="3031225"/>
              <a:ext cx="98150" cy="53100"/>
            </a:xfrm>
            <a:custGeom>
              <a:avLst/>
              <a:gdLst/>
              <a:ahLst/>
              <a:cxnLst/>
              <a:rect l="l" t="t" r="r" b="b"/>
              <a:pathLst>
                <a:path w="3926" h="2124" extrusionOk="0">
                  <a:moveTo>
                    <a:pt x="3926" y="1"/>
                  </a:moveTo>
                  <a:lnTo>
                    <a:pt x="3926" y="1"/>
                  </a:lnTo>
                  <a:cubicBezTo>
                    <a:pt x="2998" y="1196"/>
                    <a:pt x="1606" y="1981"/>
                    <a:pt x="1" y="2106"/>
                  </a:cubicBezTo>
                  <a:cubicBezTo>
                    <a:pt x="143" y="2124"/>
                    <a:pt x="286" y="2124"/>
                    <a:pt x="429" y="2124"/>
                  </a:cubicBezTo>
                  <a:cubicBezTo>
                    <a:pt x="1642" y="2124"/>
                    <a:pt x="2766" y="1731"/>
                    <a:pt x="3676" y="1053"/>
                  </a:cubicBezTo>
                  <a:lnTo>
                    <a:pt x="39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50"/>
            <p:cNvSpPr/>
            <p:nvPr/>
          </p:nvSpPr>
          <p:spPr>
            <a:xfrm>
              <a:off x="3653200" y="2866175"/>
              <a:ext cx="44625" cy="77200"/>
            </a:xfrm>
            <a:custGeom>
              <a:avLst/>
              <a:gdLst/>
              <a:ahLst/>
              <a:cxnLst/>
              <a:rect l="l" t="t" r="r" b="b"/>
              <a:pathLst>
                <a:path w="1785" h="3088" extrusionOk="0">
                  <a:moveTo>
                    <a:pt x="0" y="1"/>
                  </a:moveTo>
                  <a:lnTo>
                    <a:pt x="0" y="1"/>
                  </a:lnTo>
                  <a:cubicBezTo>
                    <a:pt x="643" y="857"/>
                    <a:pt x="1035" y="1928"/>
                    <a:pt x="1071" y="3088"/>
                  </a:cubicBezTo>
                  <a:lnTo>
                    <a:pt x="1785" y="2035"/>
                  </a:lnTo>
                  <a:cubicBezTo>
                    <a:pt x="1606" y="1303"/>
                    <a:pt x="1285" y="608"/>
                    <a:pt x="857" y="1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50"/>
            <p:cNvSpPr/>
            <p:nvPr/>
          </p:nvSpPr>
          <p:spPr>
            <a:xfrm>
              <a:off x="3455150" y="2810425"/>
              <a:ext cx="219475" cy="96975"/>
            </a:xfrm>
            <a:custGeom>
              <a:avLst/>
              <a:gdLst/>
              <a:ahLst/>
              <a:cxnLst/>
              <a:rect l="l" t="t" r="r" b="b"/>
              <a:pathLst>
                <a:path w="8779" h="3879" extrusionOk="0">
                  <a:moveTo>
                    <a:pt x="4354" y="1"/>
                  </a:moveTo>
                  <a:cubicBezTo>
                    <a:pt x="2570" y="1"/>
                    <a:pt x="999" y="839"/>
                    <a:pt x="0" y="2142"/>
                  </a:cubicBezTo>
                  <a:cubicBezTo>
                    <a:pt x="143" y="2802"/>
                    <a:pt x="464" y="3569"/>
                    <a:pt x="1106" y="3569"/>
                  </a:cubicBezTo>
                  <a:cubicBezTo>
                    <a:pt x="1981" y="3569"/>
                    <a:pt x="2556" y="3028"/>
                    <a:pt x="3368" y="3028"/>
                  </a:cubicBezTo>
                  <a:cubicBezTo>
                    <a:pt x="3567" y="3028"/>
                    <a:pt x="3780" y="3060"/>
                    <a:pt x="4015" y="3141"/>
                  </a:cubicBezTo>
                  <a:cubicBezTo>
                    <a:pt x="4687" y="3372"/>
                    <a:pt x="5371" y="3879"/>
                    <a:pt x="6208" y="3879"/>
                  </a:cubicBezTo>
                  <a:cubicBezTo>
                    <a:pt x="6860" y="3879"/>
                    <a:pt x="7605" y="3572"/>
                    <a:pt x="8511" y="2588"/>
                  </a:cubicBezTo>
                  <a:cubicBezTo>
                    <a:pt x="8618" y="2463"/>
                    <a:pt x="8707" y="2356"/>
                    <a:pt x="8779" y="2249"/>
                  </a:cubicBezTo>
                  <a:cubicBezTo>
                    <a:pt x="7780" y="875"/>
                    <a:pt x="6174" y="1"/>
                    <a:pt x="43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50"/>
            <p:cNvSpPr/>
            <p:nvPr/>
          </p:nvSpPr>
          <p:spPr>
            <a:xfrm>
              <a:off x="3553725" y="2810425"/>
              <a:ext cx="120900" cy="70050"/>
            </a:xfrm>
            <a:custGeom>
              <a:avLst/>
              <a:gdLst/>
              <a:ahLst/>
              <a:cxnLst/>
              <a:rect l="l" t="t" r="r" b="b"/>
              <a:pathLst>
                <a:path w="4836" h="2802" extrusionOk="0">
                  <a:moveTo>
                    <a:pt x="0" y="1"/>
                  </a:moveTo>
                  <a:cubicBezTo>
                    <a:pt x="1874" y="143"/>
                    <a:pt x="3480" y="1232"/>
                    <a:pt x="4354" y="2802"/>
                  </a:cubicBezTo>
                  <a:cubicBezTo>
                    <a:pt x="4425" y="2731"/>
                    <a:pt x="4497" y="2659"/>
                    <a:pt x="4568" y="2588"/>
                  </a:cubicBezTo>
                  <a:cubicBezTo>
                    <a:pt x="4675" y="2463"/>
                    <a:pt x="4764" y="2356"/>
                    <a:pt x="4836" y="2249"/>
                  </a:cubicBezTo>
                  <a:cubicBezTo>
                    <a:pt x="3837" y="875"/>
                    <a:pt x="2231" y="1"/>
                    <a:pt x="4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50"/>
            <p:cNvSpPr/>
            <p:nvPr/>
          </p:nvSpPr>
          <p:spPr>
            <a:xfrm>
              <a:off x="3619300" y="2916975"/>
              <a:ext cx="81650" cy="140600"/>
            </a:xfrm>
            <a:custGeom>
              <a:avLst/>
              <a:gdLst/>
              <a:ahLst/>
              <a:cxnLst/>
              <a:rect l="l" t="t" r="r" b="b"/>
              <a:pathLst>
                <a:path w="3266" h="5624" extrusionOk="0">
                  <a:moveTo>
                    <a:pt x="2999" y="1"/>
                  </a:moveTo>
                  <a:cubicBezTo>
                    <a:pt x="2404" y="1"/>
                    <a:pt x="1718" y="115"/>
                    <a:pt x="1338" y="627"/>
                  </a:cubicBezTo>
                  <a:cubicBezTo>
                    <a:pt x="553" y="1627"/>
                    <a:pt x="1214" y="1912"/>
                    <a:pt x="482" y="2804"/>
                  </a:cubicBezTo>
                  <a:cubicBezTo>
                    <a:pt x="143" y="3215"/>
                    <a:pt x="0" y="4731"/>
                    <a:pt x="1035" y="5623"/>
                  </a:cubicBezTo>
                  <a:cubicBezTo>
                    <a:pt x="2391" y="4642"/>
                    <a:pt x="3265" y="3018"/>
                    <a:pt x="3265" y="1216"/>
                  </a:cubicBezTo>
                  <a:cubicBezTo>
                    <a:pt x="3265" y="806"/>
                    <a:pt x="3212" y="396"/>
                    <a:pt x="3141" y="3"/>
                  </a:cubicBezTo>
                  <a:cubicBezTo>
                    <a:pt x="3094" y="2"/>
                    <a:pt x="3047" y="1"/>
                    <a:pt x="29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50"/>
            <p:cNvSpPr/>
            <p:nvPr/>
          </p:nvSpPr>
          <p:spPr>
            <a:xfrm>
              <a:off x="3636250" y="2917025"/>
              <a:ext cx="64700" cy="140550"/>
            </a:xfrm>
            <a:custGeom>
              <a:avLst/>
              <a:gdLst/>
              <a:ahLst/>
              <a:cxnLst/>
              <a:rect l="l" t="t" r="r" b="b"/>
              <a:pathLst>
                <a:path w="2588" h="5622" extrusionOk="0">
                  <a:moveTo>
                    <a:pt x="2463" y="1"/>
                  </a:moveTo>
                  <a:cubicBezTo>
                    <a:pt x="2195" y="1"/>
                    <a:pt x="1909" y="1"/>
                    <a:pt x="1624" y="72"/>
                  </a:cubicBezTo>
                  <a:cubicBezTo>
                    <a:pt x="1713" y="429"/>
                    <a:pt x="1749" y="822"/>
                    <a:pt x="1749" y="1214"/>
                  </a:cubicBezTo>
                  <a:cubicBezTo>
                    <a:pt x="1749" y="2802"/>
                    <a:pt x="1071" y="4230"/>
                    <a:pt x="0" y="5229"/>
                  </a:cubicBezTo>
                  <a:cubicBezTo>
                    <a:pt x="90" y="5372"/>
                    <a:pt x="214" y="5514"/>
                    <a:pt x="357" y="5621"/>
                  </a:cubicBezTo>
                  <a:cubicBezTo>
                    <a:pt x="1713" y="4640"/>
                    <a:pt x="2587" y="3016"/>
                    <a:pt x="2587" y="1214"/>
                  </a:cubicBezTo>
                  <a:cubicBezTo>
                    <a:pt x="2587" y="804"/>
                    <a:pt x="2534" y="394"/>
                    <a:pt x="24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50"/>
            <p:cNvSpPr/>
            <p:nvPr/>
          </p:nvSpPr>
          <p:spPr>
            <a:xfrm>
              <a:off x="3569775" y="2848125"/>
              <a:ext cx="102175" cy="137625"/>
            </a:xfrm>
            <a:custGeom>
              <a:avLst/>
              <a:gdLst/>
              <a:ahLst/>
              <a:cxnLst/>
              <a:rect l="l" t="t" r="r" b="b"/>
              <a:pathLst>
                <a:path w="4087" h="5505" extrusionOk="0">
                  <a:moveTo>
                    <a:pt x="239" y="0"/>
                  </a:moveTo>
                  <a:cubicBezTo>
                    <a:pt x="138" y="0"/>
                    <a:pt x="48" y="67"/>
                    <a:pt x="19" y="170"/>
                  </a:cubicBezTo>
                  <a:cubicBezTo>
                    <a:pt x="1" y="295"/>
                    <a:pt x="72" y="402"/>
                    <a:pt x="179" y="437"/>
                  </a:cubicBezTo>
                  <a:cubicBezTo>
                    <a:pt x="197" y="437"/>
                    <a:pt x="964" y="652"/>
                    <a:pt x="1767" y="1347"/>
                  </a:cubicBezTo>
                  <a:cubicBezTo>
                    <a:pt x="2838" y="2293"/>
                    <a:pt x="3480" y="3631"/>
                    <a:pt x="3641" y="5308"/>
                  </a:cubicBezTo>
                  <a:cubicBezTo>
                    <a:pt x="3658" y="5416"/>
                    <a:pt x="3748" y="5505"/>
                    <a:pt x="3855" y="5505"/>
                  </a:cubicBezTo>
                  <a:lnTo>
                    <a:pt x="3890" y="5505"/>
                  </a:lnTo>
                  <a:cubicBezTo>
                    <a:pt x="3997" y="5487"/>
                    <a:pt x="4087" y="5380"/>
                    <a:pt x="4087" y="5255"/>
                  </a:cubicBezTo>
                  <a:cubicBezTo>
                    <a:pt x="3855" y="3007"/>
                    <a:pt x="2838" y="1704"/>
                    <a:pt x="2035" y="1008"/>
                  </a:cubicBezTo>
                  <a:cubicBezTo>
                    <a:pt x="1161" y="241"/>
                    <a:pt x="340" y="27"/>
                    <a:pt x="304" y="9"/>
                  </a:cubicBezTo>
                  <a:cubicBezTo>
                    <a:pt x="282" y="3"/>
                    <a:pt x="261" y="0"/>
                    <a:pt x="2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50"/>
            <p:cNvSpPr/>
            <p:nvPr/>
          </p:nvSpPr>
          <p:spPr>
            <a:xfrm>
              <a:off x="3551950" y="2837550"/>
              <a:ext cx="16525" cy="19750"/>
            </a:xfrm>
            <a:custGeom>
              <a:avLst/>
              <a:gdLst/>
              <a:ahLst/>
              <a:cxnLst/>
              <a:rect l="l" t="t" r="r" b="b"/>
              <a:pathLst>
                <a:path w="661" h="790" extrusionOk="0">
                  <a:moveTo>
                    <a:pt x="409" y="1"/>
                  </a:moveTo>
                  <a:cubicBezTo>
                    <a:pt x="324" y="1"/>
                    <a:pt x="240" y="51"/>
                    <a:pt x="214" y="129"/>
                  </a:cubicBezTo>
                  <a:lnTo>
                    <a:pt x="54" y="486"/>
                  </a:lnTo>
                  <a:cubicBezTo>
                    <a:pt x="0" y="593"/>
                    <a:pt x="54" y="718"/>
                    <a:pt x="161" y="771"/>
                  </a:cubicBezTo>
                  <a:cubicBezTo>
                    <a:pt x="196" y="789"/>
                    <a:pt x="232" y="789"/>
                    <a:pt x="250" y="789"/>
                  </a:cubicBezTo>
                  <a:cubicBezTo>
                    <a:pt x="339" y="789"/>
                    <a:pt x="428" y="753"/>
                    <a:pt x="464" y="664"/>
                  </a:cubicBezTo>
                  <a:lnTo>
                    <a:pt x="607" y="325"/>
                  </a:lnTo>
                  <a:cubicBezTo>
                    <a:pt x="660" y="200"/>
                    <a:pt x="607" y="75"/>
                    <a:pt x="500" y="22"/>
                  </a:cubicBezTo>
                  <a:cubicBezTo>
                    <a:pt x="471" y="8"/>
                    <a:pt x="440" y="1"/>
                    <a:pt x="4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50"/>
            <p:cNvSpPr/>
            <p:nvPr/>
          </p:nvSpPr>
          <p:spPr>
            <a:xfrm>
              <a:off x="3657650" y="2991075"/>
              <a:ext cx="21900" cy="10750"/>
            </a:xfrm>
            <a:custGeom>
              <a:avLst/>
              <a:gdLst/>
              <a:ahLst/>
              <a:cxnLst/>
              <a:rect l="l" t="t" r="r" b="b"/>
              <a:pathLst>
                <a:path w="876" h="430" extrusionOk="0">
                  <a:moveTo>
                    <a:pt x="215" y="1"/>
                  </a:moveTo>
                  <a:cubicBezTo>
                    <a:pt x="90" y="1"/>
                    <a:pt x="1" y="90"/>
                    <a:pt x="1" y="215"/>
                  </a:cubicBezTo>
                  <a:cubicBezTo>
                    <a:pt x="1" y="340"/>
                    <a:pt x="90" y="429"/>
                    <a:pt x="215" y="429"/>
                  </a:cubicBezTo>
                  <a:lnTo>
                    <a:pt x="643" y="429"/>
                  </a:lnTo>
                  <a:cubicBezTo>
                    <a:pt x="768" y="429"/>
                    <a:pt x="875" y="340"/>
                    <a:pt x="875" y="215"/>
                  </a:cubicBezTo>
                  <a:cubicBezTo>
                    <a:pt x="875" y="90"/>
                    <a:pt x="768" y="1"/>
                    <a:pt x="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50"/>
            <p:cNvSpPr/>
            <p:nvPr/>
          </p:nvSpPr>
          <p:spPr>
            <a:xfrm>
              <a:off x="3459600" y="2926075"/>
              <a:ext cx="117350" cy="81625"/>
            </a:xfrm>
            <a:custGeom>
              <a:avLst/>
              <a:gdLst/>
              <a:ahLst/>
              <a:cxnLst/>
              <a:rect l="l" t="t" r="r" b="b"/>
              <a:pathLst>
                <a:path w="4694" h="3265" extrusionOk="0">
                  <a:moveTo>
                    <a:pt x="2261" y="1"/>
                  </a:moveTo>
                  <a:cubicBezTo>
                    <a:pt x="1840" y="1"/>
                    <a:pt x="1448" y="240"/>
                    <a:pt x="1250" y="638"/>
                  </a:cubicBezTo>
                  <a:cubicBezTo>
                    <a:pt x="875" y="1388"/>
                    <a:pt x="1" y="1227"/>
                    <a:pt x="625" y="2422"/>
                  </a:cubicBezTo>
                  <a:cubicBezTo>
                    <a:pt x="952" y="3046"/>
                    <a:pt x="1674" y="3264"/>
                    <a:pt x="2409" y="3264"/>
                  </a:cubicBezTo>
                  <a:cubicBezTo>
                    <a:pt x="3399" y="3264"/>
                    <a:pt x="4412" y="2867"/>
                    <a:pt x="4515" y="2529"/>
                  </a:cubicBezTo>
                  <a:cubicBezTo>
                    <a:pt x="4693" y="1941"/>
                    <a:pt x="4229" y="1120"/>
                    <a:pt x="3301" y="424"/>
                  </a:cubicBezTo>
                  <a:cubicBezTo>
                    <a:pt x="3052" y="246"/>
                    <a:pt x="2820" y="139"/>
                    <a:pt x="2588" y="49"/>
                  </a:cubicBezTo>
                  <a:cubicBezTo>
                    <a:pt x="2479" y="17"/>
                    <a:pt x="2369" y="1"/>
                    <a:pt x="22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50"/>
            <p:cNvSpPr/>
            <p:nvPr/>
          </p:nvSpPr>
          <p:spPr>
            <a:xfrm>
              <a:off x="3501075" y="2926225"/>
              <a:ext cx="75875" cy="79150"/>
            </a:xfrm>
            <a:custGeom>
              <a:avLst/>
              <a:gdLst/>
              <a:ahLst/>
              <a:cxnLst/>
              <a:rect l="l" t="t" r="r" b="b"/>
              <a:pathLst>
                <a:path w="3035" h="3166" extrusionOk="0">
                  <a:moveTo>
                    <a:pt x="612" y="0"/>
                  </a:moveTo>
                  <a:cubicBezTo>
                    <a:pt x="394" y="0"/>
                    <a:pt x="181" y="60"/>
                    <a:pt x="1" y="168"/>
                  </a:cubicBezTo>
                  <a:cubicBezTo>
                    <a:pt x="126" y="168"/>
                    <a:pt x="233" y="186"/>
                    <a:pt x="358" y="222"/>
                  </a:cubicBezTo>
                  <a:cubicBezTo>
                    <a:pt x="572" y="293"/>
                    <a:pt x="822" y="418"/>
                    <a:pt x="1054" y="596"/>
                  </a:cubicBezTo>
                  <a:cubicBezTo>
                    <a:pt x="1999" y="1292"/>
                    <a:pt x="2445" y="2113"/>
                    <a:pt x="2267" y="2702"/>
                  </a:cubicBezTo>
                  <a:cubicBezTo>
                    <a:pt x="2231" y="2863"/>
                    <a:pt x="1982" y="3023"/>
                    <a:pt x="1642" y="3166"/>
                  </a:cubicBezTo>
                  <a:cubicBezTo>
                    <a:pt x="2285" y="3023"/>
                    <a:pt x="2784" y="2755"/>
                    <a:pt x="2856" y="2523"/>
                  </a:cubicBezTo>
                  <a:cubicBezTo>
                    <a:pt x="3034" y="1935"/>
                    <a:pt x="2570" y="1114"/>
                    <a:pt x="1642" y="418"/>
                  </a:cubicBezTo>
                  <a:cubicBezTo>
                    <a:pt x="1393" y="240"/>
                    <a:pt x="1161" y="133"/>
                    <a:pt x="929" y="43"/>
                  </a:cubicBezTo>
                  <a:cubicBezTo>
                    <a:pt x="824" y="14"/>
                    <a:pt x="718" y="0"/>
                    <a:pt x="6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50"/>
            <p:cNvSpPr/>
            <p:nvPr/>
          </p:nvSpPr>
          <p:spPr>
            <a:xfrm>
              <a:off x="3349875" y="2960750"/>
              <a:ext cx="151675" cy="151250"/>
            </a:xfrm>
            <a:custGeom>
              <a:avLst/>
              <a:gdLst/>
              <a:ahLst/>
              <a:cxnLst/>
              <a:rect l="l" t="t" r="r" b="b"/>
              <a:pathLst>
                <a:path w="6067" h="6050" extrusionOk="0">
                  <a:moveTo>
                    <a:pt x="3034" y="1"/>
                  </a:moveTo>
                  <a:cubicBezTo>
                    <a:pt x="1356" y="1"/>
                    <a:pt x="0" y="1357"/>
                    <a:pt x="0" y="3034"/>
                  </a:cubicBezTo>
                  <a:cubicBezTo>
                    <a:pt x="0" y="4693"/>
                    <a:pt x="1356" y="6049"/>
                    <a:pt x="3034" y="6049"/>
                  </a:cubicBezTo>
                  <a:cubicBezTo>
                    <a:pt x="4711" y="6049"/>
                    <a:pt x="6067" y="4693"/>
                    <a:pt x="6067" y="3034"/>
                  </a:cubicBezTo>
                  <a:cubicBezTo>
                    <a:pt x="6067" y="1357"/>
                    <a:pt x="4711" y="1"/>
                    <a:pt x="30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50"/>
            <p:cNvSpPr/>
            <p:nvPr/>
          </p:nvSpPr>
          <p:spPr>
            <a:xfrm>
              <a:off x="3415450" y="2960750"/>
              <a:ext cx="86100" cy="151250"/>
            </a:xfrm>
            <a:custGeom>
              <a:avLst/>
              <a:gdLst/>
              <a:ahLst/>
              <a:cxnLst/>
              <a:rect l="l" t="t" r="r" b="b"/>
              <a:pathLst>
                <a:path w="3444" h="6050" extrusionOk="0">
                  <a:moveTo>
                    <a:pt x="411" y="1"/>
                  </a:moveTo>
                  <a:cubicBezTo>
                    <a:pt x="268" y="1"/>
                    <a:pt x="143" y="1"/>
                    <a:pt x="0" y="18"/>
                  </a:cubicBezTo>
                  <a:cubicBezTo>
                    <a:pt x="1481" y="215"/>
                    <a:pt x="2623" y="1499"/>
                    <a:pt x="2623" y="3034"/>
                  </a:cubicBezTo>
                  <a:cubicBezTo>
                    <a:pt x="2623" y="4568"/>
                    <a:pt x="1481" y="5835"/>
                    <a:pt x="0" y="6031"/>
                  </a:cubicBezTo>
                  <a:cubicBezTo>
                    <a:pt x="143" y="6049"/>
                    <a:pt x="268" y="6049"/>
                    <a:pt x="411" y="6049"/>
                  </a:cubicBezTo>
                  <a:cubicBezTo>
                    <a:pt x="2088" y="6049"/>
                    <a:pt x="3444" y="4693"/>
                    <a:pt x="3444" y="3034"/>
                  </a:cubicBezTo>
                  <a:cubicBezTo>
                    <a:pt x="3444" y="1357"/>
                    <a:pt x="2088" y="1"/>
                    <a:pt x="4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50"/>
            <p:cNvSpPr/>
            <p:nvPr/>
          </p:nvSpPr>
          <p:spPr>
            <a:xfrm>
              <a:off x="3370825" y="2981275"/>
              <a:ext cx="110225" cy="110200"/>
            </a:xfrm>
            <a:custGeom>
              <a:avLst/>
              <a:gdLst/>
              <a:ahLst/>
              <a:cxnLst/>
              <a:rect l="l" t="t" r="r" b="b"/>
              <a:pathLst>
                <a:path w="4409" h="4408" extrusionOk="0">
                  <a:moveTo>
                    <a:pt x="2196" y="0"/>
                  </a:moveTo>
                  <a:cubicBezTo>
                    <a:pt x="982" y="0"/>
                    <a:pt x="1" y="982"/>
                    <a:pt x="1" y="2213"/>
                  </a:cubicBezTo>
                  <a:cubicBezTo>
                    <a:pt x="1" y="3426"/>
                    <a:pt x="982" y="4407"/>
                    <a:pt x="2196" y="4407"/>
                  </a:cubicBezTo>
                  <a:cubicBezTo>
                    <a:pt x="3409" y="4407"/>
                    <a:pt x="4408" y="3426"/>
                    <a:pt x="4408" y="2213"/>
                  </a:cubicBezTo>
                  <a:cubicBezTo>
                    <a:pt x="4408" y="982"/>
                    <a:pt x="3409" y="0"/>
                    <a:pt x="21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50"/>
            <p:cNvSpPr/>
            <p:nvPr/>
          </p:nvSpPr>
          <p:spPr>
            <a:xfrm>
              <a:off x="3416775" y="2981275"/>
              <a:ext cx="64275" cy="110200"/>
            </a:xfrm>
            <a:custGeom>
              <a:avLst/>
              <a:gdLst/>
              <a:ahLst/>
              <a:cxnLst/>
              <a:rect l="l" t="t" r="r" b="b"/>
              <a:pathLst>
                <a:path w="2571" h="4408" extrusionOk="0">
                  <a:moveTo>
                    <a:pt x="358" y="0"/>
                  </a:moveTo>
                  <a:cubicBezTo>
                    <a:pt x="233" y="0"/>
                    <a:pt x="126" y="18"/>
                    <a:pt x="1" y="36"/>
                  </a:cubicBezTo>
                  <a:cubicBezTo>
                    <a:pt x="1053" y="197"/>
                    <a:pt x="1856" y="1107"/>
                    <a:pt x="1856" y="2213"/>
                  </a:cubicBezTo>
                  <a:cubicBezTo>
                    <a:pt x="1856" y="3301"/>
                    <a:pt x="1053" y="4211"/>
                    <a:pt x="1" y="4372"/>
                  </a:cubicBezTo>
                  <a:cubicBezTo>
                    <a:pt x="126" y="4390"/>
                    <a:pt x="233" y="4407"/>
                    <a:pt x="358" y="4407"/>
                  </a:cubicBezTo>
                  <a:cubicBezTo>
                    <a:pt x="1571" y="4407"/>
                    <a:pt x="2570" y="3426"/>
                    <a:pt x="2570" y="2213"/>
                  </a:cubicBezTo>
                  <a:cubicBezTo>
                    <a:pt x="2570" y="982"/>
                    <a:pt x="1571" y="0"/>
                    <a:pt x="3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50"/>
            <p:cNvSpPr/>
            <p:nvPr/>
          </p:nvSpPr>
          <p:spPr>
            <a:xfrm>
              <a:off x="3405625" y="2997775"/>
              <a:ext cx="41075" cy="77200"/>
            </a:xfrm>
            <a:custGeom>
              <a:avLst/>
              <a:gdLst/>
              <a:ahLst/>
              <a:cxnLst/>
              <a:rect l="l" t="t" r="r" b="b"/>
              <a:pathLst>
                <a:path w="1643" h="3088" extrusionOk="0">
                  <a:moveTo>
                    <a:pt x="804" y="1"/>
                  </a:moveTo>
                  <a:cubicBezTo>
                    <a:pt x="679" y="1"/>
                    <a:pt x="572" y="108"/>
                    <a:pt x="572" y="232"/>
                  </a:cubicBezTo>
                  <a:lnTo>
                    <a:pt x="572" y="322"/>
                  </a:lnTo>
                  <a:lnTo>
                    <a:pt x="554" y="322"/>
                  </a:lnTo>
                  <a:cubicBezTo>
                    <a:pt x="322" y="393"/>
                    <a:pt x="143" y="589"/>
                    <a:pt x="108" y="839"/>
                  </a:cubicBezTo>
                  <a:cubicBezTo>
                    <a:pt x="54" y="1071"/>
                    <a:pt x="143" y="1303"/>
                    <a:pt x="304" y="1428"/>
                  </a:cubicBezTo>
                  <a:cubicBezTo>
                    <a:pt x="447" y="1535"/>
                    <a:pt x="625" y="1624"/>
                    <a:pt x="946" y="1749"/>
                  </a:cubicBezTo>
                  <a:cubicBezTo>
                    <a:pt x="1160" y="1820"/>
                    <a:pt x="1143" y="1981"/>
                    <a:pt x="1143" y="2052"/>
                  </a:cubicBezTo>
                  <a:cubicBezTo>
                    <a:pt x="1107" y="2195"/>
                    <a:pt x="1000" y="2338"/>
                    <a:pt x="786" y="2338"/>
                  </a:cubicBezTo>
                  <a:cubicBezTo>
                    <a:pt x="589" y="2338"/>
                    <a:pt x="536" y="2338"/>
                    <a:pt x="375" y="2231"/>
                  </a:cubicBezTo>
                  <a:cubicBezTo>
                    <a:pt x="337" y="2206"/>
                    <a:pt x="297" y="2194"/>
                    <a:pt x="258" y="2194"/>
                  </a:cubicBezTo>
                  <a:cubicBezTo>
                    <a:pt x="187" y="2194"/>
                    <a:pt x="118" y="2233"/>
                    <a:pt x="72" y="2302"/>
                  </a:cubicBezTo>
                  <a:cubicBezTo>
                    <a:pt x="1" y="2391"/>
                    <a:pt x="36" y="2534"/>
                    <a:pt x="126" y="2606"/>
                  </a:cubicBezTo>
                  <a:cubicBezTo>
                    <a:pt x="304" y="2713"/>
                    <a:pt x="429" y="2748"/>
                    <a:pt x="572" y="2766"/>
                  </a:cubicBezTo>
                  <a:lnTo>
                    <a:pt x="572" y="2855"/>
                  </a:lnTo>
                  <a:cubicBezTo>
                    <a:pt x="572" y="2980"/>
                    <a:pt x="679" y="3087"/>
                    <a:pt x="804" y="3087"/>
                  </a:cubicBezTo>
                  <a:cubicBezTo>
                    <a:pt x="911" y="3087"/>
                    <a:pt x="1018" y="2980"/>
                    <a:pt x="1018" y="2855"/>
                  </a:cubicBezTo>
                  <a:lnTo>
                    <a:pt x="1018" y="2748"/>
                  </a:lnTo>
                  <a:cubicBezTo>
                    <a:pt x="1321" y="2659"/>
                    <a:pt x="1535" y="2391"/>
                    <a:pt x="1571" y="2124"/>
                  </a:cubicBezTo>
                  <a:cubicBezTo>
                    <a:pt x="1642" y="1767"/>
                    <a:pt x="1446" y="1446"/>
                    <a:pt x="1089" y="1321"/>
                  </a:cubicBezTo>
                  <a:cubicBezTo>
                    <a:pt x="911" y="1249"/>
                    <a:pt x="697" y="1178"/>
                    <a:pt x="572" y="1089"/>
                  </a:cubicBezTo>
                  <a:cubicBezTo>
                    <a:pt x="536" y="1053"/>
                    <a:pt x="536" y="1000"/>
                    <a:pt x="536" y="928"/>
                  </a:cubicBezTo>
                  <a:cubicBezTo>
                    <a:pt x="554" y="893"/>
                    <a:pt x="572" y="786"/>
                    <a:pt x="697" y="750"/>
                  </a:cubicBezTo>
                  <a:cubicBezTo>
                    <a:pt x="766" y="730"/>
                    <a:pt x="831" y="723"/>
                    <a:pt x="890" y="723"/>
                  </a:cubicBezTo>
                  <a:cubicBezTo>
                    <a:pt x="1042" y="723"/>
                    <a:pt x="1148" y="773"/>
                    <a:pt x="1160" y="786"/>
                  </a:cubicBezTo>
                  <a:cubicBezTo>
                    <a:pt x="1194" y="802"/>
                    <a:pt x="1230" y="810"/>
                    <a:pt x="1266" y="810"/>
                  </a:cubicBezTo>
                  <a:cubicBezTo>
                    <a:pt x="1347" y="810"/>
                    <a:pt x="1427" y="770"/>
                    <a:pt x="1464" y="696"/>
                  </a:cubicBezTo>
                  <a:cubicBezTo>
                    <a:pt x="1517" y="589"/>
                    <a:pt x="1482" y="447"/>
                    <a:pt x="1375" y="393"/>
                  </a:cubicBezTo>
                  <a:cubicBezTo>
                    <a:pt x="1375" y="393"/>
                    <a:pt x="1232" y="304"/>
                    <a:pt x="1018" y="286"/>
                  </a:cubicBezTo>
                  <a:lnTo>
                    <a:pt x="1018" y="232"/>
                  </a:lnTo>
                  <a:cubicBezTo>
                    <a:pt x="1018" y="108"/>
                    <a:pt x="911" y="1"/>
                    <a:pt x="8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50"/>
            <p:cNvSpPr/>
            <p:nvPr/>
          </p:nvSpPr>
          <p:spPr>
            <a:xfrm>
              <a:off x="3517150" y="3030775"/>
              <a:ext cx="132950" cy="106650"/>
            </a:xfrm>
            <a:custGeom>
              <a:avLst/>
              <a:gdLst/>
              <a:ahLst/>
              <a:cxnLst/>
              <a:rect l="l" t="t" r="r" b="b"/>
              <a:pathLst>
                <a:path w="5318" h="4266" extrusionOk="0">
                  <a:moveTo>
                    <a:pt x="286" y="1"/>
                  </a:moveTo>
                  <a:cubicBezTo>
                    <a:pt x="125" y="1"/>
                    <a:pt x="0" y="126"/>
                    <a:pt x="0" y="286"/>
                  </a:cubicBezTo>
                  <a:lnTo>
                    <a:pt x="0" y="4265"/>
                  </a:lnTo>
                  <a:lnTo>
                    <a:pt x="5032" y="4265"/>
                  </a:lnTo>
                  <a:cubicBezTo>
                    <a:pt x="5193" y="4265"/>
                    <a:pt x="5317" y="4140"/>
                    <a:pt x="5317" y="3980"/>
                  </a:cubicBezTo>
                  <a:lnTo>
                    <a:pt x="5317" y="2249"/>
                  </a:lnTo>
                  <a:cubicBezTo>
                    <a:pt x="5317" y="2088"/>
                    <a:pt x="5193" y="1964"/>
                    <a:pt x="5032" y="1964"/>
                  </a:cubicBezTo>
                  <a:lnTo>
                    <a:pt x="4211" y="1964"/>
                  </a:lnTo>
                  <a:cubicBezTo>
                    <a:pt x="4104" y="1964"/>
                    <a:pt x="3979" y="1892"/>
                    <a:pt x="3944" y="1767"/>
                  </a:cubicBezTo>
                  <a:lnTo>
                    <a:pt x="3872" y="1553"/>
                  </a:lnTo>
                  <a:lnTo>
                    <a:pt x="2552" y="786"/>
                  </a:lnTo>
                  <a:lnTo>
                    <a:pt x="17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50"/>
            <p:cNvSpPr/>
            <p:nvPr/>
          </p:nvSpPr>
          <p:spPr>
            <a:xfrm>
              <a:off x="3627775" y="3079850"/>
              <a:ext cx="22325" cy="57575"/>
            </a:xfrm>
            <a:custGeom>
              <a:avLst/>
              <a:gdLst/>
              <a:ahLst/>
              <a:cxnLst/>
              <a:rect l="l" t="t" r="r" b="b"/>
              <a:pathLst>
                <a:path w="893" h="2303" extrusionOk="0">
                  <a:moveTo>
                    <a:pt x="0" y="1"/>
                  </a:moveTo>
                  <a:cubicBezTo>
                    <a:pt x="161" y="1"/>
                    <a:pt x="286" y="125"/>
                    <a:pt x="286" y="286"/>
                  </a:cubicBezTo>
                  <a:lnTo>
                    <a:pt x="286" y="2017"/>
                  </a:lnTo>
                  <a:cubicBezTo>
                    <a:pt x="286" y="2177"/>
                    <a:pt x="161" y="2302"/>
                    <a:pt x="0" y="2302"/>
                  </a:cubicBezTo>
                  <a:lnTo>
                    <a:pt x="607" y="2302"/>
                  </a:lnTo>
                  <a:cubicBezTo>
                    <a:pt x="768" y="2302"/>
                    <a:pt x="892" y="2177"/>
                    <a:pt x="892" y="2017"/>
                  </a:cubicBezTo>
                  <a:lnTo>
                    <a:pt x="892" y="286"/>
                  </a:lnTo>
                  <a:cubicBezTo>
                    <a:pt x="892" y="125"/>
                    <a:pt x="768" y="1"/>
                    <a:pt x="6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50"/>
            <p:cNvSpPr/>
            <p:nvPr/>
          </p:nvSpPr>
          <p:spPr>
            <a:xfrm>
              <a:off x="3547025" y="3121775"/>
              <a:ext cx="55350" cy="55800"/>
            </a:xfrm>
            <a:custGeom>
              <a:avLst/>
              <a:gdLst/>
              <a:ahLst/>
              <a:cxnLst/>
              <a:rect l="l" t="t" r="r" b="b"/>
              <a:pathLst>
                <a:path w="2214" h="2232" extrusionOk="0">
                  <a:moveTo>
                    <a:pt x="1107" y="1"/>
                  </a:moveTo>
                  <a:cubicBezTo>
                    <a:pt x="500" y="1"/>
                    <a:pt x="1" y="500"/>
                    <a:pt x="1" y="1125"/>
                  </a:cubicBezTo>
                  <a:cubicBezTo>
                    <a:pt x="1" y="1731"/>
                    <a:pt x="500" y="2231"/>
                    <a:pt x="1107" y="2231"/>
                  </a:cubicBezTo>
                  <a:cubicBezTo>
                    <a:pt x="1732" y="2231"/>
                    <a:pt x="2213" y="1731"/>
                    <a:pt x="2213" y="1125"/>
                  </a:cubicBezTo>
                  <a:cubicBezTo>
                    <a:pt x="2213" y="500"/>
                    <a:pt x="1732" y="1"/>
                    <a:pt x="1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50"/>
            <p:cNvSpPr/>
            <p:nvPr/>
          </p:nvSpPr>
          <p:spPr>
            <a:xfrm>
              <a:off x="3566225" y="3121775"/>
              <a:ext cx="36150" cy="55800"/>
            </a:xfrm>
            <a:custGeom>
              <a:avLst/>
              <a:gdLst/>
              <a:ahLst/>
              <a:cxnLst/>
              <a:rect l="l" t="t" r="r" b="b"/>
              <a:pathLst>
                <a:path w="1446" h="2232" extrusionOk="0">
                  <a:moveTo>
                    <a:pt x="339" y="1"/>
                  </a:moveTo>
                  <a:cubicBezTo>
                    <a:pt x="214" y="1"/>
                    <a:pt x="107" y="19"/>
                    <a:pt x="0" y="54"/>
                  </a:cubicBezTo>
                  <a:cubicBezTo>
                    <a:pt x="446" y="197"/>
                    <a:pt x="767" y="625"/>
                    <a:pt x="767" y="1125"/>
                  </a:cubicBezTo>
                  <a:cubicBezTo>
                    <a:pt x="767" y="1624"/>
                    <a:pt x="446" y="2035"/>
                    <a:pt x="0" y="2178"/>
                  </a:cubicBezTo>
                  <a:cubicBezTo>
                    <a:pt x="107" y="2213"/>
                    <a:pt x="214" y="2231"/>
                    <a:pt x="339" y="2231"/>
                  </a:cubicBezTo>
                  <a:cubicBezTo>
                    <a:pt x="964" y="2231"/>
                    <a:pt x="1445" y="1731"/>
                    <a:pt x="1445" y="1125"/>
                  </a:cubicBezTo>
                  <a:cubicBezTo>
                    <a:pt x="1445" y="500"/>
                    <a:pt x="964" y="1"/>
                    <a:pt x="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50"/>
            <p:cNvSpPr/>
            <p:nvPr/>
          </p:nvSpPr>
          <p:spPr>
            <a:xfrm>
              <a:off x="3340050" y="3107500"/>
              <a:ext cx="177125" cy="29925"/>
            </a:xfrm>
            <a:custGeom>
              <a:avLst/>
              <a:gdLst/>
              <a:ahLst/>
              <a:cxnLst/>
              <a:rect l="l" t="t" r="r" b="b"/>
              <a:pathLst>
                <a:path w="7085" h="1197" extrusionOk="0">
                  <a:moveTo>
                    <a:pt x="72" y="1"/>
                  </a:moveTo>
                  <a:cubicBezTo>
                    <a:pt x="36" y="1"/>
                    <a:pt x="1" y="36"/>
                    <a:pt x="1" y="90"/>
                  </a:cubicBezTo>
                  <a:lnTo>
                    <a:pt x="1" y="411"/>
                  </a:lnTo>
                  <a:cubicBezTo>
                    <a:pt x="1" y="839"/>
                    <a:pt x="340" y="1196"/>
                    <a:pt x="768" y="1196"/>
                  </a:cubicBezTo>
                  <a:lnTo>
                    <a:pt x="7084" y="1196"/>
                  </a:lnTo>
                  <a:lnTo>
                    <a:pt x="70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50"/>
            <p:cNvSpPr/>
            <p:nvPr/>
          </p:nvSpPr>
          <p:spPr>
            <a:xfrm>
              <a:off x="3503775" y="3107500"/>
              <a:ext cx="13400" cy="29925"/>
            </a:xfrm>
            <a:custGeom>
              <a:avLst/>
              <a:gdLst/>
              <a:ahLst/>
              <a:cxnLst/>
              <a:rect l="l" t="t" r="r" b="b"/>
              <a:pathLst>
                <a:path w="536" h="1197" extrusionOk="0">
                  <a:moveTo>
                    <a:pt x="0" y="1"/>
                  </a:moveTo>
                  <a:lnTo>
                    <a:pt x="0" y="1196"/>
                  </a:lnTo>
                  <a:lnTo>
                    <a:pt x="535" y="1196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50"/>
            <p:cNvSpPr/>
            <p:nvPr/>
          </p:nvSpPr>
          <p:spPr>
            <a:xfrm>
              <a:off x="3560425" y="3030775"/>
              <a:ext cx="53550" cy="38850"/>
            </a:xfrm>
            <a:custGeom>
              <a:avLst/>
              <a:gdLst/>
              <a:ahLst/>
              <a:cxnLst/>
              <a:rect l="l" t="t" r="r" b="b"/>
              <a:pathLst>
                <a:path w="2142" h="1554" extrusionOk="0">
                  <a:moveTo>
                    <a:pt x="0" y="1"/>
                  </a:moveTo>
                  <a:lnTo>
                    <a:pt x="0" y="1232"/>
                  </a:lnTo>
                  <a:cubicBezTo>
                    <a:pt x="0" y="1410"/>
                    <a:pt x="143" y="1553"/>
                    <a:pt x="303" y="1553"/>
                  </a:cubicBezTo>
                  <a:lnTo>
                    <a:pt x="2141" y="1553"/>
                  </a:lnTo>
                  <a:lnTo>
                    <a:pt x="1642" y="197"/>
                  </a:lnTo>
                  <a:cubicBezTo>
                    <a:pt x="1606" y="90"/>
                    <a:pt x="1499" y="1"/>
                    <a:pt x="13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50"/>
            <p:cNvSpPr/>
            <p:nvPr/>
          </p:nvSpPr>
          <p:spPr>
            <a:xfrm>
              <a:off x="3579600" y="3030775"/>
              <a:ext cx="34375" cy="38850"/>
            </a:xfrm>
            <a:custGeom>
              <a:avLst/>
              <a:gdLst/>
              <a:ahLst/>
              <a:cxnLst/>
              <a:rect l="l" t="t" r="r" b="b"/>
              <a:pathLst>
                <a:path w="1375" h="1554" extrusionOk="0">
                  <a:moveTo>
                    <a:pt x="0" y="1"/>
                  </a:moveTo>
                  <a:cubicBezTo>
                    <a:pt x="125" y="1"/>
                    <a:pt x="232" y="90"/>
                    <a:pt x="286" y="197"/>
                  </a:cubicBezTo>
                  <a:lnTo>
                    <a:pt x="768" y="1553"/>
                  </a:lnTo>
                  <a:lnTo>
                    <a:pt x="1374" y="1553"/>
                  </a:lnTo>
                  <a:lnTo>
                    <a:pt x="875" y="197"/>
                  </a:lnTo>
                  <a:cubicBezTo>
                    <a:pt x="839" y="90"/>
                    <a:pt x="732" y="1"/>
                    <a:pt x="6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50"/>
            <p:cNvSpPr/>
            <p:nvPr/>
          </p:nvSpPr>
          <p:spPr>
            <a:xfrm>
              <a:off x="3398050" y="3121775"/>
              <a:ext cx="55775" cy="55800"/>
            </a:xfrm>
            <a:custGeom>
              <a:avLst/>
              <a:gdLst/>
              <a:ahLst/>
              <a:cxnLst/>
              <a:rect l="l" t="t" r="r" b="b"/>
              <a:pathLst>
                <a:path w="2231" h="2232" extrusionOk="0">
                  <a:moveTo>
                    <a:pt x="1107" y="1"/>
                  </a:moveTo>
                  <a:cubicBezTo>
                    <a:pt x="500" y="1"/>
                    <a:pt x="0" y="500"/>
                    <a:pt x="0" y="1125"/>
                  </a:cubicBezTo>
                  <a:cubicBezTo>
                    <a:pt x="0" y="1731"/>
                    <a:pt x="500" y="2231"/>
                    <a:pt x="1107" y="2231"/>
                  </a:cubicBezTo>
                  <a:cubicBezTo>
                    <a:pt x="1731" y="2231"/>
                    <a:pt x="2231" y="1731"/>
                    <a:pt x="2231" y="1125"/>
                  </a:cubicBezTo>
                  <a:cubicBezTo>
                    <a:pt x="2231" y="500"/>
                    <a:pt x="1731" y="1"/>
                    <a:pt x="1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50"/>
            <p:cNvSpPr/>
            <p:nvPr/>
          </p:nvSpPr>
          <p:spPr>
            <a:xfrm>
              <a:off x="3417225" y="3121775"/>
              <a:ext cx="36600" cy="55800"/>
            </a:xfrm>
            <a:custGeom>
              <a:avLst/>
              <a:gdLst/>
              <a:ahLst/>
              <a:cxnLst/>
              <a:rect l="l" t="t" r="r" b="b"/>
              <a:pathLst>
                <a:path w="1464" h="2232" extrusionOk="0">
                  <a:moveTo>
                    <a:pt x="340" y="1"/>
                  </a:moveTo>
                  <a:cubicBezTo>
                    <a:pt x="233" y="1"/>
                    <a:pt x="108" y="19"/>
                    <a:pt x="1" y="54"/>
                  </a:cubicBezTo>
                  <a:cubicBezTo>
                    <a:pt x="447" y="197"/>
                    <a:pt x="786" y="625"/>
                    <a:pt x="786" y="1125"/>
                  </a:cubicBezTo>
                  <a:cubicBezTo>
                    <a:pt x="786" y="1624"/>
                    <a:pt x="447" y="2035"/>
                    <a:pt x="1" y="2178"/>
                  </a:cubicBezTo>
                  <a:cubicBezTo>
                    <a:pt x="108" y="2213"/>
                    <a:pt x="233" y="2231"/>
                    <a:pt x="340" y="2231"/>
                  </a:cubicBezTo>
                  <a:cubicBezTo>
                    <a:pt x="964" y="2231"/>
                    <a:pt x="1464" y="1731"/>
                    <a:pt x="1464" y="1125"/>
                  </a:cubicBezTo>
                  <a:cubicBezTo>
                    <a:pt x="1464" y="500"/>
                    <a:pt x="964" y="1"/>
                    <a:pt x="3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50"/>
            <p:cNvSpPr/>
            <p:nvPr/>
          </p:nvSpPr>
          <p:spPr>
            <a:xfrm>
              <a:off x="3632225" y="3089225"/>
              <a:ext cx="21875" cy="11175"/>
            </a:xfrm>
            <a:custGeom>
              <a:avLst/>
              <a:gdLst/>
              <a:ahLst/>
              <a:cxnLst/>
              <a:rect l="l" t="t" r="r" b="b"/>
              <a:pathLst>
                <a:path w="875" h="447" extrusionOk="0">
                  <a:moveTo>
                    <a:pt x="233" y="0"/>
                  </a:moveTo>
                  <a:cubicBezTo>
                    <a:pt x="108" y="0"/>
                    <a:pt x="1" y="107"/>
                    <a:pt x="1" y="232"/>
                  </a:cubicBezTo>
                  <a:cubicBezTo>
                    <a:pt x="1" y="357"/>
                    <a:pt x="108" y="446"/>
                    <a:pt x="233" y="446"/>
                  </a:cubicBezTo>
                  <a:lnTo>
                    <a:pt x="661" y="446"/>
                  </a:lnTo>
                  <a:cubicBezTo>
                    <a:pt x="768" y="446"/>
                    <a:pt x="875" y="357"/>
                    <a:pt x="875" y="232"/>
                  </a:cubicBezTo>
                  <a:cubicBezTo>
                    <a:pt x="875" y="107"/>
                    <a:pt x="768" y="0"/>
                    <a:pt x="6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43197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5170;p74">
            <a:extLst>
              <a:ext uri="{FF2B5EF4-FFF2-40B4-BE49-F238E27FC236}">
                <a16:creationId xmlns:a16="http://schemas.microsoft.com/office/drawing/2014/main" id="{BE69549D-2001-2A19-8B75-14A89077B844}"/>
              </a:ext>
            </a:extLst>
          </p:cNvPr>
          <p:cNvSpPr/>
          <p:nvPr/>
        </p:nvSpPr>
        <p:spPr>
          <a:xfrm>
            <a:off x="6416475" y="2229568"/>
            <a:ext cx="39275" cy="11175"/>
          </a:xfrm>
          <a:custGeom>
            <a:avLst/>
            <a:gdLst/>
            <a:ahLst/>
            <a:cxnLst/>
            <a:rect l="l" t="t" r="r" b="b"/>
            <a:pathLst>
              <a:path w="1571" h="447" extrusionOk="0">
                <a:moveTo>
                  <a:pt x="215" y="1"/>
                </a:moveTo>
                <a:cubicBezTo>
                  <a:pt x="90" y="1"/>
                  <a:pt x="1" y="90"/>
                  <a:pt x="1" y="215"/>
                </a:cubicBezTo>
                <a:cubicBezTo>
                  <a:pt x="1" y="340"/>
                  <a:pt x="90" y="447"/>
                  <a:pt x="215" y="447"/>
                </a:cubicBezTo>
                <a:lnTo>
                  <a:pt x="1357" y="447"/>
                </a:lnTo>
                <a:cubicBezTo>
                  <a:pt x="1482" y="447"/>
                  <a:pt x="1571" y="340"/>
                  <a:pt x="1571" y="215"/>
                </a:cubicBezTo>
                <a:cubicBezTo>
                  <a:pt x="1571" y="90"/>
                  <a:pt x="1482" y="1"/>
                  <a:pt x="13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5973633B-EE6F-AE1E-81D0-E0F5838227CD}"/>
              </a:ext>
            </a:extLst>
          </p:cNvPr>
          <p:cNvSpPr txBox="1"/>
          <p:nvPr/>
        </p:nvSpPr>
        <p:spPr>
          <a:xfrm>
            <a:off x="1917697" y="2094323"/>
            <a:ext cx="53086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單位氣氛、加班情況</a:t>
            </a:r>
          </a:p>
        </p:txBody>
      </p:sp>
      <p:sp>
        <p:nvSpPr>
          <p:cNvPr id="31" name="Google Shape;3077;p53">
            <a:extLst>
              <a:ext uri="{FF2B5EF4-FFF2-40B4-BE49-F238E27FC236}">
                <a16:creationId xmlns:a16="http://schemas.microsoft.com/office/drawing/2014/main" id="{167C5917-17B1-187F-00B9-4654D5DA6DF8}"/>
              </a:ext>
            </a:extLst>
          </p:cNvPr>
          <p:cNvSpPr txBox="1">
            <a:spLocks/>
          </p:cNvSpPr>
          <p:nvPr/>
        </p:nvSpPr>
        <p:spPr>
          <a:xfrm flipH="1">
            <a:off x="1954556" y="1011091"/>
            <a:ext cx="1903766" cy="1218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Dela Gothic One"/>
              <a:buNone/>
              <a:defRPr sz="1900" b="0" i="0" u="none" strike="noStrike" cap="none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US" altLang="zh-TW" sz="6000" dirty="0">
                <a:solidFill>
                  <a:schemeClr val="tx2"/>
                </a:solidFill>
              </a:rPr>
              <a:t>05</a:t>
            </a:r>
            <a:endParaRPr lang="en-US" sz="6000" dirty="0">
              <a:solidFill>
                <a:schemeClr val="tx2"/>
              </a:solidFill>
            </a:endParaRPr>
          </a:p>
        </p:txBody>
      </p:sp>
      <p:grpSp>
        <p:nvGrpSpPr>
          <p:cNvPr id="32" name="Google Shape;5171;p74">
            <a:extLst>
              <a:ext uri="{FF2B5EF4-FFF2-40B4-BE49-F238E27FC236}">
                <a16:creationId xmlns:a16="http://schemas.microsoft.com/office/drawing/2014/main" id="{8CC20D08-EC82-7CC3-CAB6-FA39A95D20DF}"/>
              </a:ext>
            </a:extLst>
          </p:cNvPr>
          <p:cNvGrpSpPr/>
          <p:nvPr/>
        </p:nvGrpSpPr>
        <p:grpSpPr>
          <a:xfrm>
            <a:off x="6850232" y="2006111"/>
            <a:ext cx="633819" cy="669471"/>
            <a:chOff x="5849063" y="1522800"/>
            <a:chExt cx="274375" cy="367125"/>
          </a:xfrm>
        </p:grpSpPr>
        <p:sp>
          <p:nvSpPr>
            <p:cNvPr id="33" name="Google Shape;5172;p74">
              <a:extLst>
                <a:ext uri="{FF2B5EF4-FFF2-40B4-BE49-F238E27FC236}">
                  <a16:creationId xmlns:a16="http://schemas.microsoft.com/office/drawing/2014/main" id="{3BA990DF-D236-EE38-680F-781E7716BC3E}"/>
                </a:ext>
              </a:extLst>
            </p:cNvPr>
            <p:cNvSpPr/>
            <p:nvPr/>
          </p:nvSpPr>
          <p:spPr>
            <a:xfrm>
              <a:off x="5849063" y="1522800"/>
              <a:ext cx="274375" cy="367125"/>
            </a:xfrm>
            <a:custGeom>
              <a:avLst/>
              <a:gdLst/>
              <a:ahLst/>
              <a:cxnLst/>
              <a:rect l="l" t="t" r="r" b="b"/>
              <a:pathLst>
                <a:path w="10975" h="14685" extrusionOk="0">
                  <a:moveTo>
                    <a:pt x="608" y="0"/>
                  </a:moveTo>
                  <a:cubicBezTo>
                    <a:pt x="269" y="0"/>
                    <a:pt x="1" y="268"/>
                    <a:pt x="1" y="589"/>
                  </a:cubicBezTo>
                  <a:lnTo>
                    <a:pt x="1" y="14096"/>
                  </a:lnTo>
                  <a:cubicBezTo>
                    <a:pt x="1" y="14417"/>
                    <a:pt x="269" y="14685"/>
                    <a:pt x="608" y="14685"/>
                  </a:cubicBezTo>
                  <a:lnTo>
                    <a:pt x="10385" y="14685"/>
                  </a:lnTo>
                  <a:cubicBezTo>
                    <a:pt x="10707" y="14685"/>
                    <a:pt x="10974" y="14417"/>
                    <a:pt x="10974" y="14096"/>
                  </a:cubicBezTo>
                  <a:lnTo>
                    <a:pt x="10974" y="589"/>
                  </a:lnTo>
                  <a:cubicBezTo>
                    <a:pt x="10974" y="268"/>
                    <a:pt x="10707" y="0"/>
                    <a:pt x="103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173;p74">
              <a:extLst>
                <a:ext uri="{FF2B5EF4-FFF2-40B4-BE49-F238E27FC236}">
                  <a16:creationId xmlns:a16="http://schemas.microsoft.com/office/drawing/2014/main" id="{B90E6F98-4A99-C683-F8AC-D3DCF9B12834}"/>
                </a:ext>
              </a:extLst>
            </p:cNvPr>
            <p:cNvSpPr/>
            <p:nvPr/>
          </p:nvSpPr>
          <p:spPr>
            <a:xfrm>
              <a:off x="6092188" y="1522800"/>
              <a:ext cx="31250" cy="367125"/>
            </a:xfrm>
            <a:custGeom>
              <a:avLst/>
              <a:gdLst/>
              <a:ahLst/>
              <a:cxnLst/>
              <a:rect l="l" t="t" r="r" b="b"/>
              <a:pathLst>
                <a:path w="1250" h="14685" extrusionOk="0">
                  <a:moveTo>
                    <a:pt x="0" y="0"/>
                  </a:moveTo>
                  <a:cubicBezTo>
                    <a:pt x="339" y="0"/>
                    <a:pt x="607" y="268"/>
                    <a:pt x="607" y="589"/>
                  </a:cubicBezTo>
                  <a:lnTo>
                    <a:pt x="607" y="14096"/>
                  </a:lnTo>
                  <a:cubicBezTo>
                    <a:pt x="607" y="14417"/>
                    <a:pt x="339" y="14685"/>
                    <a:pt x="0" y="14685"/>
                  </a:cubicBezTo>
                  <a:lnTo>
                    <a:pt x="660" y="14685"/>
                  </a:lnTo>
                  <a:cubicBezTo>
                    <a:pt x="982" y="14685"/>
                    <a:pt x="1249" y="14417"/>
                    <a:pt x="1249" y="14096"/>
                  </a:cubicBezTo>
                  <a:lnTo>
                    <a:pt x="1249" y="589"/>
                  </a:lnTo>
                  <a:cubicBezTo>
                    <a:pt x="1249" y="268"/>
                    <a:pt x="982" y="0"/>
                    <a:pt x="6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174;p74">
              <a:extLst>
                <a:ext uri="{FF2B5EF4-FFF2-40B4-BE49-F238E27FC236}">
                  <a16:creationId xmlns:a16="http://schemas.microsoft.com/office/drawing/2014/main" id="{66441C35-C1A8-74F5-3447-69452859A940}"/>
                </a:ext>
              </a:extLst>
            </p:cNvPr>
            <p:cNvSpPr/>
            <p:nvPr/>
          </p:nvSpPr>
          <p:spPr>
            <a:xfrm>
              <a:off x="5882088" y="1563375"/>
              <a:ext cx="208325" cy="296225"/>
            </a:xfrm>
            <a:custGeom>
              <a:avLst/>
              <a:gdLst/>
              <a:ahLst/>
              <a:cxnLst/>
              <a:rect l="l" t="t" r="r" b="b"/>
              <a:pathLst>
                <a:path w="8333" h="11849" extrusionOk="0">
                  <a:moveTo>
                    <a:pt x="107" y="1"/>
                  </a:moveTo>
                  <a:cubicBezTo>
                    <a:pt x="54" y="1"/>
                    <a:pt x="0" y="36"/>
                    <a:pt x="0" y="90"/>
                  </a:cubicBezTo>
                  <a:lnTo>
                    <a:pt x="0" y="11741"/>
                  </a:lnTo>
                  <a:cubicBezTo>
                    <a:pt x="0" y="11813"/>
                    <a:pt x="54" y="11848"/>
                    <a:pt x="107" y="11848"/>
                  </a:cubicBezTo>
                  <a:lnTo>
                    <a:pt x="8244" y="11848"/>
                  </a:lnTo>
                  <a:cubicBezTo>
                    <a:pt x="8297" y="11848"/>
                    <a:pt x="8333" y="11813"/>
                    <a:pt x="8333" y="11741"/>
                  </a:cubicBezTo>
                  <a:lnTo>
                    <a:pt x="8333" y="90"/>
                  </a:lnTo>
                  <a:cubicBezTo>
                    <a:pt x="8333" y="36"/>
                    <a:pt x="8297" y="1"/>
                    <a:pt x="82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175;p74">
              <a:extLst>
                <a:ext uri="{FF2B5EF4-FFF2-40B4-BE49-F238E27FC236}">
                  <a16:creationId xmlns:a16="http://schemas.microsoft.com/office/drawing/2014/main" id="{83EB0932-89A2-DA4A-BEAE-C0C881B2B458}"/>
                </a:ext>
              </a:extLst>
            </p:cNvPr>
            <p:cNvSpPr/>
            <p:nvPr/>
          </p:nvSpPr>
          <p:spPr>
            <a:xfrm>
              <a:off x="6071663" y="1563375"/>
              <a:ext cx="18750" cy="296225"/>
            </a:xfrm>
            <a:custGeom>
              <a:avLst/>
              <a:gdLst/>
              <a:ahLst/>
              <a:cxnLst/>
              <a:rect l="l" t="t" r="r" b="b"/>
              <a:pathLst>
                <a:path w="750" h="11849" extrusionOk="0">
                  <a:moveTo>
                    <a:pt x="0" y="1"/>
                  </a:moveTo>
                  <a:cubicBezTo>
                    <a:pt x="54" y="1"/>
                    <a:pt x="90" y="36"/>
                    <a:pt x="90" y="90"/>
                  </a:cubicBezTo>
                  <a:lnTo>
                    <a:pt x="90" y="11741"/>
                  </a:lnTo>
                  <a:cubicBezTo>
                    <a:pt x="90" y="11813"/>
                    <a:pt x="54" y="11848"/>
                    <a:pt x="0" y="11848"/>
                  </a:cubicBezTo>
                  <a:lnTo>
                    <a:pt x="661" y="11848"/>
                  </a:lnTo>
                  <a:cubicBezTo>
                    <a:pt x="714" y="11848"/>
                    <a:pt x="750" y="11813"/>
                    <a:pt x="750" y="11741"/>
                  </a:cubicBezTo>
                  <a:lnTo>
                    <a:pt x="750" y="90"/>
                  </a:lnTo>
                  <a:cubicBezTo>
                    <a:pt x="750" y="36"/>
                    <a:pt x="714" y="1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176;p74">
              <a:extLst>
                <a:ext uri="{FF2B5EF4-FFF2-40B4-BE49-F238E27FC236}">
                  <a16:creationId xmlns:a16="http://schemas.microsoft.com/office/drawing/2014/main" id="{F6268892-6A41-A56F-A137-3505A955F332}"/>
                </a:ext>
              </a:extLst>
            </p:cNvPr>
            <p:cNvSpPr/>
            <p:nvPr/>
          </p:nvSpPr>
          <p:spPr>
            <a:xfrm>
              <a:off x="5932038" y="1526350"/>
              <a:ext cx="108425" cy="67000"/>
            </a:xfrm>
            <a:custGeom>
              <a:avLst/>
              <a:gdLst/>
              <a:ahLst/>
              <a:cxnLst/>
              <a:rect l="l" t="t" r="r" b="b"/>
              <a:pathLst>
                <a:path w="4337" h="2680" extrusionOk="0">
                  <a:moveTo>
                    <a:pt x="3890" y="447"/>
                  </a:moveTo>
                  <a:lnTo>
                    <a:pt x="3890" y="1857"/>
                  </a:lnTo>
                  <a:cubicBezTo>
                    <a:pt x="3890" y="1964"/>
                    <a:pt x="3837" y="2071"/>
                    <a:pt x="3748" y="2142"/>
                  </a:cubicBezTo>
                  <a:cubicBezTo>
                    <a:pt x="3678" y="2211"/>
                    <a:pt x="3599" y="2237"/>
                    <a:pt x="3508" y="2237"/>
                  </a:cubicBezTo>
                  <a:cubicBezTo>
                    <a:pt x="3482" y="2237"/>
                    <a:pt x="3455" y="2235"/>
                    <a:pt x="3426" y="2231"/>
                  </a:cubicBezTo>
                  <a:lnTo>
                    <a:pt x="2356" y="1981"/>
                  </a:lnTo>
                  <a:cubicBezTo>
                    <a:pt x="2293" y="1972"/>
                    <a:pt x="2231" y="1968"/>
                    <a:pt x="2171" y="1968"/>
                  </a:cubicBezTo>
                  <a:cubicBezTo>
                    <a:pt x="2111" y="1968"/>
                    <a:pt x="2053" y="1972"/>
                    <a:pt x="1999" y="1981"/>
                  </a:cubicBezTo>
                  <a:lnTo>
                    <a:pt x="911" y="2231"/>
                  </a:lnTo>
                  <a:cubicBezTo>
                    <a:pt x="887" y="2235"/>
                    <a:pt x="862" y="2237"/>
                    <a:pt x="836" y="2237"/>
                  </a:cubicBezTo>
                  <a:cubicBezTo>
                    <a:pt x="749" y="2237"/>
                    <a:pt x="659" y="2211"/>
                    <a:pt x="589" y="2142"/>
                  </a:cubicBezTo>
                  <a:cubicBezTo>
                    <a:pt x="500" y="2071"/>
                    <a:pt x="447" y="1964"/>
                    <a:pt x="447" y="1857"/>
                  </a:cubicBezTo>
                  <a:lnTo>
                    <a:pt x="447" y="447"/>
                  </a:lnTo>
                  <a:close/>
                  <a:moveTo>
                    <a:pt x="233" y="1"/>
                  </a:moveTo>
                  <a:cubicBezTo>
                    <a:pt x="108" y="1"/>
                    <a:pt x="1" y="108"/>
                    <a:pt x="1" y="233"/>
                  </a:cubicBezTo>
                  <a:lnTo>
                    <a:pt x="1" y="1857"/>
                  </a:lnTo>
                  <a:cubicBezTo>
                    <a:pt x="1" y="2106"/>
                    <a:pt x="108" y="2338"/>
                    <a:pt x="304" y="2499"/>
                  </a:cubicBezTo>
                  <a:cubicBezTo>
                    <a:pt x="465" y="2606"/>
                    <a:pt x="643" y="2677"/>
                    <a:pt x="821" y="2677"/>
                  </a:cubicBezTo>
                  <a:cubicBezTo>
                    <a:pt x="893" y="2677"/>
                    <a:pt x="946" y="2677"/>
                    <a:pt x="1000" y="2659"/>
                  </a:cubicBezTo>
                  <a:lnTo>
                    <a:pt x="2088" y="2427"/>
                  </a:lnTo>
                  <a:cubicBezTo>
                    <a:pt x="2115" y="2419"/>
                    <a:pt x="2142" y="2414"/>
                    <a:pt x="2169" y="2414"/>
                  </a:cubicBezTo>
                  <a:cubicBezTo>
                    <a:pt x="2195" y="2414"/>
                    <a:pt x="2222" y="2419"/>
                    <a:pt x="2249" y="2427"/>
                  </a:cubicBezTo>
                  <a:lnTo>
                    <a:pt x="3337" y="2659"/>
                  </a:lnTo>
                  <a:cubicBezTo>
                    <a:pt x="3400" y="2673"/>
                    <a:pt x="3462" y="2679"/>
                    <a:pt x="3524" y="2679"/>
                  </a:cubicBezTo>
                  <a:cubicBezTo>
                    <a:pt x="3709" y="2679"/>
                    <a:pt x="3886" y="2619"/>
                    <a:pt x="4033" y="2499"/>
                  </a:cubicBezTo>
                  <a:cubicBezTo>
                    <a:pt x="4229" y="2338"/>
                    <a:pt x="4336" y="2106"/>
                    <a:pt x="4336" y="1857"/>
                  </a:cubicBezTo>
                  <a:lnTo>
                    <a:pt x="4336" y="233"/>
                  </a:lnTo>
                  <a:cubicBezTo>
                    <a:pt x="4336" y="108"/>
                    <a:pt x="4247" y="1"/>
                    <a:pt x="4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177;p74">
              <a:extLst>
                <a:ext uri="{FF2B5EF4-FFF2-40B4-BE49-F238E27FC236}">
                  <a16:creationId xmlns:a16="http://schemas.microsoft.com/office/drawing/2014/main" id="{39016550-47FB-AA6E-87F2-B7656E2C0827}"/>
                </a:ext>
              </a:extLst>
            </p:cNvPr>
            <p:cNvSpPr/>
            <p:nvPr/>
          </p:nvSpPr>
          <p:spPr>
            <a:xfrm>
              <a:off x="5907063" y="1611550"/>
              <a:ext cx="55325" cy="50000"/>
            </a:xfrm>
            <a:custGeom>
              <a:avLst/>
              <a:gdLst/>
              <a:ahLst/>
              <a:cxnLst/>
              <a:rect l="l" t="t" r="r" b="b"/>
              <a:pathLst>
                <a:path w="2213" h="2000" extrusionOk="0">
                  <a:moveTo>
                    <a:pt x="1749" y="1"/>
                  </a:moveTo>
                  <a:lnTo>
                    <a:pt x="946" y="19"/>
                  </a:lnTo>
                  <a:lnTo>
                    <a:pt x="589" y="518"/>
                  </a:lnTo>
                  <a:lnTo>
                    <a:pt x="90" y="483"/>
                  </a:lnTo>
                  <a:cubicBezTo>
                    <a:pt x="36" y="607"/>
                    <a:pt x="0" y="750"/>
                    <a:pt x="0" y="893"/>
                  </a:cubicBezTo>
                  <a:cubicBezTo>
                    <a:pt x="0" y="1446"/>
                    <a:pt x="411" y="1910"/>
                    <a:pt x="928" y="1999"/>
                  </a:cubicBezTo>
                  <a:lnTo>
                    <a:pt x="1606" y="1375"/>
                  </a:lnTo>
                  <a:lnTo>
                    <a:pt x="2213" y="1036"/>
                  </a:lnTo>
                  <a:cubicBezTo>
                    <a:pt x="2213" y="982"/>
                    <a:pt x="2213" y="946"/>
                    <a:pt x="2213" y="893"/>
                  </a:cubicBezTo>
                  <a:cubicBezTo>
                    <a:pt x="2213" y="518"/>
                    <a:pt x="2035" y="197"/>
                    <a:pt x="17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178;p74">
              <a:extLst>
                <a:ext uri="{FF2B5EF4-FFF2-40B4-BE49-F238E27FC236}">
                  <a16:creationId xmlns:a16="http://schemas.microsoft.com/office/drawing/2014/main" id="{E38E7548-05D3-8956-65A4-D5BBF1F57896}"/>
                </a:ext>
              </a:extLst>
            </p:cNvPr>
            <p:cNvSpPr/>
            <p:nvPr/>
          </p:nvSpPr>
          <p:spPr>
            <a:xfrm>
              <a:off x="5909288" y="1606200"/>
              <a:ext cx="41950" cy="27700"/>
            </a:xfrm>
            <a:custGeom>
              <a:avLst/>
              <a:gdLst/>
              <a:ahLst/>
              <a:cxnLst/>
              <a:rect l="l" t="t" r="r" b="b"/>
              <a:pathLst>
                <a:path w="1678" h="1108" extrusionOk="0">
                  <a:moveTo>
                    <a:pt x="1018" y="1"/>
                  </a:moveTo>
                  <a:cubicBezTo>
                    <a:pt x="554" y="1"/>
                    <a:pt x="161" y="286"/>
                    <a:pt x="1" y="697"/>
                  </a:cubicBezTo>
                  <a:cubicBezTo>
                    <a:pt x="138" y="896"/>
                    <a:pt x="355" y="1108"/>
                    <a:pt x="571" y="1108"/>
                  </a:cubicBezTo>
                  <a:cubicBezTo>
                    <a:pt x="607" y="1108"/>
                    <a:pt x="643" y="1102"/>
                    <a:pt x="679" y="1089"/>
                  </a:cubicBezTo>
                  <a:cubicBezTo>
                    <a:pt x="1143" y="929"/>
                    <a:pt x="768" y="500"/>
                    <a:pt x="1660" y="215"/>
                  </a:cubicBezTo>
                  <a:lnTo>
                    <a:pt x="1678" y="215"/>
                  </a:lnTo>
                  <a:cubicBezTo>
                    <a:pt x="1482" y="90"/>
                    <a:pt x="1268" y="1"/>
                    <a:pt x="1018" y="1"/>
                  </a:cubicBezTo>
                  <a:close/>
                </a:path>
              </a:pathLst>
            </a:custGeom>
            <a:solidFill>
              <a:srgbClr val="6FCD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179;p74">
              <a:extLst>
                <a:ext uri="{FF2B5EF4-FFF2-40B4-BE49-F238E27FC236}">
                  <a16:creationId xmlns:a16="http://schemas.microsoft.com/office/drawing/2014/main" id="{C561533F-B015-0C95-7244-DEC6D651D5A4}"/>
                </a:ext>
              </a:extLst>
            </p:cNvPr>
            <p:cNvSpPr/>
            <p:nvPr/>
          </p:nvSpPr>
          <p:spPr>
            <a:xfrm>
              <a:off x="5930263" y="1636175"/>
              <a:ext cx="32125" cy="25375"/>
            </a:xfrm>
            <a:custGeom>
              <a:avLst/>
              <a:gdLst/>
              <a:ahLst/>
              <a:cxnLst/>
              <a:rect l="l" t="t" r="r" b="b"/>
              <a:pathLst>
                <a:path w="1285" h="1015" extrusionOk="0">
                  <a:moveTo>
                    <a:pt x="966" y="0"/>
                  </a:moveTo>
                  <a:cubicBezTo>
                    <a:pt x="738" y="0"/>
                    <a:pt x="515" y="72"/>
                    <a:pt x="357" y="193"/>
                  </a:cubicBezTo>
                  <a:cubicBezTo>
                    <a:pt x="72" y="408"/>
                    <a:pt x="0" y="747"/>
                    <a:pt x="0" y="1014"/>
                  </a:cubicBezTo>
                  <a:lnTo>
                    <a:pt x="179" y="1014"/>
                  </a:lnTo>
                  <a:cubicBezTo>
                    <a:pt x="750" y="1014"/>
                    <a:pt x="1214" y="586"/>
                    <a:pt x="1285" y="51"/>
                  </a:cubicBezTo>
                  <a:cubicBezTo>
                    <a:pt x="1182" y="16"/>
                    <a:pt x="1074" y="0"/>
                    <a:pt x="966" y="0"/>
                  </a:cubicBezTo>
                  <a:close/>
                </a:path>
              </a:pathLst>
            </a:custGeom>
            <a:solidFill>
              <a:srgbClr val="6FCD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180;p74">
              <a:extLst>
                <a:ext uri="{FF2B5EF4-FFF2-40B4-BE49-F238E27FC236}">
                  <a16:creationId xmlns:a16="http://schemas.microsoft.com/office/drawing/2014/main" id="{6CEDBFB6-1426-7867-635E-943EEADE465D}"/>
                </a:ext>
              </a:extLst>
            </p:cNvPr>
            <p:cNvSpPr/>
            <p:nvPr/>
          </p:nvSpPr>
          <p:spPr>
            <a:xfrm>
              <a:off x="5983338" y="1623150"/>
              <a:ext cx="82100" cy="21450"/>
            </a:xfrm>
            <a:custGeom>
              <a:avLst/>
              <a:gdLst/>
              <a:ahLst/>
              <a:cxnLst/>
              <a:rect l="l" t="t" r="r" b="b"/>
              <a:pathLst>
                <a:path w="3284" h="858" extrusionOk="0">
                  <a:moveTo>
                    <a:pt x="125" y="1"/>
                  </a:moveTo>
                  <a:cubicBezTo>
                    <a:pt x="54" y="1"/>
                    <a:pt x="1" y="54"/>
                    <a:pt x="1" y="126"/>
                  </a:cubicBezTo>
                  <a:lnTo>
                    <a:pt x="1" y="750"/>
                  </a:lnTo>
                  <a:cubicBezTo>
                    <a:pt x="1" y="804"/>
                    <a:pt x="54" y="857"/>
                    <a:pt x="125" y="857"/>
                  </a:cubicBezTo>
                  <a:lnTo>
                    <a:pt x="3177" y="857"/>
                  </a:lnTo>
                  <a:cubicBezTo>
                    <a:pt x="3248" y="857"/>
                    <a:pt x="3284" y="804"/>
                    <a:pt x="3284" y="750"/>
                  </a:cubicBezTo>
                  <a:lnTo>
                    <a:pt x="3284" y="126"/>
                  </a:lnTo>
                  <a:cubicBezTo>
                    <a:pt x="3284" y="54"/>
                    <a:pt x="3248" y="1"/>
                    <a:pt x="31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181;p74">
              <a:extLst>
                <a:ext uri="{FF2B5EF4-FFF2-40B4-BE49-F238E27FC236}">
                  <a16:creationId xmlns:a16="http://schemas.microsoft.com/office/drawing/2014/main" id="{A9D3A98F-18E4-83F8-C175-5879FC95EAEF}"/>
                </a:ext>
              </a:extLst>
            </p:cNvPr>
            <p:cNvSpPr/>
            <p:nvPr/>
          </p:nvSpPr>
          <p:spPr>
            <a:xfrm>
              <a:off x="6050238" y="1623150"/>
              <a:ext cx="15200" cy="21450"/>
            </a:xfrm>
            <a:custGeom>
              <a:avLst/>
              <a:gdLst/>
              <a:ahLst/>
              <a:cxnLst/>
              <a:rect l="l" t="t" r="r" b="b"/>
              <a:pathLst>
                <a:path w="608" h="858" extrusionOk="0">
                  <a:moveTo>
                    <a:pt x="1" y="1"/>
                  </a:moveTo>
                  <a:cubicBezTo>
                    <a:pt x="55" y="1"/>
                    <a:pt x="108" y="54"/>
                    <a:pt x="108" y="126"/>
                  </a:cubicBezTo>
                  <a:lnTo>
                    <a:pt x="108" y="750"/>
                  </a:lnTo>
                  <a:cubicBezTo>
                    <a:pt x="108" y="804"/>
                    <a:pt x="55" y="857"/>
                    <a:pt x="1" y="857"/>
                  </a:cubicBezTo>
                  <a:lnTo>
                    <a:pt x="501" y="857"/>
                  </a:lnTo>
                  <a:cubicBezTo>
                    <a:pt x="572" y="857"/>
                    <a:pt x="608" y="804"/>
                    <a:pt x="608" y="750"/>
                  </a:cubicBezTo>
                  <a:lnTo>
                    <a:pt x="608" y="126"/>
                  </a:lnTo>
                  <a:cubicBezTo>
                    <a:pt x="608" y="54"/>
                    <a:pt x="572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182;p74">
              <a:extLst>
                <a:ext uri="{FF2B5EF4-FFF2-40B4-BE49-F238E27FC236}">
                  <a16:creationId xmlns:a16="http://schemas.microsoft.com/office/drawing/2014/main" id="{9D2033CE-B4F5-ACC4-7805-8A75651BF50A}"/>
                </a:ext>
              </a:extLst>
            </p:cNvPr>
            <p:cNvSpPr/>
            <p:nvPr/>
          </p:nvSpPr>
          <p:spPr>
            <a:xfrm>
              <a:off x="6000288" y="1804250"/>
              <a:ext cx="70050" cy="34375"/>
            </a:xfrm>
            <a:custGeom>
              <a:avLst/>
              <a:gdLst/>
              <a:ahLst/>
              <a:cxnLst/>
              <a:rect l="l" t="t" r="r" b="b"/>
              <a:pathLst>
                <a:path w="2802" h="1375" extrusionOk="0">
                  <a:moveTo>
                    <a:pt x="2558" y="0"/>
                  </a:moveTo>
                  <a:cubicBezTo>
                    <a:pt x="2532" y="0"/>
                    <a:pt x="2506" y="6"/>
                    <a:pt x="2481" y="19"/>
                  </a:cubicBezTo>
                  <a:cubicBezTo>
                    <a:pt x="2070" y="161"/>
                    <a:pt x="1838" y="429"/>
                    <a:pt x="1678" y="643"/>
                  </a:cubicBezTo>
                  <a:cubicBezTo>
                    <a:pt x="1660" y="554"/>
                    <a:pt x="1624" y="465"/>
                    <a:pt x="1553" y="429"/>
                  </a:cubicBezTo>
                  <a:cubicBezTo>
                    <a:pt x="1514" y="403"/>
                    <a:pt x="1465" y="386"/>
                    <a:pt x="1414" y="386"/>
                  </a:cubicBezTo>
                  <a:cubicBezTo>
                    <a:pt x="1395" y="386"/>
                    <a:pt x="1376" y="389"/>
                    <a:pt x="1357" y="393"/>
                  </a:cubicBezTo>
                  <a:cubicBezTo>
                    <a:pt x="1214" y="429"/>
                    <a:pt x="1160" y="554"/>
                    <a:pt x="1107" y="679"/>
                  </a:cubicBezTo>
                  <a:cubicBezTo>
                    <a:pt x="1089" y="732"/>
                    <a:pt x="1071" y="786"/>
                    <a:pt x="1035" y="839"/>
                  </a:cubicBezTo>
                  <a:cubicBezTo>
                    <a:pt x="1035" y="786"/>
                    <a:pt x="1018" y="732"/>
                    <a:pt x="1000" y="697"/>
                  </a:cubicBezTo>
                  <a:cubicBezTo>
                    <a:pt x="928" y="429"/>
                    <a:pt x="839" y="54"/>
                    <a:pt x="500" y="54"/>
                  </a:cubicBezTo>
                  <a:cubicBezTo>
                    <a:pt x="393" y="54"/>
                    <a:pt x="304" y="90"/>
                    <a:pt x="215" y="179"/>
                  </a:cubicBezTo>
                  <a:cubicBezTo>
                    <a:pt x="1" y="411"/>
                    <a:pt x="1" y="982"/>
                    <a:pt x="1" y="1143"/>
                  </a:cubicBezTo>
                  <a:cubicBezTo>
                    <a:pt x="1" y="1258"/>
                    <a:pt x="92" y="1359"/>
                    <a:pt x="205" y="1359"/>
                  </a:cubicBezTo>
                  <a:cubicBezTo>
                    <a:pt x="214" y="1359"/>
                    <a:pt x="223" y="1358"/>
                    <a:pt x="233" y="1357"/>
                  </a:cubicBezTo>
                  <a:cubicBezTo>
                    <a:pt x="357" y="1357"/>
                    <a:pt x="447" y="1250"/>
                    <a:pt x="447" y="1125"/>
                  </a:cubicBezTo>
                  <a:cubicBezTo>
                    <a:pt x="447" y="929"/>
                    <a:pt x="465" y="697"/>
                    <a:pt x="500" y="572"/>
                  </a:cubicBezTo>
                  <a:cubicBezTo>
                    <a:pt x="536" y="643"/>
                    <a:pt x="554" y="750"/>
                    <a:pt x="572" y="804"/>
                  </a:cubicBezTo>
                  <a:cubicBezTo>
                    <a:pt x="643" y="1036"/>
                    <a:pt x="679" y="1232"/>
                    <a:pt x="839" y="1321"/>
                  </a:cubicBezTo>
                  <a:cubicBezTo>
                    <a:pt x="884" y="1355"/>
                    <a:pt x="937" y="1368"/>
                    <a:pt x="992" y="1368"/>
                  </a:cubicBezTo>
                  <a:cubicBezTo>
                    <a:pt x="1024" y="1368"/>
                    <a:pt x="1056" y="1363"/>
                    <a:pt x="1089" y="1357"/>
                  </a:cubicBezTo>
                  <a:cubicBezTo>
                    <a:pt x="1196" y="1321"/>
                    <a:pt x="1267" y="1268"/>
                    <a:pt x="1339" y="1196"/>
                  </a:cubicBezTo>
                  <a:cubicBezTo>
                    <a:pt x="1357" y="1250"/>
                    <a:pt x="1392" y="1285"/>
                    <a:pt x="1446" y="1321"/>
                  </a:cubicBezTo>
                  <a:cubicBezTo>
                    <a:pt x="1482" y="1357"/>
                    <a:pt x="1535" y="1375"/>
                    <a:pt x="1589" y="1375"/>
                  </a:cubicBezTo>
                  <a:cubicBezTo>
                    <a:pt x="1606" y="1375"/>
                    <a:pt x="1624" y="1357"/>
                    <a:pt x="1642" y="1357"/>
                  </a:cubicBezTo>
                  <a:cubicBezTo>
                    <a:pt x="1785" y="1339"/>
                    <a:pt x="1838" y="1232"/>
                    <a:pt x="1928" y="1089"/>
                  </a:cubicBezTo>
                  <a:cubicBezTo>
                    <a:pt x="2053" y="875"/>
                    <a:pt x="2231" y="572"/>
                    <a:pt x="2623" y="429"/>
                  </a:cubicBezTo>
                  <a:cubicBezTo>
                    <a:pt x="2748" y="393"/>
                    <a:pt x="2802" y="268"/>
                    <a:pt x="2766" y="144"/>
                  </a:cubicBezTo>
                  <a:cubicBezTo>
                    <a:pt x="2725" y="62"/>
                    <a:pt x="2642" y="0"/>
                    <a:pt x="25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183;p74">
              <a:extLst>
                <a:ext uri="{FF2B5EF4-FFF2-40B4-BE49-F238E27FC236}">
                  <a16:creationId xmlns:a16="http://schemas.microsoft.com/office/drawing/2014/main" id="{957E6F9D-CD64-65AC-DE41-33A13E79D9B1}"/>
                </a:ext>
              </a:extLst>
            </p:cNvPr>
            <p:cNvSpPr/>
            <p:nvPr/>
          </p:nvSpPr>
          <p:spPr>
            <a:xfrm>
              <a:off x="5907963" y="1689175"/>
              <a:ext cx="156575" cy="11175"/>
            </a:xfrm>
            <a:custGeom>
              <a:avLst/>
              <a:gdLst/>
              <a:ahLst/>
              <a:cxnLst/>
              <a:rect l="l" t="t" r="r" b="b"/>
              <a:pathLst>
                <a:path w="6263" h="447" extrusionOk="0">
                  <a:moveTo>
                    <a:pt x="232" y="0"/>
                  </a:moveTo>
                  <a:cubicBezTo>
                    <a:pt x="107" y="0"/>
                    <a:pt x="0" y="107"/>
                    <a:pt x="0" y="232"/>
                  </a:cubicBezTo>
                  <a:cubicBezTo>
                    <a:pt x="0" y="357"/>
                    <a:pt x="107" y="446"/>
                    <a:pt x="232" y="446"/>
                  </a:cubicBezTo>
                  <a:lnTo>
                    <a:pt x="6049" y="446"/>
                  </a:lnTo>
                  <a:cubicBezTo>
                    <a:pt x="6174" y="446"/>
                    <a:pt x="6263" y="357"/>
                    <a:pt x="6263" y="232"/>
                  </a:cubicBezTo>
                  <a:cubicBezTo>
                    <a:pt x="6263" y="107"/>
                    <a:pt x="6174" y="0"/>
                    <a:pt x="6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184;p74">
              <a:extLst>
                <a:ext uri="{FF2B5EF4-FFF2-40B4-BE49-F238E27FC236}">
                  <a16:creationId xmlns:a16="http://schemas.microsoft.com/office/drawing/2014/main" id="{AE2A11B7-1D63-2C66-AEA6-BCD3890DF38E}"/>
                </a:ext>
              </a:extLst>
            </p:cNvPr>
            <p:cNvSpPr/>
            <p:nvPr/>
          </p:nvSpPr>
          <p:spPr>
            <a:xfrm>
              <a:off x="5907963" y="1714600"/>
              <a:ext cx="156575" cy="11175"/>
            </a:xfrm>
            <a:custGeom>
              <a:avLst/>
              <a:gdLst/>
              <a:ahLst/>
              <a:cxnLst/>
              <a:rect l="l" t="t" r="r" b="b"/>
              <a:pathLst>
                <a:path w="6263" h="447" extrusionOk="0">
                  <a:moveTo>
                    <a:pt x="232" y="0"/>
                  </a:moveTo>
                  <a:cubicBezTo>
                    <a:pt x="107" y="0"/>
                    <a:pt x="0" y="108"/>
                    <a:pt x="0" y="215"/>
                  </a:cubicBezTo>
                  <a:cubicBezTo>
                    <a:pt x="0" y="339"/>
                    <a:pt x="107" y="447"/>
                    <a:pt x="232" y="447"/>
                  </a:cubicBezTo>
                  <a:lnTo>
                    <a:pt x="6049" y="447"/>
                  </a:lnTo>
                  <a:cubicBezTo>
                    <a:pt x="6174" y="447"/>
                    <a:pt x="6263" y="339"/>
                    <a:pt x="6263" y="215"/>
                  </a:cubicBezTo>
                  <a:cubicBezTo>
                    <a:pt x="6263" y="108"/>
                    <a:pt x="6174" y="0"/>
                    <a:pt x="6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185;p74">
              <a:extLst>
                <a:ext uri="{FF2B5EF4-FFF2-40B4-BE49-F238E27FC236}">
                  <a16:creationId xmlns:a16="http://schemas.microsoft.com/office/drawing/2014/main" id="{83B0A6CB-F9C7-3459-371A-FFBB6E303326}"/>
                </a:ext>
              </a:extLst>
            </p:cNvPr>
            <p:cNvSpPr/>
            <p:nvPr/>
          </p:nvSpPr>
          <p:spPr>
            <a:xfrm>
              <a:off x="5907963" y="1740025"/>
              <a:ext cx="156575" cy="10725"/>
            </a:xfrm>
            <a:custGeom>
              <a:avLst/>
              <a:gdLst/>
              <a:ahLst/>
              <a:cxnLst/>
              <a:rect l="l" t="t" r="r" b="b"/>
              <a:pathLst>
                <a:path w="6263" h="429" extrusionOk="0">
                  <a:moveTo>
                    <a:pt x="232" y="0"/>
                  </a:moveTo>
                  <a:cubicBezTo>
                    <a:pt x="107" y="0"/>
                    <a:pt x="0" y="90"/>
                    <a:pt x="0" y="215"/>
                  </a:cubicBezTo>
                  <a:cubicBezTo>
                    <a:pt x="0" y="339"/>
                    <a:pt x="107" y="429"/>
                    <a:pt x="232" y="429"/>
                  </a:cubicBezTo>
                  <a:lnTo>
                    <a:pt x="6049" y="429"/>
                  </a:lnTo>
                  <a:cubicBezTo>
                    <a:pt x="6174" y="429"/>
                    <a:pt x="6263" y="339"/>
                    <a:pt x="6263" y="215"/>
                  </a:cubicBezTo>
                  <a:cubicBezTo>
                    <a:pt x="6263" y="90"/>
                    <a:pt x="6174" y="0"/>
                    <a:pt x="6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186;p74">
              <a:extLst>
                <a:ext uri="{FF2B5EF4-FFF2-40B4-BE49-F238E27FC236}">
                  <a16:creationId xmlns:a16="http://schemas.microsoft.com/office/drawing/2014/main" id="{F976F22B-64DB-2568-AEC3-1B1A1B7D6BE3}"/>
                </a:ext>
              </a:extLst>
            </p:cNvPr>
            <p:cNvSpPr/>
            <p:nvPr/>
          </p:nvSpPr>
          <p:spPr>
            <a:xfrm>
              <a:off x="5907963" y="1765000"/>
              <a:ext cx="156575" cy="11175"/>
            </a:xfrm>
            <a:custGeom>
              <a:avLst/>
              <a:gdLst/>
              <a:ahLst/>
              <a:cxnLst/>
              <a:rect l="l" t="t" r="r" b="b"/>
              <a:pathLst>
                <a:path w="6263" h="447" extrusionOk="0">
                  <a:moveTo>
                    <a:pt x="232" y="1"/>
                  </a:moveTo>
                  <a:cubicBezTo>
                    <a:pt x="107" y="1"/>
                    <a:pt x="0" y="108"/>
                    <a:pt x="0" y="233"/>
                  </a:cubicBezTo>
                  <a:cubicBezTo>
                    <a:pt x="0" y="340"/>
                    <a:pt x="107" y="447"/>
                    <a:pt x="232" y="447"/>
                  </a:cubicBezTo>
                  <a:lnTo>
                    <a:pt x="6049" y="447"/>
                  </a:lnTo>
                  <a:cubicBezTo>
                    <a:pt x="6174" y="447"/>
                    <a:pt x="6263" y="340"/>
                    <a:pt x="6263" y="233"/>
                  </a:cubicBezTo>
                  <a:cubicBezTo>
                    <a:pt x="6263" y="108"/>
                    <a:pt x="6174" y="1"/>
                    <a:pt x="60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187;p74">
              <a:extLst>
                <a:ext uri="{FF2B5EF4-FFF2-40B4-BE49-F238E27FC236}">
                  <a16:creationId xmlns:a16="http://schemas.microsoft.com/office/drawing/2014/main" id="{E890EBDD-DB36-5CE1-D504-9386A4AB6651}"/>
                </a:ext>
              </a:extLst>
            </p:cNvPr>
            <p:cNvSpPr/>
            <p:nvPr/>
          </p:nvSpPr>
          <p:spPr>
            <a:xfrm>
              <a:off x="5925788" y="1522800"/>
              <a:ext cx="121375" cy="24100"/>
            </a:xfrm>
            <a:custGeom>
              <a:avLst/>
              <a:gdLst/>
              <a:ahLst/>
              <a:cxnLst/>
              <a:rect l="l" t="t" r="r" b="b"/>
              <a:pathLst>
                <a:path w="4855" h="964" extrusionOk="0">
                  <a:moveTo>
                    <a:pt x="1" y="0"/>
                  </a:moveTo>
                  <a:lnTo>
                    <a:pt x="1" y="714"/>
                  </a:lnTo>
                  <a:cubicBezTo>
                    <a:pt x="1" y="857"/>
                    <a:pt x="108" y="964"/>
                    <a:pt x="233" y="964"/>
                  </a:cubicBezTo>
                  <a:lnTo>
                    <a:pt x="4604" y="964"/>
                  </a:lnTo>
                  <a:cubicBezTo>
                    <a:pt x="4747" y="964"/>
                    <a:pt x="4854" y="857"/>
                    <a:pt x="4854" y="714"/>
                  </a:cubicBezTo>
                  <a:lnTo>
                    <a:pt x="48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188;p74">
              <a:extLst>
                <a:ext uri="{FF2B5EF4-FFF2-40B4-BE49-F238E27FC236}">
                  <a16:creationId xmlns:a16="http://schemas.microsoft.com/office/drawing/2014/main" id="{2FFEF8D7-500C-E8E1-AD6C-76039DCEAC93}"/>
                </a:ext>
              </a:extLst>
            </p:cNvPr>
            <p:cNvSpPr/>
            <p:nvPr/>
          </p:nvSpPr>
          <p:spPr>
            <a:xfrm>
              <a:off x="6027063" y="1522800"/>
              <a:ext cx="20100" cy="24100"/>
            </a:xfrm>
            <a:custGeom>
              <a:avLst/>
              <a:gdLst/>
              <a:ahLst/>
              <a:cxnLst/>
              <a:rect l="l" t="t" r="r" b="b"/>
              <a:pathLst>
                <a:path w="804" h="964" extrusionOk="0">
                  <a:moveTo>
                    <a:pt x="232" y="0"/>
                  </a:moveTo>
                  <a:lnTo>
                    <a:pt x="232" y="714"/>
                  </a:lnTo>
                  <a:cubicBezTo>
                    <a:pt x="232" y="857"/>
                    <a:pt x="125" y="964"/>
                    <a:pt x="0" y="964"/>
                  </a:cubicBezTo>
                  <a:lnTo>
                    <a:pt x="553" y="964"/>
                  </a:lnTo>
                  <a:cubicBezTo>
                    <a:pt x="696" y="964"/>
                    <a:pt x="803" y="857"/>
                    <a:pt x="803" y="714"/>
                  </a:cubicBezTo>
                  <a:lnTo>
                    <a:pt x="8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63357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, 室內, 天花板, 桌 的圖片&#10;&#10;自動產生的描述">
            <a:extLst>
              <a:ext uri="{FF2B5EF4-FFF2-40B4-BE49-F238E27FC236}">
                <a16:creationId xmlns:a16="http://schemas.microsoft.com/office/drawing/2014/main" id="{13841131-B7A0-006E-1EBD-50D4759A4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00" y="95861"/>
            <a:ext cx="7984800" cy="4440872"/>
          </a:xfrm>
          <a:prstGeom prst="rect">
            <a:avLst/>
          </a:prstGeom>
        </p:spPr>
      </p:pic>
      <p:sp>
        <p:nvSpPr>
          <p:cNvPr id="20" name="Google Shape;5170;p74">
            <a:extLst>
              <a:ext uri="{FF2B5EF4-FFF2-40B4-BE49-F238E27FC236}">
                <a16:creationId xmlns:a16="http://schemas.microsoft.com/office/drawing/2014/main" id="{BE69549D-2001-2A19-8B75-14A89077B844}"/>
              </a:ext>
            </a:extLst>
          </p:cNvPr>
          <p:cNvSpPr/>
          <p:nvPr/>
        </p:nvSpPr>
        <p:spPr>
          <a:xfrm>
            <a:off x="6416475" y="2229568"/>
            <a:ext cx="39275" cy="11175"/>
          </a:xfrm>
          <a:custGeom>
            <a:avLst/>
            <a:gdLst/>
            <a:ahLst/>
            <a:cxnLst/>
            <a:rect l="l" t="t" r="r" b="b"/>
            <a:pathLst>
              <a:path w="1571" h="447" extrusionOk="0">
                <a:moveTo>
                  <a:pt x="215" y="1"/>
                </a:moveTo>
                <a:cubicBezTo>
                  <a:pt x="90" y="1"/>
                  <a:pt x="1" y="90"/>
                  <a:pt x="1" y="215"/>
                </a:cubicBezTo>
                <a:cubicBezTo>
                  <a:pt x="1" y="340"/>
                  <a:pt x="90" y="447"/>
                  <a:pt x="215" y="447"/>
                </a:cubicBezTo>
                <a:lnTo>
                  <a:pt x="1357" y="447"/>
                </a:lnTo>
                <a:cubicBezTo>
                  <a:pt x="1482" y="447"/>
                  <a:pt x="1571" y="340"/>
                  <a:pt x="1571" y="215"/>
                </a:cubicBezTo>
                <a:cubicBezTo>
                  <a:pt x="1571" y="90"/>
                  <a:pt x="1482" y="1"/>
                  <a:pt x="13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圖片 2" descr="一張含有 室內, 地板, 牆, 房間 的圖片&#10;&#10;自動產生的描述">
            <a:extLst>
              <a:ext uri="{FF2B5EF4-FFF2-40B4-BE49-F238E27FC236}">
                <a16:creationId xmlns:a16="http://schemas.microsoft.com/office/drawing/2014/main" id="{7DFBD410-B51F-3219-294E-3C995B6902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1427" y="201580"/>
            <a:ext cx="4925299" cy="474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26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Google Shape;2067;p49"/>
          <p:cNvSpPr txBox="1">
            <a:spLocks noGrp="1"/>
          </p:cNvSpPr>
          <p:nvPr>
            <p:ph type="title"/>
          </p:nvPr>
        </p:nvSpPr>
        <p:spPr>
          <a:xfrm>
            <a:off x="842985" y="1464451"/>
            <a:ext cx="5621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5400" dirty="0"/>
              <a:t>心得與感想</a:t>
            </a:r>
            <a:endParaRPr sz="5400" dirty="0"/>
          </a:p>
        </p:txBody>
      </p:sp>
      <p:sp>
        <p:nvSpPr>
          <p:cNvPr id="2068" name="Google Shape;2068;p49"/>
          <p:cNvSpPr txBox="1">
            <a:spLocks noGrp="1"/>
          </p:cNvSpPr>
          <p:nvPr>
            <p:ph type="title" idx="2"/>
          </p:nvPr>
        </p:nvSpPr>
        <p:spPr>
          <a:xfrm>
            <a:off x="6518688" y="1443663"/>
            <a:ext cx="1728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dirty="0"/>
              <a:t>05</a:t>
            </a:r>
            <a:endParaRPr dirty="0"/>
          </a:p>
        </p:txBody>
      </p:sp>
      <p:grpSp>
        <p:nvGrpSpPr>
          <p:cNvPr id="2070" name="Google Shape;2070;p49"/>
          <p:cNvGrpSpPr/>
          <p:nvPr/>
        </p:nvGrpSpPr>
        <p:grpSpPr>
          <a:xfrm>
            <a:off x="-1621818" y="2892843"/>
            <a:ext cx="6194018" cy="2045949"/>
            <a:chOff x="-1621818" y="2979743"/>
            <a:chExt cx="6194018" cy="2045949"/>
          </a:xfrm>
        </p:grpSpPr>
        <p:sp>
          <p:nvSpPr>
            <p:cNvPr id="2071" name="Google Shape;2071;p49"/>
            <p:cNvSpPr/>
            <p:nvPr/>
          </p:nvSpPr>
          <p:spPr>
            <a:xfrm>
              <a:off x="-1175306" y="3288684"/>
              <a:ext cx="127839" cy="15502"/>
            </a:xfrm>
            <a:custGeom>
              <a:avLst/>
              <a:gdLst/>
              <a:ahLst/>
              <a:cxnLst/>
              <a:rect l="l" t="t" r="r" b="b"/>
              <a:pathLst>
                <a:path w="2078" h="252" extrusionOk="0">
                  <a:moveTo>
                    <a:pt x="1" y="0"/>
                  </a:moveTo>
                  <a:lnTo>
                    <a:pt x="1" y="251"/>
                  </a:lnTo>
                  <a:lnTo>
                    <a:pt x="2078" y="251"/>
                  </a:lnTo>
                  <a:lnTo>
                    <a:pt x="207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49"/>
            <p:cNvSpPr/>
            <p:nvPr/>
          </p:nvSpPr>
          <p:spPr>
            <a:xfrm>
              <a:off x="-1175306" y="3253557"/>
              <a:ext cx="127839" cy="35188"/>
            </a:xfrm>
            <a:custGeom>
              <a:avLst/>
              <a:gdLst/>
              <a:ahLst/>
              <a:cxnLst/>
              <a:rect l="l" t="t" r="r" b="b"/>
              <a:pathLst>
                <a:path w="2078" h="572" extrusionOk="0">
                  <a:moveTo>
                    <a:pt x="1" y="1"/>
                  </a:moveTo>
                  <a:lnTo>
                    <a:pt x="1" y="571"/>
                  </a:lnTo>
                  <a:lnTo>
                    <a:pt x="69" y="571"/>
                  </a:lnTo>
                  <a:lnTo>
                    <a:pt x="69" y="69"/>
                  </a:lnTo>
                  <a:lnTo>
                    <a:pt x="1987" y="69"/>
                  </a:lnTo>
                  <a:lnTo>
                    <a:pt x="1987" y="571"/>
                  </a:lnTo>
                  <a:lnTo>
                    <a:pt x="2078" y="571"/>
                  </a:lnTo>
                  <a:lnTo>
                    <a:pt x="20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49"/>
            <p:cNvSpPr/>
            <p:nvPr/>
          </p:nvSpPr>
          <p:spPr>
            <a:xfrm>
              <a:off x="-1154205" y="3256387"/>
              <a:ext cx="4245" cy="33773"/>
            </a:xfrm>
            <a:custGeom>
              <a:avLst/>
              <a:gdLst/>
              <a:ahLst/>
              <a:cxnLst/>
              <a:rect l="l" t="t" r="r" b="b"/>
              <a:pathLst>
                <a:path w="69" h="549" extrusionOk="0">
                  <a:moveTo>
                    <a:pt x="0" y="0"/>
                  </a:moveTo>
                  <a:lnTo>
                    <a:pt x="0" y="548"/>
                  </a:lnTo>
                  <a:lnTo>
                    <a:pt x="69" y="54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49"/>
            <p:cNvSpPr/>
            <p:nvPr/>
          </p:nvSpPr>
          <p:spPr>
            <a:xfrm>
              <a:off x="-1127567" y="3256387"/>
              <a:ext cx="4306" cy="33773"/>
            </a:xfrm>
            <a:custGeom>
              <a:avLst/>
              <a:gdLst/>
              <a:ahLst/>
              <a:cxnLst/>
              <a:rect l="l" t="t" r="r" b="b"/>
              <a:pathLst>
                <a:path w="70" h="549" extrusionOk="0">
                  <a:moveTo>
                    <a:pt x="1" y="0"/>
                  </a:moveTo>
                  <a:lnTo>
                    <a:pt x="1" y="548"/>
                  </a:lnTo>
                  <a:lnTo>
                    <a:pt x="69" y="54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49"/>
            <p:cNvSpPr/>
            <p:nvPr/>
          </p:nvSpPr>
          <p:spPr>
            <a:xfrm>
              <a:off x="-1100867" y="3256387"/>
              <a:ext cx="4245" cy="33773"/>
            </a:xfrm>
            <a:custGeom>
              <a:avLst/>
              <a:gdLst/>
              <a:ahLst/>
              <a:cxnLst/>
              <a:rect l="l" t="t" r="r" b="b"/>
              <a:pathLst>
                <a:path w="69" h="549" extrusionOk="0">
                  <a:moveTo>
                    <a:pt x="1" y="0"/>
                  </a:moveTo>
                  <a:lnTo>
                    <a:pt x="1" y="548"/>
                  </a:lnTo>
                  <a:lnTo>
                    <a:pt x="69" y="54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49"/>
            <p:cNvSpPr/>
            <p:nvPr/>
          </p:nvSpPr>
          <p:spPr>
            <a:xfrm>
              <a:off x="-1074167" y="3256387"/>
              <a:ext cx="4245" cy="33773"/>
            </a:xfrm>
            <a:custGeom>
              <a:avLst/>
              <a:gdLst/>
              <a:ahLst/>
              <a:cxnLst/>
              <a:rect l="l" t="t" r="r" b="b"/>
              <a:pathLst>
                <a:path w="69" h="549" extrusionOk="0">
                  <a:moveTo>
                    <a:pt x="0" y="0"/>
                  </a:moveTo>
                  <a:lnTo>
                    <a:pt x="0" y="548"/>
                  </a:lnTo>
                  <a:lnTo>
                    <a:pt x="69" y="54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49"/>
            <p:cNvSpPr/>
            <p:nvPr/>
          </p:nvSpPr>
          <p:spPr>
            <a:xfrm>
              <a:off x="-1175306" y="3130030"/>
              <a:ext cx="127839" cy="15502"/>
            </a:xfrm>
            <a:custGeom>
              <a:avLst/>
              <a:gdLst/>
              <a:ahLst/>
              <a:cxnLst/>
              <a:rect l="l" t="t" r="r" b="b"/>
              <a:pathLst>
                <a:path w="2078" h="252" extrusionOk="0">
                  <a:moveTo>
                    <a:pt x="1" y="0"/>
                  </a:moveTo>
                  <a:lnTo>
                    <a:pt x="1" y="251"/>
                  </a:lnTo>
                  <a:lnTo>
                    <a:pt x="2078" y="251"/>
                  </a:lnTo>
                  <a:lnTo>
                    <a:pt x="207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49"/>
            <p:cNvSpPr/>
            <p:nvPr/>
          </p:nvSpPr>
          <p:spPr>
            <a:xfrm>
              <a:off x="-1175306" y="3093489"/>
              <a:ext cx="127839" cy="36603"/>
            </a:xfrm>
            <a:custGeom>
              <a:avLst/>
              <a:gdLst/>
              <a:ahLst/>
              <a:cxnLst/>
              <a:rect l="l" t="t" r="r" b="b"/>
              <a:pathLst>
                <a:path w="2078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92"/>
                  </a:lnTo>
                  <a:lnTo>
                    <a:pt x="1987" y="92"/>
                  </a:lnTo>
                  <a:lnTo>
                    <a:pt x="1987" y="594"/>
                  </a:lnTo>
                  <a:lnTo>
                    <a:pt x="2078" y="594"/>
                  </a:lnTo>
                  <a:lnTo>
                    <a:pt x="20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49"/>
            <p:cNvSpPr/>
            <p:nvPr/>
          </p:nvSpPr>
          <p:spPr>
            <a:xfrm>
              <a:off x="-1154205" y="3096319"/>
              <a:ext cx="4245" cy="35126"/>
            </a:xfrm>
            <a:custGeom>
              <a:avLst/>
              <a:gdLst/>
              <a:ahLst/>
              <a:cxnLst/>
              <a:rect l="l" t="t" r="r" b="b"/>
              <a:pathLst>
                <a:path w="69" h="571" extrusionOk="0">
                  <a:moveTo>
                    <a:pt x="0" y="0"/>
                  </a:moveTo>
                  <a:lnTo>
                    <a:pt x="0" y="571"/>
                  </a:lnTo>
                  <a:lnTo>
                    <a:pt x="69" y="57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49"/>
            <p:cNvSpPr/>
            <p:nvPr/>
          </p:nvSpPr>
          <p:spPr>
            <a:xfrm>
              <a:off x="-1127567" y="3096319"/>
              <a:ext cx="4306" cy="35126"/>
            </a:xfrm>
            <a:custGeom>
              <a:avLst/>
              <a:gdLst/>
              <a:ahLst/>
              <a:cxnLst/>
              <a:rect l="l" t="t" r="r" b="b"/>
              <a:pathLst>
                <a:path w="70" h="571" extrusionOk="0">
                  <a:moveTo>
                    <a:pt x="1" y="0"/>
                  </a:moveTo>
                  <a:lnTo>
                    <a:pt x="1" y="571"/>
                  </a:lnTo>
                  <a:lnTo>
                    <a:pt x="69" y="57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49"/>
            <p:cNvSpPr/>
            <p:nvPr/>
          </p:nvSpPr>
          <p:spPr>
            <a:xfrm>
              <a:off x="-1100867" y="3096319"/>
              <a:ext cx="4245" cy="35126"/>
            </a:xfrm>
            <a:custGeom>
              <a:avLst/>
              <a:gdLst/>
              <a:ahLst/>
              <a:cxnLst/>
              <a:rect l="l" t="t" r="r" b="b"/>
              <a:pathLst>
                <a:path w="69" h="571" extrusionOk="0">
                  <a:moveTo>
                    <a:pt x="1" y="0"/>
                  </a:moveTo>
                  <a:lnTo>
                    <a:pt x="1" y="571"/>
                  </a:lnTo>
                  <a:lnTo>
                    <a:pt x="69" y="57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49"/>
            <p:cNvSpPr/>
            <p:nvPr/>
          </p:nvSpPr>
          <p:spPr>
            <a:xfrm>
              <a:off x="-1074167" y="3096319"/>
              <a:ext cx="4245" cy="35126"/>
            </a:xfrm>
            <a:custGeom>
              <a:avLst/>
              <a:gdLst/>
              <a:ahLst/>
              <a:cxnLst/>
              <a:rect l="l" t="t" r="r" b="b"/>
              <a:pathLst>
                <a:path w="69" h="571" extrusionOk="0">
                  <a:moveTo>
                    <a:pt x="0" y="0"/>
                  </a:moveTo>
                  <a:lnTo>
                    <a:pt x="0" y="571"/>
                  </a:lnTo>
                  <a:lnTo>
                    <a:pt x="69" y="57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49"/>
            <p:cNvSpPr/>
            <p:nvPr/>
          </p:nvSpPr>
          <p:spPr>
            <a:xfrm>
              <a:off x="-1127567" y="3139812"/>
              <a:ext cx="32360" cy="238811"/>
            </a:xfrm>
            <a:custGeom>
              <a:avLst/>
              <a:gdLst/>
              <a:ahLst/>
              <a:cxnLst/>
              <a:rect l="l" t="t" r="r" b="b"/>
              <a:pathLst>
                <a:path w="526" h="3882" extrusionOk="0">
                  <a:moveTo>
                    <a:pt x="1" y="1"/>
                  </a:moveTo>
                  <a:lnTo>
                    <a:pt x="1" y="3881"/>
                  </a:lnTo>
                  <a:lnTo>
                    <a:pt x="526" y="3881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49"/>
            <p:cNvSpPr/>
            <p:nvPr/>
          </p:nvSpPr>
          <p:spPr>
            <a:xfrm>
              <a:off x="-1114894" y="2979743"/>
              <a:ext cx="5660" cy="178401"/>
            </a:xfrm>
            <a:custGeom>
              <a:avLst/>
              <a:gdLst/>
              <a:ahLst/>
              <a:cxnLst/>
              <a:rect l="l" t="t" r="r" b="b"/>
              <a:pathLst>
                <a:path w="92" h="2900" extrusionOk="0">
                  <a:moveTo>
                    <a:pt x="0" y="1"/>
                  </a:moveTo>
                  <a:lnTo>
                    <a:pt x="0" y="2900"/>
                  </a:lnTo>
                  <a:lnTo>
                    <a:pt x="92" y="2900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49"/>
            <p:cNvSpPr/>
            <p:nvPr/>
          </p:nvSpPr>
          <p:spPr>
            <a:xfrm>
              <a:off x="-1227229" y="3312553"/>
              <a:ext cx="22516" cy="57642"/>
            </a:xfrm>
            <a:custGeom>
              <a:avLst/>
              <a:gdLst/>
              <a:ahLst/>
              <a:cxnLst/>
              <a:rect l="l" t="t" r="r" b="b"/>
              <a:pathLst>
                <a:path w="366" h="937" extrusionOk="0">
                  <a:moveTo>
                    <a:pt x="365" y="0"/>
                  </a:moveTo>
                  <a:lnTo>
                    <a:pt x="0" y="46"/>
                  </a:lnTo>
                  <a:lnTo>
                    <a:pt x="0" y="936"/>
                  </a:lnTo>
                  <a:lnTo>
                    <a:pt x="365" y="868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rgbClr val="6CA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49"/>
            <p:cNvSpPr/>
            <p:nvPr/>
          </p:nvSpPr>
          <p:spPr>
            <a:xfrm>
              <a:off x="-1414004" y="3312553"/>
              <a:ext cx="209291" cy="2891"/>
            </a:xfrm>
            <a:custGeom>
              <a:avLst/>
              <a:gdLst/>
              <a:ahLst/>
              <a:cxnLst/>
              <a:rect l="l" t="t" r="r" b="b"/>
              <a:pathLst>
                <a:path w="3402" h="47" extrusionOk="0">
                  <a:moveTo>
                    <a:pt x="366" y="0"/>
                  </a:moveTo>
                  <a:lnTo>
                    <a:pt x="0" y="46"/>
                  </a:lnTo>
                  <a:lnTo>
                    <a:pt x="3036" y="46"/>
                  </a:lnTo>
                  <a:lnTo>
                    <a:pt x="3401" y="0"/>
                  </a:lnTo>
                  <a:close/>
                </a:path>
              </a:pathLst>
            </a:custGeom>
            <a:solidFill>
              <a:srgbClr val="5093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49"/>
            <p:cNvSpPr/>
            <p:nvPr/>
          </p:nvSpPr>
          <p:spPr>
            <a:xfrm>
              <a:off x="-989947" y="3349033"/>
              <a:ext cx="21163" cy="905784"/>
            </a:xfrm>
            <a:custGeom>
              <a:avLst/>
              <a:gdLst/>
              <a:ahLst/>
              <a:cxnLst/>
              <a:rect l="l" t="t" r="r" b="b"/>
              <a:pathLst>
                <a:path w="344" h="14724" extrusionOk="0">
                  <a:moveTo>
                    <a:pt x="343" y="1"/>
                  </a:moveTo>
                  <a:lnTo>
                    <a:pt x="1" y="46"/>
                  </a:lnTo>
                  <a:lnTo>
                    <a:pt x="1" y="14723"/>
                  </a:lnTo>
                  <a:lnTo>
                    <a:pt x="343" y="14723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49"/>
            <p:cNvSpPr/>
            <p:nvPr/>
          </p:nvSpPr>
          <p:spPr>
            <a:xfrm>
              <a:off x="-1228644" y="3349033"/>
              <a:ext cx="259860" cy="2891"/>
            </a:xfrm>
            <a:custGeom>
              <a:avLst/>
              <a:gdLst/>
              <a:ahLst/>
              <a:cxnLst/>
              <a:rect l="l" t="t" r="r" b="b"/>
              <a:pathLst>
                <a:path w="4224" h="47" extrusionOk="0">
                  <a:moveTo>
                    <a:pt x="388" y="1"/>
                  </a:moveTo>
                  <a:lnTo>
                    <a:pt x="0" y="46"/>
                  </a:lnTo>
                  <a:lnTo>
                    <a:pt x="3881" y="46"/>
                  </a:lnTo>
                  <a:lnTo>
                    <a:pt x="4223" y="1"/>
                  </a:lnTo>
                  <a:close/>
                </a:path>
              </a:pathLst>
            </a:custGeom>
            <a:solidFill>
              <a:srgbClr val="5093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49"/>
            <p:cNvSpPr/>
            <p:nvPr/>
          </p:nvSpPr>
          <p:spPr>
            <a:xfrm>
              <a:off x="-1414004" y="3315383"/>
              <a:ext cx="424119" cy="939434"/>
            </a:xfrm>
            <a:custGeom>
              <a:avLst/>
              <a:gdLst/>
              <a:ahLst/>
              <a:cxnLst/>
              <a:rect l="l" t="t" r="r" b="b"/>
              <a:pathLst>
                <a:path w="6894" h="15271" extrusionOk="0">
                  <a:moveTo>
                    <a:pt x="0" y="0"/>
                  </a:moveTo>
                  <a:lnTo>
                    <a:pt x="0" y="15270"/>
                  </a:lnTo>
                  <a:lnTo>
                    <a:pt x="6894" y="15270"/>
                  </a:lnTo>
                  <a:lnTo>
                    <a:pt x="6894" y="593"/>
                  </a:lnTo>
                  <a:lnTo>
                    <a:pt x="3036" y="593"/>
                  </a:lnTo>
                  <a:lnTo>
                    <a:pt x="30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49"/>
            <p:cNvSpPr/>
            <p:nvPr/>
          </p:nvSpPr>
          <p:spPr>
            <a:xfrm>
              <a:off x="-1096684" y="3398185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389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389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49"/>
            <p:cNvSpPr/>
            <p:nvPr/>
          </p:nvSpPr>
          <p:spPr>
            <a:xfrm>
              <a:off x="-1096684" y="3534385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389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389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49"/>
            <p:cNvSpPr/>
            <p:nvPr/>
          </p:nvSpPr>
          <p:spPr>
            <a:xfrm>
              <a:off x="-1096684" y="3670585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412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412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49"/>
            <p:cNvSpPr/>
            <p:nvPr/>
          </p:nvSpPr>
          <p:spPr>
            <a:xfrm>
              <a:off x="-1096684" y="3806784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412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412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49"/>
            <p:cNvSpPr/>
            <p:nvPr/>
          </p:nvSpPr>
          <p:spPr>
            <a:xfrm>
              <a:off x="-1096684" y="3942984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412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412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49"/>
            <p:cNvSpPr/>
            <p:nvPr/>
          </p:nvSpPr>
          <p:spPr>
            <a:xfrm>
              <a:off x="-1096684" y="4079184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412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412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49"/>
            <p:cNvSpPr/>
            <p:nvPr/>
          </p:nvSpPr>
          <p:spPr>
            <a:xfrm>
              <a:off x="-1414004" y="3315383"/>
              <a:ext cx="186836" cy="939434"/>
            </a:xfrm>
            <a:custGeom>
              <a:avLst/>
              <a:gdLst/>
              <a:ahLst/>
              <a:cxnLst/>
              <a:rect l="l" t="t" r="r" b="b"/>
              <a:pathLst>
                <a:path w="3037" h="15271" extrusionOk="0">
                  <a:moveTo>
                    <a:pt x="0" y="0"/>
                  </a:moveTo>
                  <a:lnTo>
                    <a:pt x="0" y="15270"/>
                  </a:lnTo>
                  <a:lnTo>
                    <a:pt x="3036" y="15270"/>
                  </a:lnTo>
                  <a:lnTo>
                    <a:pt x="3036" y="593"/>
                  </a:lnTo>
                  <a:lnTo>
                    <a:pt x="30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49"/>
            <p:cNvSpPr/>
            <p:nvPr/>
          </p:nvSpPr>
          <p:spPr>
            <a:xfrm>
              <a:off x="-1595180" y="4098869"/>
              <a:ext cx="182653" cy="155947"/>
            </a:xfrm>
            <a:custGeom>
              <a:avLst/>
              <a:gdLst/>
              <a:ahLst/>
              <a:cxnLst/>
              <a:rect l="l" t="t" r="r" b="b"/>
              <a:pathLst>
                <a:path w="2969" h="2535" extrusionOk="0">
                  <a:moveTo>
                    <a:pt x="1" y="1"/>
                  </a:moveTo>
                  <a:lnTo>
                    <a:pt x="1" y="2534"/>
                  </a:lnTo>
                  <a:lnTo>
                    <a:pt x="2968" y="2534"/>
                  </a:lnTo>
                  <a:lnTo>
                    <a:pt x="2968" y="92"/>
                  </a:lnTo>
                  <a:lnTo>
                    <a:pt x="29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49"/>
            <p:cNvSpPr/>
            <p:nvPr/>
          </p:nvSpPr>
          <p:spPr>
            <a:xfrm>
              <a:off x="-1364849" y="3445923"/>
              <a:ext cx="81514" cy="60472"/>
            </a:xfrm>
            <a:custGeom>
              <a:avLst/>
              <a:gdLst/>
              <a:ahLst/>
              <a:cxnLst/>
              <a:rect l="l" t="t" r="r" b="b"/>
              <a:pathLst>
                <a:path w="1325" h="983" extrusionOk="0">
                  <a:moveTo>
                    <a:pt x="92" y="1"/>
                  </a:moveTo>
                  <a:cubicBezTo>
                    <a:pt x="46" y="1"/>
                    <a:pt x="0" y="46"/>
                    <a:pt x="0" y="92"/>
                  </a:cubicBezTo>
                  <a:lnTo>
                    <a:pt x="0" y="891"/>
                  </a:lnTo>
                  <a:cubicBezTo>
                    <a:pt x="0" y="959"/>
                    <a:pt x="46" y="982"/>
                    <a:pt x="92" y="982"/>
                  </a:cubicBezTo>
                  <a:lnTo>
                    <a:pt x="1233" y="982"/>
                  </a:lnTo>
                  <a:cubicBezTo>
                    <a:pt x="1301" y="982"/>
                    <a:pt x="1324" y="959"/>
                    <a:pt x="1324" y="891"/>
                  </a:cubicBezTo>
                  <a:lnTo>
                    <a:pt x="1324" y="92"/>
                  </a:lnTo>
                  <a:cubicBezTo>
                    <a:pt x="1324" y="46"/>
                    <a:pt x="1301" y="1"/>
                    <a:pt x="1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49"/>
            <p:cNvSpPr/>
            <p:nvPr/>
          </p:nvSpPr>
          <p:spPr>
            <a:xfrm>
              <a:off x="-1364849" y="3579354"/>
              <a:ext cx="81514" cy="60410"/>
            </a:xfrm>
            <a:custGeom>
              <a:avLst/>
              <a:gdLst/>
              <a:ahLst/>
              <a:cxnLst/>
              <a:rect l="l" t="t" r="r" b="b"/>
              <a:pathLst>
                <a:path w="1325" h="982" extrusionOk="0">
                  <a:moveTo>
                    <a:pt x="92" y="0"/>
                  </a:moveTo>
                  <a:cubicBezTo>
                    <a:pt x="46" y="0"/>
                    <a:pt x="0" y="23"/>
                    <a:pt x="0" y="91"/>
                  </a:cubicBezTo>
                  <a:lnTo>
                    <a:pt x="0" y="890"/>
                  </a:lnTo>
                  <a:cubicBezTo>
                    <a:pt x="0" y="936"/>
                    <a:pt x="46" y="982"/>
                    <a:pt x="92" y="982"/>
                  </a:cubicBezTo>
                  <a:lnTo>
                    <a:pt x="1233" y="982"/>
                  </a:lnTo>
                  <a:cubicBezTo>
                    <a:pt x="1301" y="982"/>
                    <a:pt x="1324" y="936"/>
                    <a:pt x="1324" y="890"/>
                  </a:cubicBezTo>
                  <a:lnTo>
                    <a:pt x="1324" y="91"/>
                  </a:lnTo>
                  <a:cubicBezTo>
                    <a:pt x="1324" y="23"/>
                    <a:pt x="1301" y="0"/>
                    <a:pt x="1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49"/>
            <p:cNvSpPr/>
            <p:nvPr/>
          </p:nvSpPr>
          <p:spPr>
            <a:xfrm>
              <a:off x="-1364849" y="3711309"/>
              <a:ext cx="81514" cy="61887"/>
            </a:xfrm>
            <a:custGeom>
              <a:avLst/>
              <a:gdLst/>
              <a:ahLst/>
              <a:cxnLst/>
              <a:rect l="l" t="t" r="r" b="b"/>
              <a:pathLst>
                <a:path w="1325" h="1006" extrusionOk="0">
                  <a:moveTo>
                    <a:pt x="92" y="1"/>
                  </a:moveTo>
                  <a:cubicBezTo>
                    <a:pt x="46" y="1"/>
                    <a:pt x="0" y="46"/>
                    <a:pt x="0" y="115"/>
                  </a:cubicBezTo>
                  <a:lnTo>
                    <a:pt x="0" y="914"/>
                  </a:lnTo>
                  <a:cubicBezTo>
                    <a:pt x="0" y="959"/>
                    <a:pt x="46" y="1005"/>
                    <a:pt x="92" y="1005"/>
                  </a:cubicBezTo>
                  <a:lnTo>
                    <a:pt x="1233" y="1005"/>
                  </a:lnTo>
                  <a:cubicBezTo>
                    <a:pt x="1301" y="1005"/>
                    <a:pt x="1324" y="959"/>
                    <a:pt x="1324" y="914"/>
                  </a:cubicBezTo>
                  <a:lnTo>
                    <a:pt x="1324" y="115"/>
                  </a:lnTo>
                  <a:cubicBezTo>
                    <a:pt x="1324" y="46"/>
                    <a:pt x="1301" y="1"/>
                    <a:pt x="1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49"/>
            <p:cNvSpPr/>
            <p:nvPr/>
          </p:nvSpPr>
          <p:spPr>
            <a:xfrm>
              <a:off x="-1364849" y="3844741"/>
              <a:ext cx="81514" cy="61825"/>
            </a:xfrm>
            <a:custGeom>
              <a:avLst/>
              <a:gdLst/>
              <a:ahLst/>
              <a:cxnLst/>
              <a:rect l="l" t="t" r="r" b="b"/>
              <a:pathLst>
                <a:path w="1325" h="1005" extrusionOk="0">
                  <a:moveTo>
                    <a:pt x="92" y="0"/>
                  </a:moveTo>
                  <a:cubicBezTo>
                    <a:pt x="46" y="0"/>
                    <a:pt x="0" y="46"/>
                    <a:pt x="0" y="91"/>
                  </a:cubicBezTo>
                  <a:lnTo>
                    <a:pt x="0" y="913"/>
                  </a:lnTo>
                  <a:cubicBezTo>
                    <a:pt x="0" y="959"/>
                    <a:pt x="46" y="1004"/>
                    <a:pt x="92" y="1004"/>
                  </a:cubicBezTo>
                  <a:lnTo>
                    <a:pt x="1233" y="1004"/>
                  </a:lnTo>
                  <a:cubicBezTo>
                    <a:pt x="1301" y="1004"/>
                    <a:pt x="1324" y="959"/>
                    <a:pt x="1324" y="913"/>
                  </a:cubicBezTo>
                  <a:lnTo>
                    <a:pt x="1324" y="91"/>
                  </a:lnTo>
                  <a:cubicBezTo>
                    <a:pt x="1324" y="46"/>
                    <a:pt x="1301" y="0"/>
                    <a:pt x="1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49"/>
            <p:cNvSpPr/>
            <p:nvPr/>
          </p:nvSpPr>
          <p:spPr>
            <a:xfrm>
              <a:off x="-1364849" y="3978111"/>
              <a:ext cx="81514" cy="61825"/>
            </a:xfrm>
            <a:custGeom>
              <a:avLst/>
              <a:gdLst/>
              <a:ahLst/>
              <a:cxnLst/>
              <a:rect l="l" t="t" r="r" b="b"/>
              <a:pathLst>
                <a:path w="1325" h="1005" extrusionOk="0">
                  <a:moveTo>
                    <a:pt x="92" y="1"/>
                  </a:moveTo>
                  <a:cubicBezTo>
                    <a:pt x="46" y="1"/>
                    <a:pt x="0" y="46"/>
                    <a:pt x="0" y="92"/>
                  </a:cubicBezTo>
                  <a:lnTo>
                    <a:pt x="0" y="914"/>
                  </a:lnTo>
                  <a:cubicBezTo>
                    <a:pt x="0" y="959"/>
                    <a:pt x="46" y="1005"/>
                    <a:pt x="92" y="1005"/>
                  </a:cubicBezTo>
                  <a:lnTo>
                    <a:pt x="1233" y="1005"/>
                  </a:lnTo>
                  <a:cubicBezTo>
                    <a:pt x="1301" y="1005"/>
                    <a:pt x="1324" y="959"/>
                    <a:pt x="1324" y="914"/>
                  </a:cubicBezTo>
                  <a:lnTo>
                    <a:pt x="1324" y="92"/>
                  </a:lnTo>
                  <a:cubicBezTo>
                    <a:pt x="1324" y="46"/>
                    <a:pt x="1301" y="1"/>
                    <a:pt x="1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49"/>
            <p:cNvSpPr/>
            <p:nvPr/>
          </p:nvSpPr>
          <p:spPr>
            <a:xfrm>
              <a:off x="-1442119" y="3503503"/>
              <a:ext cx="178408" cy="16917"/>
            </a:xfrm>
            <a:custGeom>
              <a:avLst/>
              <a:gdLst/>
              <a:ahLst/>
              <a:cxnLst/>
              <a:rect l="l" t="t" r="r" b="b"/>
              <a:pathLst>
                <a:path w="2900" h="275" extrusionOk="0">
                  <a:moveTo>
                    <a:pt x="1" y="1"/>
                  </a:moveTo>
                  <a:lnTo>
                    <a:pt x="1" y="274"/>
                  </a:lnTo>
                  <a:lnTo>
                    <a:pt x="2900" y="274"/>
                  </a:lnTo>
                  <a:lnTo>
                    <a:pt x="2900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49"/>
            <p:cNvSpPr/>
            <p:nvPr/>
          </p:nvSpPr>
          <p:spPr>
            <a:xfrm>
              <a:off x="-1263772" y="3499320"/>
              <a:ext cx="21163" cy="21101"/>
            </a:xfrm>
            <a:custGeom>
              <a:avLst/>
              <a:gdLst/>
              <a:ahLst/>
              <a:cxnLst/>
              <a:rect l="l" t="t" r="r" b="b"/>
              <a:pathLst>
                <a:path w="344" h="343" extrusionOk="0">
                  <a:moveTo>
                    <a:pt x="343" y="0"/>
                  </a:moveTo>
                  <a:lnTo>
                    <a:pt x="1" y="69"/>
                  </a:lnTo>
                  <a:lnTo>
                    <a:pt x="1" y="342"/>
                  </a:lnTo>
                  <a:lnTo>
                    <a:pt x="343" y="274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49"/>
            <p:cNvSpPr/>
            <p:nvPr/>
          </p:nvSpPr>
          <p:spPr>
            <a:xfrm>
              <a:off x="-1442119" y="3499320"/>
              <a:ext cx="199509" cy="4245"/>
            </a:xfrm>
            <a:custGeom>
              <a:avLst/>
              <a:gdLst/>
              <a:ahLst/>
              <a:cxnLst/>
              <a:rect l="l" t="t" r="r" b="b"/>
              <a:pathLst>
                <a:path w="3243" h="69" extrusionOk="0">
                  <a:moveTo>
                    <a:pt x="343" y="0"/>
                  </a:moveTo>
                  <a:lnTo>
                    <a:pt x="1" y="69"/>
                  </a:lnTo>
                  <a:lnTo>
                    <a:pt x="2900" y="69"/>
                  </a:lnTo>
                  <a:lnTo>
                    <a:pt x="324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49"/>
            <p:cNvSpPr/>
            <p:nvPr/>
          </p:nvSpPr>
          <p:spPr>
            <a:xfrm>
              <a:off x="-1442119" y="3636873"/>
              <a:ext cx="178408" cy="15564"/>
            </a:xfrm>
            <a:custGeom>
              <a:avLst/>
              <a:gdLst/>
              <a:ahLst/>
              <a:cxnLst/>
              <a:rect l="l" t="t" r="r" b="b"/>
              <a:pathLst>
                <a:path w="2900" h="253" extrusionOk="0">
                  <a:moveTo>
                    <a:pt x="1" y="1"/>
                  </a:moveTo>
                  <a:lnTo>
                    <a:pt x="1" y="252"/>
                  </a:lnTo>
                  <a:lnTo>
                    <a:pt x="2900" y="252"/>
                  </a:lnTo>
                  <a:lnTo>
                    <a:pt x="2900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49"/>
            <p:cNvSpPr/>
            <p:nvPr/>
          </p:nvSpPr>
          <p:spPr>
            <a:xfrm>
              <a:off x="-1263772" y="3632690"/>
              <a:ext cx="21163" cy="19747"/>
            </a:xfrm>
            <a:custGeom>
              <a:avLst/>
              <a:gdLst/>
              <a:ahLst/>
              <a:cxnLst/>
              <a:rect l="l" t="t" r="r" b="b"/>
              <a:pathLst>
                <a:path w="344" h="321" extrusionOk="0">
                  <a:moveTo>
                    <a:pt x="343" y="1"/>
                  </a:moveTo>
                  <a:lnTo>
                    <a:pt x="1" y="69"/>
                  </a:lnTo>
                  <a:lnTo>
                    <a:pt x="1" y="320"/>
                  </a:lnTo>
                  <a:lnTo>
                    <a:pt x="343" y="274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49"/>
            <p:cNvSpPr/>
            <p:nvPr/>
          </p:nvSpPr>
          <p:spPr>
            <a:xfrm>
              <a:off x="-1442119" y="3632690"/>
              <a:ext cx="199509" cy="4245"/>
            </a:xfrm>
            <a:custGeom>
              <a:avLst/>
              <a:gdLst/>
              <a:ahLst/>
              <a:cxnLst/>
              <a:rect l="l" t="t" r="r" b="b"/>
              <a:pathLst>
                <a:path w="3243" h="69" extrusionOk="0">
                  <a:moveTo>
                    <a:pt x="343" y="1"/>
                  </a:moveTo>
                  <a:lnTo>
                    <a:pt x="1" y="69"/>
                  </a:lnTo>
                  <a:lnTo>
                    <a:pt x="2900" y="69"/>
                  </a:lnTo>
                  <a:lnTo>
                    <a:pt x="32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49"/>
            <p:cNvSpPr/>
            <p:nvPr/>
          </p:nvSpPr>
          <p:spPr>
            <a:xfrm>
              <a:off x="-1442119" y="3770304"/>
              <a:ext cx="178408" cy="15502"/>
            </a:xfrm>
            <a:custGeom>
              <a:avLst/>
              <a:gdLst/>
              <a:ahLst/>
              <a:cxnLst/>
              <a:rect l="l" t="t" r="r" b="b"/>
              <a:pathLst>
                <a:path w="2900" h="252" extrusionOk="0">
                  <a:moveTo>
                    <a:pt x="1" y="0"/>
                  </a:moveTo>
                  <a:lnTo>
                    <a:pt x="1" y="251"/>
                  </a:lnTo>
                  <a:lnTo>
                    <a:pt x="2900" y="251"/>
                  </a:lnTo>
                  <a:lnTo>
                    <a:pt x="2900" y="0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49"/>
            <p:cNvSpPr/>
            <p:nvPr/>
          </p:nvSpPr>
          <p:spPr>
            <a:xfrm>
              <a:off x="-1263772" y="3766060"/>
              <a:ext cx="21163" cy="19747"/>
            </a:xfrm>
            <a:custGeom>
              <a:avLst/>
              <a:gdLst/>
              <a:ahLst/>
              <a:cxnLst/>
              <a:rect l="l" t="t" r="r" b="b"/>
              <a:pathLst>
                <a:path w="344" h="321" extrusionOk="0">
                  <a:moveTo>
                    <a:pt x="343" y="1"/>
                  </a:moveTo>
                  <a:lnTo>
                    <a:pt x="1" y="69"/>
                  </a:lnTo>
                  <a:lnTo>
                    <a:pt x="1" y="320"/>
                  </a:lnTo>
                  <a:lnTo>
                    <a:pt x="343" y="252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49"/>
            <p:cNvSpPr/>
            <p:nvPr/>
          </p:nvSpPr>
          <p:spPr>
            <a:xfrm>
              <a:off x="-1442119" y="3766060"/>
              <a:ext cx="199509" cy="4306"/>
            </a:xfrm>
            <a:custGeom>
              <a:avLst/>
              <a:gdLst/>
              <a:ahLst/>
              <a:cxnLst/>
              <a:rect l="l" t="t" r="r" b="b"/>
              <a:pathLst>
                <a:path w="3243" h="70" extrusionOk="0">
                  <a:moveTo>
                    <a:pt x="343" y="1"/>
                  </a:moveTo>
                  <a:lnTo>
                    <a:pt x="1" y="69"/>
                  </a:lnTo>
                  <a:lnTo>
                    <a:pt x="2900" y="69"/>
                  </a:lnTo>
                  <a:lnTo>
                    <a:pt x="32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49"/>
            <p:cNvSpPr/>
            <p:nvPr/>
          </p:nvSpPr>
          <p:spPr>
            <a:xfrm>
              <a:off x="-1442119" y="3902260"/>
              <a:ext cx="178408" cy="16917"/>
            </a:xfrm>
            <a:custGeom>
              <a:avLst/>
              <a:gdLst/>
              <a:ahLst/>
              <a:cxnLst/>
              <a:rect l="l" t="t" r="r" b="b"/>
              <a:pathLst>
                <a:path w="2900" h="275" extrusionOk="0">
                  <a:moveTo>
                    <a:pt x="1" y="1"/>
                  </a:moveTo>
                  <a:lnTo>
                    <a:pt x="1" y="275"/>
                  </a:lnTo>
                  <a:lnTo>
                    <a:pt x="2900" y="275"/>
                  </a:lnTo>
                  <a:lnTo>
                    <a:pt x="2900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49"/>
            <p:cNvSpPr/>
            <p:nvPr/>
          </p:nvSpPr>
          <p:spPr>
            <a:xfrm>
              <a:off x="-1263772" y="3899491"/>
              <a:ext cx="21163" cy="19686"/>
            </a:xfrm>
            <a:custGeom>
              <a:avLst/>
              <a:gdLst/>
              <a:ahLst/>
              <a:cxnLst/>
              <a:rect l="l" t="t" r="r" b="b"/>
              <a:pathLst>
                <a:path w="344" h="320" extrusionOk="0">
                  <a:moveTo>
                    <a:pt x="343" y="0"/>
                  </a:moveTo>
                  <a:lnTo>
                    <a:pt x="1" y="46"/>
                  </a:lnTo>
                  <a:lnTo>
                    <a:pt x="1" y="320"/>
                  </a:lnTo>
                  <a:lnTo>
                    <a:pt x="343" y="251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49"/>
            <p:cNvSpPr/>
            <p:nvPr/>
          </p:nvSpPr>
          <p:spPr>
            <a:xfrm>
              <a:off x="-1442119" y="3899491"/>
              <a:ext cx="199509" cy="2830"/>
            </a:xfrm>
            <a:custGeom>
              <a:avLst/>
              <a:gdLst/>
              <a:ahLst/>
              <a:cxnLst/>
              <a:rect l="l" t="t" r="r" b="b"/>
              <a:pathLst>
                <a:path w="3243" h="46" extrusionOk="0">
                  <a:moveTo>
                    <a:pt x="343" y="0"/>
                  </a:moveTo>
                  <a:lnTo>
                    <a:pt x="1" y="46"/>
                  </a:lnTo>
                  <a:lnTo>
                    <a:pt x="2900" y="46"/>
                  </a:lnTo>
                  <a:lnTo>
                    <a:pt x="324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49"/>
            <p:cNvSpPr/>
            <p:nvPr/>
          </p:nvSpPr>
          <p:spPr>
            <a:xfrm>
              <a:off x="-1442119" y="4035691"/>
              <a:ext cx="178408" cy="16917"/>
            </a:xfrm>
            <a:custGeom>
              <a:avLst/>
              <a:gdLst/>
              <a:ahLst/>
              <a:cxnLst/>
              <a:rect l="l" t="t" r="r" b="b"/>
              <a:pathLst>
                <a:path w="2900" h="275" extrusionOk="0">
                  <a:moveTo>
                    <a:pt x="1" y="0"/>
                  </a:moveTo>
                  <a:lnTo>
                    <a:pt x="1" y="274"/>
                  </a:lnTo>
                  <a:lnTo>
                    <a:pt x="2900" y="274"/>
                  </a:lnTo>
                  <a:lnTo>
                    <a:pt x="2900" y="0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49"/>
            <p:cNvSpPr/>
            <p:nvPr/>
          </p:nvSpPr>
          <p:spPr>
            <a:xfrm>
              <a:off x="-1263772" y="4032861"/>
              <a:ext cx="21163" cy="19747"/>
            </a:xfrm>
            <a:custGeom>
              <a:avLst/>
              <a:gdLst/>
              <a:ahLst/>
              <a:cxnLst/>
              <a:rect l="l" t="t" r="r" b="b"/>
              <a:pathLst>
                <a:path w="344" h="321" extrusionOk="0">
                  <a:moveTo>
                    <a:pt x="343" y="1"/>
                  </a:moveTo>
                  <a:lnTo>
                    <a:pt x="1" y="46"/>
                  </a:lnTo>
                  <a:lnTo>
                    <a:pt x="1" y="320"/>
                  </a:lnTo>
                  <a:lnTo>
                    <a:pt x="343" y="252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49"/>
            <p:cNvSpPr/>
            <p:nvPr/>
          </p:nvSpPr>
          <p:spPr>
            <a:xfrm>
              <a:off x="-1442119" y="4032861"/>
              <a:ext cx="199509" cy="2891"/>
            </a:xfrm>
            <a:custGeom>
              <a:avLst/>
              <a:gdLst/>
              <a:ahLst/>
              <a:cxnLst/>
              <a:rect l="l" t="t" r="r" b="b"/>
              <a:pathLst>
                <a:path w="3243" h="47" extrusionOk="0">
                  <a:moveTo>
                    <a:pt x="343" y="1"/>
                  </a:moveTo>
                  <a:lnTo>
                    <a:pt x="1" y="46"/>
                  </a:lnTo>
                  <a:lnTo>
                    <a:pt x="2900" y="46"/>
                  </a:lnTo>
                  <a:lnTo>
                    <a:pt x="32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49"/>
            <p:cNvSpPr/>
            <p:nvPr/>
          </p:nvSpPr>
          <p:spPr>
            <a:xfrm>
              <a:off x="-1107880" y="3462778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49"/>
            <p:cNvSpPr/>
            <p:nvPr/>
          </p:nvSpPr>
          <p:spPr>
            <a:xfrm>
              <a:off x="-1128982" y="3458595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49"/>
            <p:cNvSpPr/>
            <p:nvPr/>
          </p:nvSpPr>
          <p:spPr>
            <a:xfrm>
              <a:off x="-1128982" y="3458595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49"/>
            <p:cNvSpPr/>
            <p:nvPr/>
          </p:nvSpPr>
          <p:spPr>
            <a:xfrm>
              <a:off x="-1107880" y="3598978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49"/>
            <p:cNvSpPr/>
            <p:nvPr/>
          </p:nvSpPr>
          <p:spPr>
            <a:xfrm>
              <a:off x="-1128982" y="3594795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49"/>
            <p:cNvSpPr/>
            <p:nvPr/>
          </p:nvSpPr>
          <p:spPr>
            <a:xfrm>
              <a:off x="-1128982" y="3594795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49"/>
            <p:cNvSpPr/>
            <p:nvPr/>
          </p:nvSpPr>
          <p:spPr>
            <a:xfrm>
              <a:off x="-1107880" y="3735178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49"/>
            <p:cNvSpPr/>
            <p:nvPr/>
          </p:nvSpPr>
          <p:spPr>
            <a:xfrm>
              <a:off x="-1128982" y="3730995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49"/>
            <p:cNvSpPr/>
            <p:nvPr/>
          </p:nvSpPr>
          <p:spPr>
            <a:xfrm>
              <a:off x="-1128982" y="3730995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49"/>
            <p:cNvSpPr/>
            <p:nvPr/>
          </p:nvSpPr>
          <p:spPr>
            <a:xfrm>
              <a:off x="-1107880" y="3871378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49"/>
            <p:cNvSpPr/>
            <p:nvPr/>
          </p:nvSpPr>
          <p:spPr>
            <a:xfrm>
              <a:off x="-1128982" y="3867195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49"/>
            <p:cNvSpPr/>
            <p:nvPr/>
          </p:nvSpPr>
          <p:spPr>
            <a:xfrm>
              <a:off x="-1128982" y="3867195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49"/>
            <p:cNvSpPr/>
            <p:nvPr/>
          </p:nvSpPr>
          <p:spPr>
            <a:xfrm>
              <a:off x="-1107880" y="4143777"/>
              <a:ext cx="77269" cy="16917"/>
            </a:xfrm>
            <a:custGeom>
              <a:avLst/>
              <a:gdLst/>
              <a:ahLst/>
              <a:cxnLst/>
              <a:rect l="l" t="t" r="r" b="b"/>
              <a:pathLst>
                <a:path w="1256" h="275" extrusionOk="0">
                  <a:moveTo>
                    <a:pt x="23" y="1"/>
                  </a:moveTo>
                  <a:lnTo>
                    <a:pt x="0" y="275"/>
                  </a:lnTo>
                  <a:lnTo>
                    <a:pt x="1256" y="275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49"/>
            <p:cNvSpPr/>
            <p:nvPr/>
          </p:nvSpPr>
          <p:spPr>
            <a:xfrm>
              <a:off x="-1128982" y="4139594"/>
              <a:ext cx="22578" cy="21101"/>
            </a:xfrm>
            <a:custGeom>
              <a:avLst/>
              <a:gdLst/>
              <a:ahLst/>
              <a:cxnLst/>
              <a:rect l="l" t="t" r="r" b="b"/>
              <a:pathLst>
                <a:path w="367" h="343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43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49"/>
            <p:cNvSpPr/>
            <p:nvPr/>
          </p:nvSpPr>
          <p:spPr>
            <a:xfrm>
              <a:off x="-1128982" y="4139594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49"/>
            <p:cNvSpPr/>
            <p:nvPr/>
          </p:nvSpPr>
          <p:spPr>
            <a:xfrm>
              <a:off x="-1107880" y="4007577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49"/>
            <p:cNvSpPr/>
            <p:nvPr/>
          </p:nvSpPr>
          <p:spPr>
            <a:xfrm>
              <a:off x="-1128982" y="4003394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49"/>
            <p:cNvSpPr/>
            <p:nvPr/>
          </p:nvSpPr>
          <p:spPr>
            <a:xfrm>
              <a:off x="-1128982" y="4003394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49"/>
            <p:cNvSpPr/>
            <p:nvPr/>
          </p:nvSpPr>
          <p:spPr>
            <a:xfrm>
              <a:off x="-904249" y="4046887"/>
              <a:ext cx="852360" cy="334286"/>
            </a:xfrm>
            <a:custGeom>
              <a:avLst/>
              <a:gdLst/>
              <a:ahLst/>
              <a:cxnLst/>
              <a:rect l="l" t="t" r="r" b="b"/>
              <a:pathLst>
                <a:path w="13855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49"/>
            <p:cNvSpPr/>
            <p:nvPr/>
          </p:nvSpPr>
          <p:spPr>
            <a:xfrm>
              <a:off x="-87478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49"/>
            <p:cNvSpPr/>
            <p:nvPr/>
          </p:nvSpPr>
          <p:spPr>
            <a:xfrm>
              <a:off x="-825627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49"/>
            <p:cNvSpPr/>
            <p:nvPr/>
          </p:nvSpPr>
          <p:spPr>
            <a:xfrm>
              <a:off x="-77788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49"/>
            <p:cNvSpPr/>
            <p:nvPr/>
          </p:nvSpPr>
          <p:spPr>
            <a:xfrm>
              <a:off x="-73014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49"/>
            <p:cNvSpPr/>
            <p:nvPr/>
          </p:nvSpPr>
          <p:spPr>
            <a:xfrm>
              <a:off x="-680993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49"/>
            <p:cNvSpPr/>
            <p:nvPr/>
          </p:nvSpPr>
          <p:spPr>
            <a:xfrm>
              <a:off x="-63325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49"/>
            <p:cNvSpPr/>
            <p:nvPr/>
          </p:nvSpPr>
          <p:spPr>
            <a:xfrm>
              <a:off x="-584099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49"/>
            <p:cNvSpPr/>
            <p:nvPr/>
          </p:nvSpPr>
          <p:spPr>
            <a:xfrm>
              <a:off x="-53636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49"/>
            <p:cNvSpPr/>
            <p:nvPr/>
          </p:nvSpPr>
          <p:spPr>
            <a:xfrm>
              <a:off x="-487205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49"/>
            <p:cNvSpPr/>
            <p:nvPr/>
          </p:nvSpPr>
          <p:spPr>
            <a:xfrm>
              <a:off x="-43946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49"/>
            <p:cNvSpPr/>
            <p:nvPr/>
          </p:nvSpPr>
          <p:spPr>
            <a:xfrm>
              <a:off x="-39172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49"/>
            <p:cNvSpPr/>
            <p:nvPr/>
          </p:nvSpPr>
          <p:spPr>
            <a:xfrm>
              <a:off x="-34257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49"/>
            <p:cNvSpPr/>
            <p:nvPr/>
          </p:nvSpPr>
          <p:spPr>
            <a:xfrm>
              <a:off x="-29483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49"/>
            <p:cNvSpPr/>
            <p:nvPr/>
          </p:nvSpPr>
          <p:spPr>
            <a:xfrm>
              <a:off x="-245678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49"/>
            <p:cNvSpPr/>
            <p:nvPr/>
          </p:nvSpPr>
          <p:spPr>
            <a:xfrm>
              <a:off x="-19793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49"/>
            <p:cNvSpPr/>
            <p:nvPr/>
          </p:nvSpPr>
          <p:spPr>
            <a:xfrm>
              <a:off x="-15019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49"/>
            <p:cNvSpPr/>
            <p:nvPr/>
          </p:nvSpPr>
          <p:spPr>
            <a:xfrm>
              <a:off x="-10104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49"/>
            <p:cNvSpPr/>
            <p:nvPr/>
          </p:nvSpPr>
          <p:spPr>
            <a:xfrm>
              <a:off x="-904249" y="4352998"/>
              <a:ext cx="852360" cy="28175"/>
            </a:xfrm>
            <a:custGeom>
              <a:avLst/>
              <a:gdLst/>
              <a:ahLst/>
              <a:cxnLst/>
              <a:rect l="l" t="t" r="r" b="b"/>
              <a:pathLst>
                <a:path w="13855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rgbClr val="156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49"/>
            <p:cNvSpPr/>
            <p:nvPr/>
          </p:nvSpPr>
          <p:spPr>
            <a:xfrm>
              <a:off x="-87478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49"/>
            <p:cNvSpPr/>
            <p:nvPr/>
          </p:nvSpPr>
          <p:spPr>
            <a:xfrm>
              <a:off x="-825627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49"/>
            <p:cNvSpPr/>
            <p:nvPr/>
          </p:nvSpPr>
          <p:spPr>
            <a:xfrm>
              <a:off x="-77788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49"/>
            <p:cNvSpPr/>
            <p:nvPr/>
          </p:nvSpPr>
          <p:spPr>
            <a:xfrm>
              <a:off x="-73014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49"/>
            <p:cNvSpPr/>
            <p:nvPr/>
          </p:nvSpPr>
          <p:spPr>
            <a:xfrm>
              <a:off x="-680993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49"/>
            <p:cNvSpPr/>
            <p:nvPr/>
          </p:nvSpPr>
          <p:spPr>
            <a:xfrm>
              <a:off x="-63325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49"/>
            <p:cNvSpPr/>
            <p:nvPr/>
          </p:nvSpPr>
          <p:spPr>
            <a:xfrm>
              <a:off x="-584099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49"/>
            <p:cNvSpPr/>
            <p:nvPr/>
          </p:nvSpPr>
          <p:spPr>
            <a:xfrm>
              <a:off x="-53636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49"/>
            <p:cNvSpPr/>
            <p:nvPr/>
          </p:nvSpPr>
          <p:spPr>
            <a:xfrm>
              <a:off x="-487205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49"/>
            <p:cNvSpPr/>
            <p:nvPr/>
          </p:nvSpPr>
          <p:spPr>
            <a:xfrm>
              <a:off x="-43946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49"/>
            <p:cNvSpPr/>
            <p:nvPr/>
          </p:nvSpPr>
          <p:spPr>
            <a:xfrm>
              <a:off x="-39172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49"/>
            <p:cNvSpPr/>
            <p:nvPr/>
          </p:nvSpPr>
          <p:spPr>
            <a:xfrm>
              <a:off x="-34257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49"/>
            <p:cNvSpPr/>
            <p:nvPr/>
          </p:nvSpPr>
          <p:spPr>
            <a:xfrm>
              <a:off x="-29483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49"/>
            <p:cNvSpPr/>
            <p:nvPr/>
          </p:nvSpPr>
          <p:spPr>
            <a:xfrm>
              <a:off x="-245678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49"/>
            <p:cNvSpPr/>
            <p:nvPr/>
          </p:nvSpPr>
          <p:spPr>
            <a:xfrm>
              <a:off x="-19793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49"/>
            <p:cNvSpPr/>
            <p:nvPr/>
          </p:nvSpPr>
          <p:spPr>
            <a:xfrm>
              <a:off x="-15019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49"/>
            <p:cNvSpPr/>
            <p:nvPr/>
          </p:nvSpPr>
          <p:spPr>
            <a:xfrm>
              <a:off x="-10104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49"/>
            <p:cNvSpPr/>
            <p:nvPr/>
          </p:nvSpPr>
          <p:spPr>
            <a:xfrm>
              <a:off x="-904249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49"/>
            <p:cNvSpPr/>
            <p:nvPr/>
          </p:nvSpPr>
          <p:spPr>
            <a:xfrm>
              <a:off x="-904249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49"/>
            <p:cNvSpPr/>
            <p:nvPr/>
          </p:nvSpPr>
          <p:spPr>
            <a:xfrm>
              <a:off x="-71576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49"/>
            <p:cNvSpPr/>
            <p:nvPr/>
          </p:nvSpPr>
          <p:spPr>
            <a:xfrm>
              <a:off x="-71576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49"/>
            <p:cNvSpPr/>
            <p:nvPr/>
          </p:nvSpPr>
          <p:spPr>
            <a:xfrm>
              <a:off x="-900066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49"/>
            <p:cNvSpPr/>
            <p:nvPr/>
          </p:nvSpPr>
          <p:spPr>
            <a:xfrm>
              <a:off x="-67393" y="4052547"/>
              <a:ext cx="11320" cy="9904"/>
            </a:xfrm>
            <a:custGeom>
              <a:avLst/>
              <a:gdLst/>
              <a:ahLst/>
              <a:cxnLst/>
              <a:rect l="l" t="t" r="r" b="b"/>
              <a:pathLst>
                <a:path w="184" h="161" extrusionOk="0">
                  <a:moveTo>
                    <a:pt x="92" y="0"/>
                  </a:moveTo>
                  <a:cubicBezTo>
                    <a:pt x="47" y="0"/>
                    <a:pt x="1" y="23"/>
                    <a:pt x="1" y="69"/>
                  </a:cubicBezTo>
                  <a:cubicBezTo>
                    <a:pt x="1" y="114"/>
                    <a:pt x="47" y="160"/>
                    <a:pt x="92" y="160"/>
                  </a:cubicBezTo>
                  <a:cubicBezTo>
                    <a:pt x="138" y="160"/>
                    <a:pt x="184" y="114"/>
                    <a:pt x="184" y="69"/>
                  </a:cubicBezTo>
                  <a:cubicBezTo>
                    <a:pt x="184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49"/>
            <p:cNvSpPr/>
            <p:nvPr/>
          </p:nvSpPr>
          <p:spPr>
            <a:xfrm>
              <a:off x="-900066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49"/>
            <p:cNvSpPr/>
            <p:nvPr/>
          </p:nvSpPr>
          <p:spPr>
            <a:xfrm>
              <a:off x="-67393" y="4362841"/>
              <a:ext cx="11320" cy="9904"/>
            </a:xfrm>
            <a:custGeom>
              <a:avLst/>
              <a:gdLst/>
              <a:ahLst/>
              <a:cxnLst/>
              <a:rect l="l" t="t" r="r" b="b"/>
              <a:pathLst>
                <a:path w="184" h="161" extrusionOk="0">
                  <a:moveTo>
                    <a:pt x="92" y="1"/>
                  </a:moveTo>
                  <a:cubicBezTo>
                    <a:pt x="47" y="1"/>
                    <a:pt x="1" y="23"/>
                    <a:pt x="1" y="69"/>
                  </a:cubicBezTo>
                  <a:cubicBezTo>
                    <a:pt x="1" y="115"/>
                    <a:pt x="47" y="160"/>
                    <a:pt x="92" y="160"/>
                  </a:cubicBezTo>
                  <a:cubicBezTo>
                    <a:pt x="138" y="160"/>
                    <a:pt x="184" y="115"/>
                    <a:pt x="184" y="69"/>
                  </a:cubicBezTo>
                  <a:cubicBezTo>
                    <a:pt x="184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49"/>
            <p:cNvSpPr/>
            <p:nvPr/>
          </p:nvSpPr>
          <p:spPr>
            <a:xfrm>
              <a:off x="-904249" y="3709894"/>
              <a:ext cx="852360" cy="334286"/>
            </a:xfrm>
            <a:custGeom>
              <a:avLst/>
              <a:gdLst/>
              <a:ahLst/>
              <a:cxnLst/>
              <a:rect l="l" t="t" r="r" b="b"/>
              <a:pathLst>
                <a:path w="13855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49"/>
            <p:cNvSpPr/>
            <p:nvPr/>
          </p:nvSpPr>
          <p:spPr>
            <a:xfrm>
              <a:off x="-87478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49"/>
            <p:cNvSpPr/>
            <p:nvPr/>
          </p:nvSpPr>
          <p:spPr>
            <a:xfrm>
              <a:off x="-825627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49"/>
            <p:cNvSpPr/>
            <p:nvPr/>
          </p:nvSpPr>
          <p:spPr>
            <a:xfrm>
              <a:off x="-77788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49"/>
            <p:cNvSpPr/>
            <p:nvPr/>
          </p:nvSpPr>
          <p:spPr>
            <a:xfrm>
              <a:off x="-73014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49"/>
            <p:cNvSpPr/>
            <p:nvPr/>
          </p:nvSpPr>
          <p:spPr>
            <a:xfrm>
              <a:off x="-680993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49"/>
            <p:cNvSpPr/>
            <p:nvPr/>
          </p:nvSpPr>
          <p:spPr>
            <a:xfrm>
              <a:off x="-63325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49"/>
            <p:cNvSpPr/>
            <p:nvPr/>
          </p:nvSpPr>
          <p:spPr>
            <a:xfrm>
              <a:off x="-584099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49"/>
            <p:cNvSpPr/>
            <p:nvPr/>
          </p:nvSpPr>
          <p:spPr>
            <a:xfrm>
              <a:off x="-53636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49"/>
            <p:cNvSpPr/>
            <p:nvPr/>
          </p:nvSpPr>
          <p:spPr>
            <a:xfrm>
              <a:off x="-487205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49"/>
            <p:cNvSpPr/>
            <p:nvPr/>
          </p:nvSpPr>
          <p:spPr>
            <a:xfrm>
              <a:off x="-43946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49"/>
            <p:cNvSpPr/>
            <p:nvPr/>
          </p:nvSpPr>
          <p:spPr>
            <a:xfrm>
              <a:off x="-39172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49"/>
            <p:cNvSpPr/>
            <p:nvPr/>
          </p:nvSpPr>
          <p:spPr>
            <a:xfrm>
              <a:off x="-34257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49"/>
            <p:cNvSpPr/>
            <p:nvPr/>
          </p:nvSpPr>
          <p:spPr>
            <a:xfrm>
              <a:off x="-29483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49"/>
            <p:cNvSpPr/>
            <p:nvPr/>
          </p:nvSpPr>
          <p:spPr>
            <a:xfrm>
              <a:off x="-245678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49"/>
            <p:cNvSpPr/>
            <p:nvPr/>
          </p:nvSpPr>
          <p:spPr>
            <a:xfrm>
              <a:off x="-19793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49"/>
            <p:cNvSpPr/>
            <p:nvPr/>
          </p:nvSpPr>
          <p:spPr>
            <a:xfrm>
              <a:off x="-15019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49"/>
            <p:cNvSpPr/>
            <p:nvPr/>
          </p:nvSpPr>
          <p:spPr>
            <a:xfrm>
              <a:off x="-10104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49"/>
            <p:cNvSpPr/>
            <p:nvPr/>
          </p:nvSpPr>
          <p:spPr>
            <a:xfrm>
              <a:off x="-904249" y="4016005"/>
              <a:ext cx="852360" cy="28175"/>
            </a:xfrm>
            <a:custGeom>
              <a:avLst/>
              <a:gdLst/>
              <a:ahLst/>
              <a:cxnLst/>
              <a:rect l="l" t="t" r="r" b="b"/>
              <a:pathLst>
                <a:path w="13855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49"/>
            <p:cNvSpPr/>
            <p:nvPr/>
          </p:nvSpPr>
          <p:spPr>
            <a:xfrm>
              <a:off x="-87478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49"/>
            <p:cNvSpPr/>
            <p:nvPr/>
          </p:nvSpPr>
          <p:spPr>
            <a:xfrm>
              <a:off x="-825627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49"/>
            <p:cNvSpPr/>
            <p:nvPr/>
          </p:nvSpPr>
          <p:spPr>
            <a:xfrm>
              <a:off x="-77788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49"/>
            <p:cNvSpPr/>
            <p:nvPr/>
          </p:nvSpPr>
          <p:spPr>
            <a:xfrm>
              <a:off x="-73014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49"/>
            <p:cNvSpPr/>
            <p:nvPr/>
          </p:nvSpPr>
          <p:spPr>
            <a:xfrm>
              <a:off x="-680993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49"/>
            <p:cNvSpPr/>
            <p:nvPr/>
          </p:nvSpPr>
          <p:spPr>
            <a:xfrm>
              <a:off x="-63325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49"/>
            <p:cNvSpPr/>
            <p:nvPr/>
          </p:nvSpPr>
          <p:spPr>
            <a:xfrm>
              <a:off x="-584099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49"/>
            <p:cNvSpPr/>
            <p:nvPr/>
          </p:nvSpPr>
          <p:spPr>
            <a:xfrm>
              <a:off x="-53636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49"/>
            <p:cNvSpPr/>
            <p:nvPr/>
          </p:nvSpPr>
          <p:spPr>
            <a:xfrm>
              <a:off x="-487205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49"/>
            <p:cNvSpPr/>
            <p:nvPr/>
          </p:nvSpPr>
          <p:spPr>
            <a:xfrm>
              <a:off x="-43946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49"/>
            <p:cNvSpPr/>
            <p:nvPr/>
          </p:nvSpPr>
          <p:spPr>
            <a:xfrm>
              <a:off x="-39172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49"/>
            <p:cNvSpPr/>
            <p:nvPr/>
          </p:nvSpPr>
          <p:spPr>
            <a:xfrm>
              <a:off x="-34257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49"/>
            <p:cNvSpPr/>
            <p:nvPr/>
          </p:nvSpPr>
          <p:spPr>
            <a:xfrm>
              <a:off x="-29483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49"/>
            <p:cNvSpPr/>
            <p:nvPr/>
          </p:nvSpPr>
          <p:spPr>
            <a:xfrm>
              <a:off x="-245678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49"/>
            <p:cNvSpPr/>
            <p:nvPr/>
          </p:nvSpPr>
          <p:spPr>
            <a:xfrm>
              <a:off x="-19793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49"/>
            <p:cNvSpPr/>
            <p:nvPr/>
          </p:nvSpPr>
          <p:spPr>
            <a:xfrm>
              <a:off x="-15019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49"/>
            <p:cNvSpPr/>
            <p:nvPr/>
          </p:nvSpPr>
          <p:spPr>
            <a:xfrm>
              <a:off x="-10104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49"/>
            <p:cNvSpPr/>
            <p:nvPr/>
          </p:nvSpPr>
          <p:spPr>
            <a:xfrm>
              <a:off x="-904249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49"/>
            <p:cNvSpPr/>
            <p:nvPr/>
          </p:nvSpPr>
          <p:spPr>
            <a:xfrm>
              <a:off x="-904249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49"/>
            <p:cNvSpPr/>
            <p:nvPr/>
          </p:nvSpPr>
          <p:spPr>
            <a:xfrm>
              <a:off x="-71576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49"/>
            <p:cNvSpPr/>
            <p:nvPr/>
          </p:nvSpPr>
          <p:spPr>
            <a:xfrm>
              <a:off x="-71576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49"/>
            <p:cNvSpPr/>
            <p:nvPr/>
          </p:nvSpPr>
          <p:spPr>
            <a:xfrm>
              <a:off x="-900066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49"/>
            <p:cNvSpPr/>
            <p:nvPr/>
          </p:nvSpPr>
          <p:spPr>
            <a:xfrm>
              <a:off x="-67393" y="3715554"/>
              <a:ext cx="11320" cy="9843"/>
            </a:xfrm>
            <a:custGeom>
              <a:avLst/>
              <a:gdLst/>
              <a:ahLst/>
              <a:cxnLst/>
              <a:rect l="l" t="t" r="r" b="b"/>
              <a:pathLst>
                <a:path w="184" h="160" extrusionOk="0">
                  <a:moveTo>
                    <a:pt x="92" y="0"/>
                  </a:moveTo>
                  <a:cubicBezTo>
                    <a:pt x="47" y="0"/>
                    <a:pt x="1" y="23"/>
                    <a:pt x="1" y="69"/>
                  </a:cubicBezTo>
                  <a:cubicBezTo>
                    <a:pt x="1" y="114"/>
                    <a:pt x="47" y="160"/>
                    <a:pt x="92" y="160"/>
                  </a:cubicBezTo>
                  <a:cubicBezTo>
                    <a:pt x="138" y="160"/>
                    <a:pt x="184" y="114"/>
                    <a:pt x="184" y="69"/>
                  </a:cubicBezTo>
                  <a:cubicBezTo>
                    <a:pt x="184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49"/>
            <p:cNvSpPr/>
            <p:nvPr/>
          </p:nvSpPr>
          <p:spPr>
            <a:xfrm>
              <a:off x="-900066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46"/>
                    <a:pt x="1" y="92"/>
                  </a:cubicBezTo>
                  <a:cubicBezTo>
                    <a:pt x="1" y="138"/>
                    <a:pt x="46" y="160"/>
                    <a:pt x="92" y="160"/>
                  </a:cubicBezTo>
                  <a:cubicBezTo>
                    <a:pt x="137" y="160"/>
                    <a:pt x="160" y="138"/>
                    <a:pt x="160" y="92"/>
                  </a:cubicBezTo>
                  <a:cubicBezTo>
                    <a:pt x="160" y="46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49"/>
            <p:cNvSpPr/>
            <p:nvPr/>
          </p:nvSpPr>
          <p:spPr>
            <a:xfrm>
              <a:off x="-67393" y="4025848"/>
              <a:ext cx="11320" cy="9904"/>
            </a:xfrm>
            <a:custGeom>
              <a:avLst/>
              <a:gdLst/>
              <a:ahLst/>
              <a:cxnLst/>
              <a:rect l="l" t="t" r="r" b="b"/>
              <a:pathLst>
                <a:path w="184" h="161" extrusionOk="0">
                  <a:moveTo>
                    <a:pt x="92" y="1"/>
                  </a:moveTo>
                  <a:cubicBezTo>
                    <a:pt x="47" y="1"/>
                    <a:pt x="1" y="46"/>
                    <a:pt x="1" y="92"/>
                  </a:cubicBezTo>
                  <a:cubicBezTo>
                    <a:pt x="1" y="138"/>
                    <a:pt x="47" y="160"/>
                    <a:pt x="92" y="160"/>
                  </a:cubicBezTo>
                  <a:cubicBezTo>
                    <a:pt x="138" y="160"/>
                    <a:pt x="184" y="138"/>
                    <a:pt x="184" y="92"/>
                  </a:cubicBezTo>
                  <a:cubicBezTo>
                    <a:pt x="184" y="46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49"/>
            <p:cNvSpPr/>
            <p:nvPr/>
          </p:nvSpPr>
          <p:spPr>
            <a:xfrm>
              <a:off x="22488" y="4046887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56" y="5433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49"/>
            <p:cNvSpPr/>
            <p:nvPr/>
          </p:nvSpPr>
          <p:spPr>
            <a:xfrm>
              <a:off x="5201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49"/>
            <p:cNvSpPr/>
            <p:nvPr/>
          </p:nvSpPr>
          <p:spPr>
            <a:xfrm>
              <a:off x="9975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49"/>
            <p:cNvSpPr/>
            <p:nvPr/>
          </p:nvSpPr>
          <p:spPr>
            <a:xfrm>
              <a:off x="14891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49"/>
            <p:cNvSpPr/>
            <p:nvPr/>
          </p:nvSpPr>
          <p:spPr>
            <a:xfrm>
              <a:off x="19665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49"/>
            <p:cNvSpPr/>
            <p:nvPr/>
          </p:nvSpPr>
          <p:spPr>
            <a:xfrm>
              <a:off x="24574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49"/>
            <p:cNvSpPr/>
            <p:nvPr/>
          </p:nvSpPr>
          <p:spPr>
            <a:xfrm>
              <a:off x="29354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49"/>
            <p:cNvSpPr/>
            <p:nvPr/>
          </p:nvSpPr>
          <p:spPr>
            <a:xfrm>
              <a:off x="342638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49"/>
            <p:cNvSpPr/>
            <p:nvPr/>
          </p:nvSpPr>
          <p:spPr>
            <a:xfrm>
              <a:off x="39037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49"/>
            <p:cNvSpPr/>
            <p:nvPr/>
          </p:nvSpPr>
          <p:spPr>
            <a:xfrm>
              <a:off x="43817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49"/>
            <p:cNvSpPr/>
            <p:nvPr/>
          </p:nvSpPr>
          <p:spPr>
            <a:xfrm>
              <a:off x="487272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49"/>
            <p:cNvSpPr/>
            <p:nvPr/>
          </p:nvSpPr>
          <p:spPr>
            <a:xfrm>
              <a:off x="53501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49"/>
            <p:cNvSpPr/>
            <p:nvPr/>
          </p:nvSpPr>
          <p:spPr>
            <a:xfrm>
              <a:off x="584166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49"/>
            <p:cNvSpPr/>
            <p:nvPr/>
          </p:nvSpPr>
          <p:spPr>
            <a:xfrm>
              <a:off x="63190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49"/>
            <p:cNvSpPr/>
            <p:nvPr/>
          </p:nvSpPr>
          <p:spPr>
            <a:xfrm>
              <a:off x="681060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49"/>
            <p:cNvSpPr/>
            <p:nvPr/>
          </p:nvSpPr>
          <p:spPr>
            <a:xfrm>
              <a:off x="72879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49"/>
            <p:cNvSpPr/>
            <p:nvPr/>
          </p:nvSpPr>
          <p:spPr>
            <a:xfrm>
              <a:off x="77653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49"/>
            <p:cNvSpPr/>
            <p:nvPr/>
          </p:nvSpPr>
          <p:spPr>
            <a:xfrm>
              <a:off x="82569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49"/>
            <p:cNvSpPr/>
            <p:nvPr/>
          </p:nvSpPr>
          <p:spPr>
            <a:xfrm>
              <a:off x="22488" y="4352998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1" y="1"/>
                  </a:moveTo>
                  <a:lnTo>
                    <a:pt x="1" y="457"/>
                  </a:lnTo>
                  <a:lnTo>
                    <a:pt x="13856" y="457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rgbClr val="F1A6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49"/>
            <p:cNvSpPr/>
            <p:nvPr/>
          </p:nvSpPr>
          <p:spPr>
            <a:xfrm>
              <a:off x="5201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49"/>
            <p:cNvSpPr/>
            <p:nvPr/>
          </p:nvSpPr>
          <p:spPr>
            <a:xfrm>
              <a:off x="9975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49"/>
            <p:cNvSpPr/>
            <p:nvPr/>
          </p:nvSpPr>
          <p:spPr>
            <a:xfrm>
              <a:off x="14891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49"/>
            <p:cNvSpPr/>
            <p:nvPr/>
          </p:nvSpPr>
          <p:spPr>
            <a:xfrm>
              <a:off x="19665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49"/>
            <p:cNvSpPr/>
            <p:nvPr/>
          </p:nvSpPr>
          <p:spPr>
            <a:xfrm>
              <a:off x="24574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49"/>
            <p:cNvSpPr/>
            <p:nvPr/>
          </p:nvSpPr>
          <p:spPr>
            <a:xfrm>
              <a:off x="29354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49"/>
            <p:cNvSpPr/>
            <p:nvPr/>
          </p:nvSpPr>
          <p:spPr>
            <a:xfrm>
              <a:off x="342638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49"/>
            <p:cNvSpPr/>
            <p:nvPr/>
          </p:nvSpPr>
          <p:spPr>
            <a:xfrm>
              <a:off x="39037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49"/>
            <p:cNvSpPr/>
            <p:nvPr/>
          </p:nvSpPr>
          <p:spPr>
            <a:xfrm>
              <a:off x="43817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49"/>
            <p:cNvSpPr/>
            <p:nvPr/>
          </p:nvSpPr>
          <p:spPr>
            <a:xfrm>
              <a:off x="487272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49"/>
            <p:cNvSpPr/>
            <p:nvPr/>
          </p:nvSpPr>
          <p:spPr>
            <a:xfrm>
              <a:off x="53501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49"/>
            <p:cNvSpPr/>
            <p:nvPr/>
          </p:nvSpPr>
          <p:spPr>
            <a:xfrm>
              <a:off x="584166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49"/>
            <p:cNvSpPr/>
            <p:nvPr/>
          </p:nvSpPr>
          <p:spPr>
            <a:xfrm>
              <a:off x="63190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49"/>
            <p:cNvSpPr/>
            <p:nvPr/>
          </p:nvSpPr>
          <p:spPr>
            <a:xfrm>
              <a:off x="681060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49"/>
            <p:cNvSpPr/>
            <p:nvPr/>
          </p:nvSpPr>
          <p:spPr>
            <a:xfrm>
              <a:off x="72879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49"/>
            <p:cNvSpPr/>
            <p:nvPr/>
          </p:nvSpPr>
          <p:spPr>
            <a:xfrm>
              <a:off x="77653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49"/>
            <p:cNvSpPr/>
            <p:nvPr/>
          </p:nvSpPr>
          <p:spPr>
            <a:xfrm>
              <a:off x="82569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49"/>
            <p:cNvSpPr/>
            <p:nvPr/>
          </p:nvSpPr>
          <p:spPr>
            <a:xfrm>
              <a:off x="22488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49"/>
            <p:cNvSpPr/>
            <p:nvPr/>
          </p:nvSpPr>
          <p:spPr>
            <a:xfrm>
              <a:off x="22488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49"/>
            <p:cNvSpPr/>
            <p:nvPr/>
          </p:nvSpPr>
          <p:spPr>
            <a:xfrm>
              <a:off x="855223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49"/>
            <p:cNvSpPr/>
            <p:nvPr/>
          </p:nvSpPr>
          <p:spPr>
            <a:xfrm>
              <a:off x="855223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49"/>
            <p:cNvSpPr/>
            <p:nvPr/>
          </p:nvSpPr>
          <p:spPr>
            <a:xfrm>
              <a:off x="26733" y="4052547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2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49"/>
            <p:cNvSpPr/>
            <p:nvPr/>
          </p:nvSpPr>
          <p:spPr>
            <a:xfrm>
              <a:off x="859406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8" y="160"/>
                    <a:pt x="160" y="114"/>
                    <a:pt x="160" y="69"/>
                  </a:cubicBezTo>
                  <a:cubicBezTo>
                    <a:pt x="160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49"/>
            <p:cNvSpPr/>
            <p:nvPr/>
          </p:nvSpPr>
          <p:spPr>
            <a:xfrm>
              <a:off x="26733" y="4362841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2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2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49"/>
            <p:cNvSpPr/>
            <p:nvPr/>
          </p:nvSpPr>
          <p:spPr>
            <a:xfrm>
              <a:off x="859406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38" y="160"/>
                    <a:pt x="160" y="115"/>
                    <a:pt x="160" y="69"/>
                  </a:cubicBezTo>
                  <a:cubicBezTo>
                    <a:pt x="160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49"/>
            <p:cNvSpPr/>
            <p:nvPr/>
          </p:nvSpPr>
          <p:spPr>
            <a:xfrm>
              <a:off x="22488" y="3709894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56" y="5433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49"/>
            <p:cNvSpPr/>
            <p:nvPr/>
          </p:nvSpPr>
          <p:spPr>
            <a:xfrm>
              <a:off x="5201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49"/>
            <p:cNvSpPr/>
            <p:nvPr/>
          </p:nvSpPr>
          <p:spPr>
            <a:xfrm>
              <a:off x="9975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49"/>
            <p:cNvSpPr/>
            <p:nvPr/>
          </p:nvSpPr>
          <p:spPr>
            <a:xfrm>
              <a:off x="14891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49"/>
            <p:cNvSpPr/>
            <p:nvPr/>
          </p:nvSpPr>
          <p:spPr>
            <a:xfrm>
              <a:off x="19665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49"/>
            <p:cNvSpPr/>
            <p:nvPr/>
          </p:nvSpPr>
          <p:spPr>
            <a:xfrm>
              <a:off x="24574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49"/>
            <p:cNvSpPr/>
            <p:nvPr/>
          </p:nvSpPr>
          <p:spPr>
            <a:xfrm>
              <a:off x="29354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49"/>
            <p:cNvSpPr/>
            <p:nvPr/>
          </p:nvSpPr>
          <p:spPr>
            <a:xfrm>
              <a:off x="342638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49"/>
            <p:cNvSpPr/>
            <p:nvPr/>
          </p:nvSpPr>
          <p:spPr>
            <a:xfrm>
              <a:off x="39037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49"/>
            <p:cNvSpPr/>
            <p:nvPr/>
          </p:nvSpPr>
          <p:spPr>
            <a:xfrm>
              <a:off x="43817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49"/>
            <p:cNvSpPr/>
            <p:nvPr/>
          </p:nvSpPr>
          <p:spPr>
            <a:xfrm>
              <a:off x="487272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49"/>
            <p:cNvSpPr/>
            <p:nvPr/>
          </p:nvSpPr>
          <p:spPr>
            <a:xfrm>
              <a:off x="53501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49"/>
            <p:cNvSpPr/>
            <p:nvPr/>
          </p:nvSpPr>
          <p:spPr>
            <a:xfrm>
              <a:off x="584166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49"/>
            <p:cNvSpPr/>
            <p:nvPr/>
          </p:nvSpPr>
          <p:spPr>
            <a:xfrm>
              <a:off x="63190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49"/>
            <p:cNvSpPr/>
            <p:nvPr/>
          </p:nvSpPr>
          <p:spPr>
            <a:xfrm>
              <a:off x="681060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49"/>
            <p:cNvSpPr/>
            <p:nvPr/>
          </p:nvSpPr>
          <p:spPr>
            <a:xfrm>
              <a:off x="72879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49"/>
            <p:cNvSpPr/>
            <p:nvPr/>
          </p:nvSpPr>
          <p:spPr>
            <a:xfrm>
              <a:off x="77653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49"/>
            <p:cNvSpPr/>
            <p:nvPr/>
          </p:nvSpPr>
          <p:spPr>
            <a:xfrm>
              <a:off x="82569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49"/>
            <p:cNvSpPr/>
            <p:nvPr/>
          </p:nvSpPr>
          <p:spPr>
            <a:xfrm>
              <a:off x="22488" y="4016005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1" y="1"/>
                  </a:moveTo>
                  <a:lnTo>
                    <a:pt x="1" y="457"/>
                  </a:lnTo>
                  <a:lnTo>
                    <a:pt x="13856" y="457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49"/>
            <p:cNvSpPr/>
            <p:nvPr/>
          </p:nvSpPr>
          <p:spPr>
            <a:xfrm>
              <a:off x="5201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49"/>
            <p:cNvSpPr/>
            <p:nvPr/>
          </p:nvSpPr>
          <p:spPr>
            <a:xfrm>
              <a:off x="9975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49"/>
            <p:cNvSpPr/>
            <p:nvPr/>
          </p:nvSpPr>
          <p:spPr>
            <a:xfrm>
              <a:off x="14891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49"/>
            <p:cNvSpPr/>
            <p:nvPr/>
          </p:nvSpPr>
          <p:spPr>
            <a:xfrm>
              <a:off x="19665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49"/>
            <p:cNvSpPr/>
            <p:nvPr/>
          </p:nvSpPr>
          <p:spPr>
            <a:xfrm>
              <a:off x="24574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49"/>
            <p:cNvSpPr/>
            <p:nvPr/>
          </p:nvSpPr>
          <p:spPr>
            <a:xfrm>
              <a:off x="29354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49"/>
            <p:cNvSpPr/>
            <p:nvPr/>
          </p:nvSpPr>
          <p:spPr>
            <a:xfrm>
              <a:off x="342638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49"/>
            <p:cNvSpPr/>
            <p:nvPr/>
          </p:nvSpPr>
          <p:spPr>
            <a:xfrm>
              <a:off x="39037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49"/>
            <p:cNvSpPr/>
            <p:nvPr/>
          </p:nvSpPr>
          <p:spPr>
            <a:xfrm>
              <a:off x="43817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49"/>
            <p:cNvSpPr/>
            <p:nvPr/>
          </p:nvSpPr>
          <p:spPr>
            <a:xfrm>
              <a:off x="487272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49"/>
            <p:cNvSpPr/>
            <p:nvPr/>
          </p:nvSpPr>
          <p:spPr>
            <a:xfrm>
              <a:off x="53501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49"/>
            <p:cNvSpPr/>
            <p:nvPr/>
          </p:nvSpPr>
          <p:spPr>
            <a:xfrm>
              <a:off x="584166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49"/>
            <p:cNvSpPr/>
            <p:nvPr/>
          </p:nvSpPr>
          <p:spPr>
            <a:xfrm>
              <a:off x="63190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49"/>
            <p:cNvSpPr/>
            <p:nvPr/>
          </p:nvSpPr>
          <p:spPr>
            <a:xfrm>
              <a:off x="681060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49"/>
            <p:cNvSpPr/>
            <p:nvPr/>
          </p:nvSpPr>
          <p:spPr>
            <a:xfrm>
              <a:off x="72879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49"/>
            <p:cNvSpPr/>
            <p:nvPr/>
          </p:nvSpPr>
          <p:spPr>
            <a:xfrm>
              <a:off x="77653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49"/>
            <p:cNvSpPr/>
            <p:nvPr/>
          </p:nvSpPr>
          <p:spPr>
            <a:xfrm>
              <a:off x="82569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49"/>
            <p:cNvSpPr/>
            <p:nvPr/>
          </p:nvSpPr>
          <p:spPr>
            <a:xfrm>
              <a:off x="22488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49"/>
            <p:cNvSpPr/>
            <p:nvPr/>
          </p:nvSpPr>
          <p:spPr>
            <a:xfrm>
              <a:off x="22488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49"/>
            <p:cNvSpPr/>
            <p:nvPr/>
          </p:nvSpPr>
          <p:spPr>
            <a:xfrm>
              <a:off x="855223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49"/>
            <p:cNvSpPr/>
            <p:nvPr/>
          </p:nvSpPr>
          <p:spPr>
            <a:xfrm>
              <a:off x="855223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49"/>
            <p:cNvSpPr/>
            <p:nvPr/>
          </p:nvSpPr>
          <p:spPr>
            <a:xfrm>
              <a:off x="26733" y="3715554"/>
              <a:ext cx="9843" cy="9843"/>
            </a:xfrm>
            <a:custGeom>
              <a:avLst/>
              <a:gdLst/>
              <a:ahLst/>
              <a:cxnLst/>
              <a:rect l="l" t="t" r="r" b="b"/>
              <a:pathLst>
                <a:path w="160" h="160" extrusionOk="0">
                  <a:moveTo>
                    <a:pt x="92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49"/>
            <p:cNvSpPr/>
            <p:nvPr/>
          </p:nvSpPr>
          <p:spPr>
            <a:xfrm>
              <a:off x="859406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8" y="160"/>
                    <a:pt x="160" y="114"/>
                    <a:pt x="160" y="69"/>
                  </a:cubicBezTo>
                  <a:cubicBezTo>
                    <a:pt x="160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49"/>
            <p:cNvSpPr/>
            <p:nvPr/>
          </p:nvSpPr>
          <p:spPr>
            <a:xfrm>
              <a:off x="26733" y="4025848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2" y="1"/>
                  </a:moveTo>
                  <a:cubicBezTo>
                    <a:pt x="46" y="1"/>
                    <a:pt x="0" y="46"/>
                    <a:pt x="0" y="92"/>
                  </a:cubicBezTo>
                  <a:cubicBezTo>
                    <a:pt x="0" y="138"/>
                    <a:pt x="46" y="160"/>
                    <a:pt x="92" y="160"/>
                  </a:cubicBezTo>
                  <a:cubicBezTo>
                    <a:pt x="137" y="160"/>
                    <a:pt x="160" y="138"/>
                    <a:pt x="160" y="92"/>
                  </a:cubicBezTo>
                  <a:cubicBezTo>
                    <a:pt x="160" y="46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49"/>
            <p:cNvSpPr/>
            <p:nvPr/>
          </p:nvSpPr>
          <p:spPr>
            <a:xfrm>
              <a:off x="859406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46"/>
                    <a:pt x="1" y="92"/>
                  </a:cubicBezTo>
                  <a:cubicBezTo>
                    <a:pt x="1" y="138"/>
                    <a:pt x="46" y="160"/>
                    <a:pt x="92" y="160"/>
                  </a:cubicBezTo>
                  <a:cubicBezTo>
                    <a:pt x="138" y="160"/>
                    <a:pt x="160" y="138"/>
                    <a:pt x="160" y="92"/>
                  </a:cubicBezTo>
                  <a:cubicBezTo>
                    <a:pt x="160" y="46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49"/>
            <p:cNvSpPr/>
            <p:nvPr/>
          </p:nvSpPr>
          <p:spPr>
            <a:xfrm>
              <a:off x="22488" y="3372901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56" y="5433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49"/>
            <p:cNvSpPr/>
            <p:nvPr/>
          </p:nvSpPr>
          <p:spPr>
            <a:xfrm>
              <a:off x="52018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49"/>
            <p:cNvSpPr/>
            <p:nvPr/>
          </p:nvSpPr>
          <p:spPr>
            <a:xfrm>
              <a:off x="99757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49"/>
            <p:cNvSpPr/>
            <p:nvPr/>
          </p:nvSpPr>
          <p:spPr>
            <a:xfrm>
              <a:off x="148912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49"/>
            <p:cNvSpPr/>
            <p:nvPr/>
          </p:nvSpPr>
          <p:spPr>
            <a:xfrm>
              <a:off x="196651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49"/>
            <p:cNvSpPr/>
            <p:nvPr/>
          </p:nvSpPr>
          <p:spPr>
            <a:xfrm>
              <a:off x="245744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49"/>
            <p:cNvSpPr/>
            <p:nvPr/>
          </p:nvSpPr>
          <p:spPr>
            <a:xfrm>
              <a:off x="29354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49"/>
            <p:cNvSpPr/>
            <p:nvPr/>
          </p:nvSpPr>
          <p:spPr>
            <a:xfrm>
              <a:off x="342638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49"/>
            <p:cNvSpPr/>
            <p:nvPr/>
          </p:nvSpPr>
          <p:spPr>
            <a:xfrm>
              <a:off x="390378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49"/>
            <p:cNvSpPr/>
            <p:nvPr/>
          </p:nvSpPr>
          <p:spPr>
            <a:xfrm>
              <a:off x="438179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49"/>
            <p:cNvSpPr/>
            <p:nvPr/>
          </p:nvSpPr>
          <p:spPr>
            <a:xfrm>
              <a:off x="487272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49"/>
            <p:cNvSpPr/>
            <p:nvPr/>
          </p:nvSpPr>
          <p:spPr>
            <a:xfrm>
              <a:off x="535011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49"/>
            <p:cNvSpPr/>
            <p:nvPr/>
          </p:nvSpPr>
          <p:spPr>
            <a:xfrm>
              <a:off x="584166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49"/>
            <p:cNvSpPr/>
            <p:nvPr/>
          </p:nvSpPr>
          <p:spPr>
            <a:xfrm>
              <a:off x="631905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49"/>
            <p:cNvSpPr/>
            <p:nvPr/>
          </p:nvSpPr>
          <p:spPr>
            <a:xfrm>
              <a:off x="681060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49"/>
            <p:cNvSpPr/>
            <p:nvPr/>
          </p:nvSpPr>
          <p:spPr>
            <a:xfrm>
              <a:off x="728799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49"/>
            <p:cNvSpPr/>
            <p:nvPr/>
          </p:nvSpPr>
          <p:spPr>
            <a:xfrm>
              <a:off x="776539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49"/>
            <p:cNvSpPr/>
            <p:nvPr/>
          </p:nvSpPr>
          <p:spPr>
            <a:xfrm>
              <a:off x="825693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49"/>
            <p:cNvSpPr/>
            <p:nvPr/>
          </p:nvSpPr>
          <p:spPr>
            <a:xfrm>
              <a:off x="22488" y="3677598"/>
              <a:ext cx="852421" cy="29590"/>
            </a:xfrm>
            <a:custGeom>
              <a:avLst/>
              <a:gdLst/>
              <a:ahLst/>
              <a:cxnLst/>
              <a:rect l="l" t="t" r="r" b="b"/>
              <a:pathLst>
                <a:path w="13856" h="481" extrusionOk="0">
                  <a:moveTo>
                    <a:pt x="1" y="1"/>
                  </a:moveTo>
                  <a:lnTo>
                    <a:pt x="1" y="480"/>
                  </a:lnTo>
                  <a:lnTo>
                    <a:pt x="13856" y="480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49"/>
            <p:cNvSpPr/>
            <p:nvPr/>
          </p:nvSpPr>
          <p:spPr>
            <a:xfrm>
              <a:off x="52018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49"/>
            <p:cNvSpPr/>
            <p:nvPr/>
          </p:nvSpPr>
          <p:spPr>
            <a:xfrm>
              <a:off x="99757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51" y="1"/>
                  </a:moveTo>
                  <a:lnTo>
                    <a:pt x="251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49"/>
            <p:cNvSpPr/>
            <p:nvPr/>
          </p:nvSpPr>
          <p:spPr>
            <a:xfrm>
              <a:off x="148912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49"/>
            <p:cNvSpPr/>
            <p:nvPr/>
          </p:nvSpPr>
          <p:spPr>
            <a:xfrm>
              <a:off x="196651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49"/>
            <p:cNvSpPr/>
            <p:nvPr/>
          </p:nvSpPr>
          <p:spPr>
            <a:xfrm>
              <a:off x="245744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49"/>
            <p:cNvSpPr/>
            <p:nvPr/>
          </p:nvSpPr>
          <p:spPr>
            <a:xfrm>
              <a:off x="29354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49"/>
            <p:cNvSpPr/>
            <p:nvPr/>
          </p:nvSpPr>
          <p:spPr>
            <a:xfrm>
              <a:off x="342638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49"/>
            <p:cNvSpPr/>
            <p:nvPr/>
          </p:nvSpPr>
          <p:spPr>
            <a:xfrm>
              <a:off x="390378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49"/>
            <p:cNvSpPr/>
            <p:nvPr/>
          </p:nvSpPr>
          <p:spPr>
            <a:xfrm>
              <a:off x="438179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51" y="1"/>
                  </a:moveTo>
                  <a:lnTo>
                    <a:pt x="251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49"/>
            <p:cNvSpPr/>
            <p:nvPr/>
          </p:nvSpPr>
          <p:spPr>
            <a:xfrm>
              <a:off x="487272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49"/>
            <p:cNvSpPr/>
            <p:nvPr/>
          </p:nvSpPr>
          <p:spPr>
            <a:xfrm>
              <a:off x="535011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49"/>
            <p:cNvSpPr/>
            <p:nvPr/>
          </p:nvSpPr>
          <p:spPr>
            <a:xfrm>
              <a:off x="584166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49"/>
            <p:cNvSpPr/>
            <p:nvPr/>
          </p:nvSpPr>
          <p:spPr>
            <a:xfrm>
              <a:off x="631905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49"/>
            <p:cNvSpPr/>
            <p:nvPr/>
          </p:nvSpPr>
          <p:spPr>
            <a:xfrm>
              <a:off x="681060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49"/>
            <p:cNvSpPr/>
            <p:nvPr/>
          </p:nvSpPr>
          <p:spPr>
            <a:xfrm>
              <a:off x="728799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49"/>
            <p:cNvSpPr/>
            <p:nvPr/>
          </p:nvSpPr>
          <p:spPr>
            <a:xfrm>
              <a:off x="776539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52" y="1"/>
                  </a:moveTo>
                  <a:lnTo>
                    <a:pt x="252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49"/>
            <p:cNvSpPr/>
            <p:nvPr/>
          </p:nvSpPr>
          <p:spPr>
            <a:xfrm>
              <a:off x="825693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49"/>
            <p:cNvSpPr/>
            <p:nvPr/>
          </p:nvSpPr>
          <p:spPr>
            <a:xfrm>
              <a:off x="22488" y="3372901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49"/>
            <p:cNvSpPr/>
            <p:nvPr/>
          </p:nvSpPr>
          <p:spPr>
            <a:xfrm>
              <a:off x="22488" y="3372901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49"/>
            <p:cNvSpPr/>
            <p:nvPr/>
          </p:nvSpPr>
          <p:spPr>
            <a:xfrm>
              <a:off x="855223" y="3372901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49"/>
            <p:cNvSpPr/>
            <p:nvPr/>
          </p:nvSpPr>
          <p:spPr>
            <a:xfrm>
              <a:off x="855223" y="3372901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49"/>
            <p:cNvSpPr/>
            <p:nvPr/>
          </p:nvSpPr>
          <p:spPr>
            <a:xfrm>
              <a:off x="26733" y="3377146"/>
              <a:ext cx="9843" cy="11258"/>
            </a:xfrm>
            <a:custGeom>
              <a:avLst/>
              <a:gdLst/>
              <a:ahLst/>
              <a:cxnLst/>
              <a:rect l="l" t="t" r="r" b="b"/>
              <a:pathLst>
                <a:path w="160" h="183" extrusionOk="0">
                  <a:moveTo>
                    <a:pt x="92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137"/>
                    <a:pt x="46" y="183"/>
                    <a:pt x="92" y="183"/>
                  </a:cubicBezTo>
                  <a:cubicBezTo>
                    <a:pt x="137" y="183"/>
                    <a:pt x="160" y="137"/>
                    <a:pt x="160" y="92"/>
                  </a:cubicBezTo>
                  <a:cubicBezTo>
                    <a:pt x="160" y="46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49"/>
            <p:cNvSpPr/>
            <p:nvPr/>
          </p:nvSpPr>
          <p:spPr>
            <a:xfrm>
              <a:off x="859406" y="3377146"/>
              <a:ext cx="9905" cy="11258"/>
            </a:xfrm>
            <a:custGeom>
              <a:avLst/>
              <a:gdLst/>
              <a:ahLst/>
              <a:cxnLst/>
              <a:rect l="l" t="t" r="r" b="b"/>
              <a:pathLst>
                <a:path w="161" h="183" extrusionOk="0">
                  <a:moveTo>
                    <a:pt x="92" y="0"/>
                  </a:moveTo>
                  <a:cubicBezTo>
                    <a:pt x="46" y="0"/>
                    <a:pt x="1" y="46"/>
                    <a:pt x="1" y="92"/>
                  </a:cubicBezTo>
                  <a:cubicBezTo>
                    <a:pt x="1" y="137"/>
                    <a:pt x="46" y="183"/>
                    <a:pt x="92" y="183"/>
                  </a:cubicBezTo>
                  <a:cubicBezTo>
                    <a:pt x="138" y="183"/>
                    <a:pt x="160" y="137"/>
                    <a:pt x="160" y="92"/>
                  </a:cubicBezTo>
                  <a:cubicBezTo>
                    <a:pt x="160" y="46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49"/>
            <p:cNvSpPr/>
            <p:nvPr/>
          </p:nvSpPr>
          <p:spPr>
            <a:xfrm>
              <a:off x="26733" y="3688855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2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2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49"/>
            <p:cNvSpPr/>
            <p:nvPr/>
          </p:nvSpPr>
          <p:spPr>
            <a:xfrm>
              <a:off x="859406" y="3688855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38" y="160"/>
                    <a:pt x="160" y="115"/>
                    <a:pt x="160" y="69"/>
                  </a:cubicBezTo>
                  <a:cubicBezTo>
                    <a:pt x="160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49"/>
            <p:cNvSpPr/>
            <p:nvPr/>
          </p:nvSpPr>
          <p:spPr>
            <a:xfrm>
              <a:off x="2802823" y="4046887"/>
              <a:ext cx="851006" cy="334286"/>
            </a:xfrm>
            <a:custGeom>
              <a:avLst/>
              <a:gdLst/>
              <a:ahLst/>
              <a:cxnLst/>
              <a:rect l="l" t="t" r="r" b="b"/>
              <a:pathLst>
                <a:path w="13833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33" y="5433"/>
                  </a:lnTo>
                  <a:lnTo>
                    <a:pt x="138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49"/>
            <p:cNvSpPr/>
            <p:nvPr/>
          </p:nvSpPr>
          <p:spPr>
            <a:xfrm>
              <a:off x="2832353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49"/>
            <p:cNvSpPr/>
            <p:nvPr/>
          </p:nvSpPr>
          <p:spPr>
            <a:xfrm>
              <a:off x="288009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49"/>
            <p:cNvSpPr/>
            <p:nvPr/>
          </p:nvSpPr>
          <p:spPr>
            <a:xfrm>
              <a:off x="2929247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49"/>
            <p:cNvSpPr/>
            <p:nvPr/>
          </p:nvSpPr>
          <p:spPr>
            <a:xfrm>
              <a:off x="297698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49"/>
            <p:cNvSpPr/>
            <p:nvPr/>
          </p:nvSpPr>
          <p:spPr>
            <a:xfrm>
              <a:off x="302472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49"/>
            <p:cNvSpPr/>
            <p:nvPr/>
          </p:nvSpPr>
          <p:spPr>
            <a:xfrm>
              <a:off x="307388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49"/>
            <p:cNvSpPr/>
            <p:nvPr/>
          </p:nvSpPr>
          <p:spPr>
            <a:xfrm>
              <a:off x="312162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49"/>
            <p:cNvSpPr/>
            <p:nvPr/>
          </p:nvSpPr>
          <p:spPr>
            <a:xfrm>
              <a:off x="3170774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49"/>
            <p:cNvSpPr/>
            <p:nvPr/>
          </p:nvSpPr>
          <p:spPr>
            <a:xfrm>
              <a:off x="321851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49"/>
            <p:cNvSpPr/>
            <p:nvPr/>
          </p:nvSpPr>
          <p:spPr>
            <a:xfrm>
              <a:off x="3267668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49"/>
            <p:cNvSpPr/>
            <p:nvPr/>
          </p:nvSpPr>
          <p:spPr>
            <a:xfrm>
              <a:off x="331540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49"/>
            <p:cNvSpPr/>
            <p:nvPr/>
          </p:nvSpPr>
          <p:spPr>
            <a:xfrm>
              <a:off x="336314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49"/>
            <p:cNvSpPr/>
            <p:nvPr/>
          </p:nvSpPr>
          <p:spPr>
            <a:xfrm>
              <a:off x="341230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49"/>
            <p:cNvSpPr/>
            <p:nvPr/>
          </p:nvSpPr>
          <p:spPr>
            <a:xfrm>
              <a:off x="346004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49"/>
            <p:cNvSpPr/>
            <p:nvPr/>
          </p:nvSpPr>
          <p:spPr>
            <a:xfrm>
              <a:off x="3509134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49"/>
            <p:cNvSpPr/>
            <p:nvPr/>
          </p:nvSpPr>
          <p:spPr>
            <a:xfrm>
              <a:off x="355693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49"/>
            <p:cNvSpPr/>
            <p:nvPr/>
          </p:nvSpPr>
          <p:spPr>
            <a:xfrm>
              <a:off x="360467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49"/>
            <p:cNvSpPr/>
            <p:nvPr/>
          </p:nvSpPr>
          <p:spPr>
            <a:xfrm>
              <a:off x="2802823" y="4352998"/>
              <a:ext cx="851006" cy="28175"/>
            </a:xfrm>
            <a:custGeom>
              <a:avLst/>
              <a:gdLst/>
              <a:ahLst/>
              <a:cxnLst/>
              <a:rect l="l" t="t" r="r" b="b"/>
              <a:pathLst>
                <a:path w="13833" h="458" extrusionOk="0">
                  <a:moveTo>
                    <a:pt x="1" y="1"/>
                  </a:moveTo>
                  <a:lnTo>
                    <a:pt x="1" y="457"/>
                  </a:lnTo>
                  <a:lnTo>
                    <a:pt x="13833" y="457"/>
                  </a:lnTo>
                  <a:lnTo>
                    <a:pt x="13833" y="1"/>
                  </a:lnTo>
                  <a:close/>
                </a:path>
              </a:pathLst>
            </a:custGeom>
            <a:solidFill>
              <a:srgbClr val="F1A6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49"/>
            <p:cNvSpPr/>
            <p:nvPr/>
          </p:nvSpPr>
          <p:spPr>
            <a:xfrm>
              <a:off x="2832353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49"/>
            <p:cNvSpPr/>
            <p:nvPr/>
          </p:nvSpPr>
          <p:spPr>
            <a:xfrm>
              <a:off x="288009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49"/>
            <p:cNvSpPr/>
            <p:nvPr/>
          </p:nvSpPr>
          <p:spPr>
            <a:xfrm>
              <a:off x="2929247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49"/>
            <p:cNvSpPr/>
            <p:nvPr/>
          </p:nvSpPr>
          <p:spPr>
            <a:xfrm>
              <a:off x="297698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49"/>
            <p:cNvSpPr/>
            <p:nvPr/>
          </p:nvSpPr>
          <p:spPr>
            <a:xfrm>
              <a:off x="302472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49"/>
            <p:cNvSpPr/>
            <p:nvPr/>
          </p:nvSpPr>
          <p:spPr>
            <a:xfrm>
              <a:off x="307388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49"/>
            <p:cNvSpPr/>
            <p:nvPr/>
          </p:nvSpPr>
          <p:spPr>
            <a:xfrm>
              <a:off x="312162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49"/>
            <p:cNvSpPr/>
            <p:nvPr/>
          </p:nvSpPr>
          <p:spPr>
            <a:xfrm>
              <a:off x="3170774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49"/>
            <p:cNvSpPr/>
            <p:nvPr/>
          </p:nvSpPr>
          <p:spPr>
            <a:xfrm>
              <a:off x="321851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49"/>
            <p:cNvSpPr/>
            <p:nvPr/>
          </p:nvSpPr>
          <p:spPr>
            <a:xfrm>
              <a:off x="3267668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49"/>
            <p:cNvSpPr/>
            <p:nvPr/>
          </p:nvSpPr>
          <p:spPr>
            <a:xfrm>
              <a:off x="331540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49"/>
            <p:cNvSpPr/>
            <p:nvPr/>
          </p:nvSpPr>
          <p:spPr>
            <a:xfrm>
              <a:off x="336314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49"/>
            <p:cNvSpPr/>
            <p:nvPr/>
          </p:nvSpPr>
          <p:spPr>
            <a:xfrm>
              <a:off x="341230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49"/>
            <p:cNvSpPr/>
            <p:nvPr/>
          </p:nvSpPr>
          <p:spPr>
            <a:xfrm>
              <a:off x="346004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49"/>
            <p:cNvSpPr/>
            <p:nvPr/>
          </p:nvSpPr>
          <p:spPr>
            <a:xfrm>
              <a:off x="3509134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49"/>
            <p:cNvSpPr/>
            <p:nvPr/>
          </p:nvSpPr>
          <p:spPr>
            <a:xfrm>
              <a:off x="355693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49"/>
            <p:cNvSpPr/>
            <p:nvPr/>
          </p:nvSpPr>
          <p:spPr>
            <a:xfrm>
              <a:off x="360467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49"/>
            <p:cNvSpPr/>
            <p:nvPr/>
          </p:nvSpPr>
          <p:spPr>
            <a:xfrm>
              <a:off x="2802823" y="4046887"/>
              <a:ext cx="18333" cy="19747"/>
            </a:xfrm>
            <a:custGeom>
              <a:avLst/>
              <a:gdLst/>
              <a:ahLst/>
              <a:cxnLst/>
              <a:rect l="l" t="t" r="r" b="b"/>
              <a:pathLst>
                <a:path w="298" h="321" extrusionOk="0">
                  <a:moveTo>
                    <a:pt x="1" y="1"/>
                  </a:moveTo>
                  <a:lnTo>
                    <a:pt x="1" y="321"/>
                  </a:lnTo>
                  <a:lnTo>
                    <a:pt x="298" y="32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49"/>
            <p:cNvSpPr/>
            <p:nvPr/>
          </p:nvSpPr>
          <p:spPr>
            <a:xfrm>
              <a:off x="2802823" y="4046887"/>
              <a:ext cx="18333" cy="19747"/>
            </a:xfrm>
            <a:custGeom>
              <a:avLst/>
              <a:gdLst/>
              <a:ahLst/>
              <a:cxnLst/>
              <a:rect l="l" t="t" r="r" b="b"/>
              <a:pathLst>
                <a:path w="298" h="321" extrusionOk="0">
                  <a:moveTo>
                    <a:pt x="1" y="1"/>
                  </a:moveTo>
                  <a:lnTo>
                    <a:pt x="1" y="321"/>
                  </a:lnTo>
                  <a:lnTo>
                    <a:pt x="298" y="32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49"/>
            <p:cNvSpPr/>
            <p:nvPr/>
          </p:nvSpPr>
          <p:spPr>
            <a:xfrm>
              <a:off x="3635558" y="4046887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1"/>
                  </a:lnTo>
                  <a:lnTo>
                    <a:pt x="297" y="32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49"/>
            <p:cNvSpPr/>
            <p:nvPr/>
          </p:nvSpPr>
          <p:spPr>
            <a:xfrm>
              <a:off x="3635558" y="4046887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1"/>
                  </a:lnTo>
                  <a:lnTo>
                    <a:pt x="297" y="32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49"/>
            <p:cNvSpPr/>
            <p:nvPr/>
          </p:nvSpPr>
          <p:spPr>
            <a:xfrm>
              <a:off x="2807068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69" y="0"/>
                  </a:moveTo>
                  <a:cubicBezTo>
                    <a:pt x="23" y="0"/>
                    <a:pt x="0" y="23"/>
                    <a:pt x="0" y="69"/>
                  </a:cubicBezTo>
                  <a:cubicBezTo>
                    <a:pt x="0" y="114"/>
                    <a:pt x="23" y="160"/>
                    <a:pt x="69" y="160"/>
                  </a:cubicBezTo>
                  <a:cubicBezTo>
                    <a:pt x="114" y="160"/>
                    <a:pt x="160" y="114"/>
                    <a:pt x="160" y="69"/>
                  </a:cubicBezTo>
                  <a:cubicBezTo>
                    <a:pt x="160" y="23"/>
                    <a:pt x="114" y="0"/>
                    <a:pt x="69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49"/>
            <p:cNvSpPr/>
            <p:nvPr/>
          </p:nvSpPr>
          <p:spPr>
            <a:xfrm>
              <a:off x="3639741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8" y="160"/>
                    <a:pt x="161" y="114"/>
                    <a:pt x="161" y="69"/>
                  </a:cubicBezTo>
                  <a:cubicBezTo>
                    <a:pt x="161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49"/>
            <p:cNvSpPr/>
            <p:nvPr/>
          </p:nvSpPr>
          <p:spPr>
            <a:xfrm>
              <a:off x="2807068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69" y="1"/>
                  </a:moveTo>
                  <a:cubicBezTo>
                    <a:pt x="23" y="1"/>
                    <a:pt x="0" y="23"/>
                    <a:pt x="0" y="69"/>
                  </a:cubicBezTo>
                  <a:cubicBezTo>
                    <a:pt x="0" y="115"/>
                    <a:pt x="23" y="160"/>
                    <a:pt x="69" y="160"/>
                  </a:cubicBezTo>
                  <a:cubicBezTo>
                    <a:pt x="114" y="160"/>
                    <a:pt x="160" y="115"/>
                    <a:pt x="160" y="69"/>
                  </a:cubicBezTo>
                  <a:cubicBezTo>
                    <a:pt x="160" y="23"/>
                    <a:pt x="114" y="1"/>
                    <a:pt x="69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49"/>
            <p:cNvSpPr/>
            <p:nvPr/>
          </p:nvSpPr>
          <p:spPr>
            <a:xfrm>
              <a:off x="3639741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38" y="160"/>
                    <a:pt x="161" y="115"/>
                    <a:pt x="161" y="69"/>
                  </a:cubicBezTo>
                  <a:cubicBezTo>
                    <a:pt x="161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49"/>
            <p:cNvSpPr/>
            <p:nvPr/>
          </p:nvSpPr>
          <p:spPr>
            <a:xfrm>
              <a:off x="2802823" y="3709894"/>
              <a:ext cx="851006" cy="334286"/>
            </a:xfrm>
            <a:custGeom>
              <a:avLst/>
              <a:gdLst/>
              <a:ahLst/>
              <a:cxnLst/>
              <a:rect l="l" t="t" r="r" b="b"/>
              <a:pathLst>
                <a:path w="13833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33" y="5433"/>
                  </a:lnTo>
                  <a:lnTo>
                    <a:pt x="138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49"/>
            <p:cNvSpPr/>
            <p:nvPr/>
          </p:nvSpPr>
          <p:spPr>
            <a:xfrm>
              <a:off x="2832353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49"/>
            <p:cNvSpPr/>
            <p:nvPr/>
          </p:nvSpPr>
          <p:spPr>
            <a:xfrm>
              <a:off x="288009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49"/>
            <p:cNvSpPr/>
            <p:nvPr/>
          </p:nvSpPr>
          <p:spPr>
            <a:xfrm>
              <a:off x="2929247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49"/>
            <p:cNvSpPr/>
            <p:nvPr/>
          </p:nvSpPr>
          <p:spPr>
            <a:xfrm>
              <a:off x="297698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49"/>
            <p:cNvSpPr/>
            <p:nvPr/>
          </p:nvSpPr>
          <p:spPr>
            <a:xfrm>
              <a:off x="302472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49"/>
            <p:cNvSpPr/>
            <p:nvPr/>
          </p:nvSpPr>
          <p:spPr>
            <a:xfrm>
              <a:off x="307388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49"/>
            <p:cNvSpPr/>
            <p:nvPr/>
          </p:nvSpPr>
          <p:spPr>
            <a:xfrm>
              <a:off x="312162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49"/>
            <p:cNvSpPr/>
            <p:nvPr/>
          </p:nvSpPr>
          <p:spPr>
            <a:xfrm>
              <a:off x="3170774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49"/>
            <p:cNvSpPr/>
            <p:nvPr/>
          </p:nvSpPr>
          <p:spPr>
            <a:xfrm>
              <a:off x="321851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49"/>
            <p:cNvSpPr/>
            <p:nvPr/>
          </p:nvSpPr>
          <p:spPr>
            <a:xfrm>
              <a:off x="3267668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49"/>
            <p:cNvSpPr/>
            <p:nvPr/>
          </p:nvSpPr>
          <p:spPr>
            <a:xfrm>
              <a:off x="331540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49"/>
            <p:cNvSpPr/>
            <p:nvPr/>
          </p:nvSpPr>
          <p:spPr>
            <a:xfrm>
              <a:off x="336314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49"/>
            <p:cNvSpPr/>
            <p:nvPr/>
          </p:nvSpPr>
          <p:spPr>
            <a:xfrm>
              <a:off x="341230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49"/>
            <p:cNvSpPr/>
            <p:nvPr/>
          </p:nvSpPr>
          <p:spPr>
            <a:xfrm>
              <a:off x="346004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49"/>
            <p:cNvSpPr/>
            <p:nvPr/>
          </p:nvSpPr>
          <p:spPr>
            <a:xfrm>
              <a:off x="3509134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49"/>
            <p:cNvSpPr/>
            <p:nvPr/>
          </p:nvSpPr>
          <p:spPr>
            <a:xfrm>
              <a:off x="355693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49"/>
            <p:cNvSpPr/>
            <p:nvPr/>
          </p:nvSpPr>
          <p:spPr>
            <a:xfrm>
              <a:off x="360467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49"/>
            <p:cNvSpPr/>
            <p:nvPr/>
          </p:nvSpPr>
          <p:spPr>
            <a:xfrm>
              <a:off x="2802823" y="4016005"/>
              <a:ext cx="851006" cy="28175"/>
            </a:xfrm>
            <a:custGeom>
              <a:avLst/>
              <a:gdLst/>
              <a:ahLst/>
              <a:cxnLst/>
              <a:rect l="l" t="t" r="r" b="b"/>
              <a:pathLst>
                <a:path w="13833" h="458" extrusionOk="0">
                  <a:moveTo>
                    <a:pt x="1" y="1"/>
                  </a:moveTo>
                  <a:lnTo>
                    <a:pt x="1" y="457"/>
                  </a:lnTo>
                  <a:lnTo>
                    <a:pt x="13833" y="457"/>
                  </a:lnTo>
                  <a:lnTo>
                    <a:pt x="1383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49"/>
            <p:cNvSpPr/>
            <p:nvPr/>
          </p:nvSpPr>
          <p:spPr>
            <a:xfrm>
              <a:off x="2832353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49"/>
            <p:cNvSpPr/>
            <p:nvPr/>
          </p:nvSpPr>
          <p:spPr>
            <a:xfrm>
              <a:off x="288009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49"/>
            <p:cNvSpPr/>
            <p:nvPr/>
          </p:nvSpPr>
          <p:spPr>
            <a:xfrm>
              <a:off x="2929247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49"/>
            <p:cNvSpPr/>
            <p:nvPr/>
          </p:nvSpPr>
          <p:spPr>
            <a:xfrm>
              <a:off x="297698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49"/>
            <p:cNvSpPr/>
            <p:nvPr/>
          </p:nvSpPr>
          <p:spPr>
            <a:xfrm>
              <a:off x="302472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49"/>
            <p:cNvSpPr/>
            <p:nvPr/>
          </p:nvSpPr>
          <p:spPr>
            <a:xfrm>
              <a:off x="307388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49"/>
            <p:cNvSpPr/>
            <p:nvPr/>
          </p:nvSpPr>
          <p:spPr>
            <a:xfrm>
              <a:off x="312162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49"/>
            <p:cNvSpPr/>
            <p:nvPr/>
          </p:nvSpPr>
          <p:spPr>
            <a:xfrm>
              <a:off x="3170774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49"/>
            <p:cNvSpPr/>
            <p:nvPr/>
          </p:nvSpPr>
          <p:spPr>
            <a:xfrm>
              <a:off x="321851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49"/>
            <p:cNvSpPr/>
            <p:nvPr/>
          </p:nvSpPr>
          <p:spPr>
            <a:xfrm>
              <a:off x="3267668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49"/>
            <p:cNvSpPr/>
            <p:nvPr/>
          </p:nvSpPr>
          <p:spPr>
            <a:xfrm>
              <a:off x="331540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49"/>
            <p:cNvSpPr/>
            <p:nvPr/>
          </p:nvSpPr>
          <p:spPr>
            <a:xfrm>
              <a:off x="336314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49"/>
            <p:cNvSpPr/>
            <p:nvPr/>
          </p:nvSpPr>
          <p:spPr>
            <a:xfrm>
              <a:off x="341230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49"/>
            <p:cNvSpPr/>
            <p:nvPr/>
          </p:nvSpPr>
          <p:spPr>
            <a:xfrm>
              <a:off x="346004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49"/>
            <p:cNvSpPr/>
            <p:nvPr/>
          </p:nvSpPr>
          <p:spPr>
            <a:xfrm>
              <a:off x="3509134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49"/>
            <p:cNvSpPr/>
            <p:nvPr/>
          </p:nvSpPr>
          <p:spPr>
            <a:xfrm>
              <a:off x="355693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49"/>
            <p:cNvSpPr/>
            <p:nvPr/>
          </p:nvSpPr>
          <p:spPr>
            <a:xfrm>
              <a:off x="360467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49"/>
            <p:cNvSpPr/>
            <p:nvPr/>
          </p:nvSpPr>
          <p:spPr>
            <a:xfrm>
              <a:off x="2802823" y="3709894"/>
              <a:ext cx="18333" cy="19747"/>
            </a:xfrm>
            <a:custGeom>
              <a:avLst/>
              <a:gdLst/>
              <a:ahLst/>
              <a:cxnLst/>
              <a:rect l="l" t="t" r="r" b="b"/>
              <a:pathLst>
                <a:path w="298" h="321" extrusionOk="0">
                  <a:moveTo>
                    <a:pt x="1" y="1"/>
                  </a:moveTo>
                  <a:lnTo>
                    <a:pt x="1" y="320"/>
                  </a:lnTo>
                  <a:lnTo>
                    <a:pt x="298" y="32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49"/>
            <p:cNvSpPr/>
            <p:nvPr/>
          </p:nvSpPr>
          <p:spPr>
            <a:xfrm>
              <a:off x="2802823" y="3709894"/>
              <a:ext cx="18333" cy="19747"/>
            </a:xfrm>
            <a:custGeom>
              <a:avLst/>
              <a:gdLst/>
              <a:ahLst/>
              <a:cxnLst/>
              <a:rect l="l" t="t" r="r" b="b"/>
              <a:pathLst>
                <a:path w="298" h="321" extrusionOk="0">
                  <a:moveTo>
                    <a:pt x="1" y="1"/>
                  </a:moveTo>
                  <a:lnTo>
                    <a:pt x="1" y="320"/>
                  </a:lnTo>
                  <a:lnTo>
                    <a:pt x="298" y="32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49"/>
            <p:cNvSpPr/>
            <p:nvPr/>
          </p:nvSpPr>
          <p:spPr>
            <a:xfrm>
              <a:off x="3635558" y="3709894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49"/>
            <p:cNvSpPr/>
            <p:nvPr/>
          </p:nvSpPr>
          <p:spPr>
            <a:xfrm>
              <a:off x="3635558" y="3709894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49"/>
            <p:cNvSpPr/>
            <p:nvPr/>
          </p:nvSpPr>
          <p:spPr>
            <a:xfrm>
              <a:off x="2807068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69" y="0"/>
                  </a:moveTo>
                  <a:cubicBezTo>
                    <a:pt x="23" y="0"/>
                    <a:pt x="0" y="23"/>
                    <a:pt x="0" y="69"/>
                  </a:cubicBezTo>
                  <a:cubicBezTo>
                    <a:pt x="0" y="114"/>
                    <a:pt x="23" y="160"/>
                    <a:pt x="69" y="160"/>
                  </a:cubicBezTo>
                  <a:cubicBezTo>
                    <a:pt x="114" y="160"/>
                    <a:pt x="160" y="114"/>
                    <a:pt x="160" y="69"/>
                  </a:cubicBezTo>
                  <a:cubicBezTo>
                    <a:pt x="160" y="23"/>
                    <a:pt x="114" y="0"/>
                    <a:pt x="69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49"/>
            <p:cNvSpPr/>
            <p:nvPr/>
          </p:nvSpPr>
          <p:spPr>
            <a:xfrm>
              <a:off x="3639741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8" y="160"/>
                    <a:pt x="161" y="114"/>
                    <a:pt x="161" y="69"/>
                  </a:cubicBezTo>
                  <a:cubicBezTo>
                    <a:pt x="161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49"/>
            <p:cNvSpPr/>
            <p:nvPr/>
          </p:nvSpPr>
          <p:spPr>
            <a:xfrm>
              <a:off x="2807068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69" y="1"/>
                  </a:moveTo>
                  <a:cubicBezTo>
                    <a:pt x="23" y="1"/>
                    <a:pt x="0" y="46"/>
                    <a:pt x="0" y="92"/>
                  </a:cubicBezTo>
                  <a:cubicBezTo>
                    <a:pt x="0" y="138"/>
                    <a:pt x="23" y="160"/>
                    <a:pt x="69" y="160"/>
                  </a:cubicBezTo>
                  <a:cubicBezTo>
                    <a:pt x="114" y="160"/>
                    <a:pt x="160" y="138"/>
                    <a:pt x="160" y="92"/>
                  </a:cubicBezTo>
                  <a:cubicBezTo>
                    <a:pt x="160" y="46"/>
                    <a:pt x="114" y="1"/>
                    <a:pt x="69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49"/>
            <p:cNvSpPr/>
            <p:nvPr/>
          </p:nvSpPr>
          <p:spPr>
            <a:xfrm>
              <a:off x="3639741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46"/>
                    <a:pt x="1" y="92"/>
                  </a:cubicBezTo>
                  <a:cubicBezTo>
                    <a:pt x="1" y="138"/>
                    <a:pt x="46" y="160"/>
                    <a:pt x="92" y="160"/>
                  </a:cubicBezTo>
                  <a:cubicBezTo>
                    <a:pt x="138" y="160"/>
                    <a:pt x="161" y="138"/>
                    <a:pt x="161" y="92"/>
                  </a:cubicBezTo>
                  <a:cubicBezTo>
                    <a:pt x="161" y="46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49"/>
            <p:cNvSpPr/>
            <p:nvPr/>
          </p:nvSpPr>
          <p:spPr>
            <a:xfrm>
              <a:off x="949287" y="4046887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49"/>
            <p:cNvSpPr/>
            <p:nvPr/>
          </p:nvSpPr>
          <p:spPr>
            <a:xfrm>
              <a:off x="97875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49"/>
            <p:cNvSpPr/>
            <p:nvPr/>
          </p:nvSpPr>
          <p:spPr>
            <a:xfrm>
              <a:off x="102649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49"/>
            <p:cNvSpPr/>
            <p:nvPr/>
          </p:nvSpPr>
          <p:spPr>
            <a:xfrm>
              <a:off x="107564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49"/>
            <p:cNvSpPr/>
            <p:nvPr/>
          </p:nvSpPr>
          <p:spPr>
            <a:xfrm>
              <a:off x="112338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49"/>
            <p:cNvSpPr/>
            <p:nvPr/>
          </p:nvSpPr>
          <p:spPr>
            <a:xfrm>
              <a:off x="1172543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49"/>
            <p:cNvSpPr/>
            <p:nvPr/>
          </p:nvSpPr>
          <p:spPr>
            <a:xfrm>
              <a:off x="122028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49"/>
            <p:cNvSpPr/>
            <p:nvPr/>
          </p:nvSpPr>
          <p:spPr>
            <a:xfrm>
              <a:off x="1268022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49"/>
            <p:cNvSpPr/>
            <p:nvPr/>
          </p:nvSpPr>
          <p:spPr>
            <a:xfrm>
              <a:off x="131717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49"/>
            <p:cNvSpPr/>
            <p:nvPr/>
          </p:nvSpPr>
          <p:spPr>
            <a:xfrm>
              <a:off x="1364916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49"/>
            <p:cNvSpPr/>
            <p:nvPr/>
          </p:nvSpPr>
          <p:spPr>
            <a:xfrm>
              <a:off x="141407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49"/>
            <p:cNvSpPr/>
            <p:nvPr/>
          </p:nvSpPr>
          <p:spPr>
            <a:xfrm>
              <a:off x="1461810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49"/>
            <p:cNvSpPr/>
            <p:nvPr/>
          </p:nvSpPr>
          <p:spPr>
            <a:xfrm>
              <a:off x="1510965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49"/>
            <p:cNvSpPr/>
            <p:nvPr/>
          </p:nvSpPr>
          <p:spPr>
            <a:xfrm>
              <a:off x="155870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49"/>
            <p:cNvSpPr/>
            <p:nvPr/>
          </p:nvSpPr>
          <p:spPr>
            <a:xfrm>
              <a:off x="160644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49"/>
            <p:cNvSpPr/>
            <p:nvPr/>
          </p:nvSpPr>
          <p:spPr>
            <a:xfrm>
              <a:off x="165559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49"/>
            <p:cNvSpPr/>
            <p:nvPr/>
          </p:nvSpPr>
          <p:spPr>
            <a:xfrm>
              <a:off x="170333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49"/>
            <p:cNvSpPr/>
            <p:nvPr/>
          </p:nvSpPr>
          <p:spPr>
            <a:xfrm>
              <a:off x="1752492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49"/>
            <p:cNvSpPr/>
            <p:nvPr/>
          </p:nvSpPr>
          <p:spPr>
            <a:xfrm>
              <a:off x="949287" y="4352998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rgbClr val="DD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49"/>
            <p:cNvSpPr/>
            <p:nvPr/>
          </p:nvSpPr>
          <p:spPr>
            <a:xfrm>
              <a:off x="97875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49"/>
            <p:cNvSpPr/>
            <p:nvPr/>
          </p:nvSpPr>
          <p:spPr>
            <a:xfrm>
              <a:off x="102649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49"/>
            <p:cNvSpPr/>
            <p:nvPr/>
          </p:nvSpPr>
          <p:spPr>
            <a:xfrm>
              <a:off x="107564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49"/>
            <p:cNvSpPr/>
            <p:nvPr/>
          </p:nvSpPr>
          <p:spPr>
            <a:xfrm>
              <a:off x="112338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49"/>
            <p:cNvSpPr/>
            <p:nvPr/>
          </p:nvSpPr>
          <p:spPr>
            <a:xfrm>
              <a:off x="1172543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49"/>
            <p:cNvSpPr/>
            <p:nvPr/>
          </p:nvSpPr>
          <p:spPr>
            <a:xfrm>
              <a:off x="122028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49"/>
            <p:cNvSpPr/>
            <p:nvPr/>
          </p:nvSpPr>
          <p:spPr>
            <a:xfrm>
              <a:off x="1268022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49"/>
            <p:cNvSpPr/>
            <p:nvPr/>
          </p:nvSpPr>
          <p:spPr>
            <a:xfrm>
              <a:off x="131717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49"/>
            <p:cNvSpPr/>
            <p:nvPr/>
          </p:nvSpPr>
          <p:spPr>
            <a:xfrm>
              <a:off x="1364916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49"/>
            <p:cNvSpPr/>
            <p:nvPr/>
          </p:nvSpPr>
          <p:spPr>
            <a:xfrm>
              <a:off x="141407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49"/>
            <p:cNvSpPr/>
            <p:nvPr/>
          </p:nvSpPr>
          <p:spPr>
            <a:xfrm>
              <a:off x="1461810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49"/>
            <p:cNvSpPr/>
            <p:nvPr/>
          </p:nvSpPr>
          <p:spPr>
            <a:xfrm>
              <a:off x="1510965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49"/>
            <p:cNvSpPr/>
            <p:nvPr/>
          </p:nvSpPr>
          <p:spPr>
            <a:xfrm>
              <a:off x="155870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49"/>
            <p:cNvSpPr/>
            <p:nvPr/>
          </p:nvSpPr>
          <p:spPr>
            <a:xfrm>
              <a:off x="160644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49"/>
            <p:cNvSpPr/>
            <p:nvPr/>
          </p:nvSpPr>
          <p:spPr>
            <a:xfrm>
              <a:off x="165559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49"/>
            <p:cNvSpPr/>
            <p:nvPr/>
          </p:nvSpPr>
          <p:spPr>
            <a:xfrm>
              <a:off x="170333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49"/>
            <p:cNvSpPr/>
            <p:nvPr/>
          </p:nvSpPr>
          <p:spPr>
            <a:xfrm>
              <a:off x="1752492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49"/>
            <p:cNvSpPr/>
            <p:nvPr/>
          </p:nvSpPr>
          <p:spPr>
            <a:xfrm>
              <a:off x="949287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49"/>
            <p:cNvSpPr/>
            <p:nvPr/>
          </p:nvSpPr>
          <p:spPr>
            <a:xfrm>
              <a:off x="949287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49"/>
            <p:cNvSpPr/>
            <p:nvPr/>
          </p:nvSpPr>
          <p:spPr>
            <a:xfrm>
              <a:off x="1781960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49"/>
            <p:cNvSpPr/>
            <p:nvPr/>
          </p:nvSpPr>
          <p:spPr>
            <a:xfrm>
              <a:off x="1781960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49"/>
            <p:cNvSpPr/>
            <p:nvPr/>
          </p:nvSpPr>
          <p:spPr>
            <a:xfrm>
              <a:off x="953470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7" y="0"/>
                    <a:pt x="1" y="23"/>
                    <a:pt x="1" y="69"/>
                  </a:cubicBezTo>
                  <a:cubicBezTo>
                    <a:pt x="1" y="114"/>
                    <a:pt x="47" y="160"/>
                    <a:pt x="92" y="160"/>
                  </a:cubicBezTo>
                  <a:cubicBezTo>
                    <a:pt x="138" y="160"/>
                    <a:pt x="161" y="114"/>
                    <a:pt x="161" y="69"/>
                  </a:cubicBezTo>
                  <a:cubicBezTo>
                    <a:pt x="161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49"/>
            <p:cNvSpPr/>
            <p:nvPr/>
          </p:nvSpPr>
          <p:spPr>
            <a:xfrm>
              <a:off x="1786205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49"/>
            <p:cNvSpPr/>
            <p:nvPr/>
          </p:nvSpPr>
          <p:spPr>
            <a:xfrm>
              <a:off x="953470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7" y="1"/>
                    <a:pt x="1" y="23"/>
                    <a:pt x="1" y="69"/>
                  </a:cubicBezTo>
                  <a:cubicBezTo>
                    <a:pt x="1" y="115"/>
                    <a:pt x="47" y="160"/>
                    <a:pt x="92" y="160"/>
                  </a:cubicBezTo>
                  <a:cubicBezTo>
                    <a:pt x="138" y="160"/>
                    <a:pt x="161" y="115"/>
                    <a:pt x="161" y="69"/>
                  </a:cubicBezTo>
                  <a:cubicBezTo>
                    <a:pt x="161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49"/>
            <p:cNvSpPr/>
            <p:nvPr/>
          </p:nvSpPr>
          <p:spPr>
            <a:xfrm>
              <a:off x="1786205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2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49"/>
            <p:cNvSpPr/>
            <p:nvPr/>
          </p:nvSpPr>
          <p:spPr>
            <a:xfrm>
              <a:off x="949287" y="3709894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49"/>
            <p:cNvSpPr/>
            <p:nvPr/>
          </p:nvSpPr>
          <p:spPr>
            <a:xfrm>
              <a:off x="97875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49"/>
            <p:cNvSpPr/>
            <p:nvPr/>
          </p:nvSpPr>
          <p:spPr>
            <a:xfrm>
              <a:off x="102649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49"/>
            <p:cNvSpPr/>
            <p:nvPr/>
          </p:nvSpPr>
          <p:spPr>
            <a:xfrm>
              <a:off x="107564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49"/>
            <p:cNvSpPr/>
            <p:nvPr/>
          </p:nvSpPr>
          <p:spPr>
            <a:xfrm>
              <a:off x="112338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49"/>
            <p:cNvSpPr/>
            <p:nvPr/>
          </p:nvSpPr>
          <p:spPr>
            <a:xfrm>
              <a:off x="1172543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49"/>
            <p:cNvSpPr/>
            <p:nvPr/>
          </p:nvSpPr>
          <p:spPr>
            <a:xfrm>
              <a:off x="122028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49"/>
            <p:cNvSpPr/>
            <p:nvPr/>
          </p:nvSpPr>
          <p:spPr>
            <a:xfrm>
              <a:off x="1268022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49"/>
            <p:cNvSpPr/>
            <p:nvPr/>
          </p:nvSpPr>
          <p:spPr>
            <a:xfrm>
              <a:off x="131717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49"/>
            <p:cNvSpPr/>
            <p:nvPr/>
          </p:nvSpPr>
          <p:spPr>
            <a:xfrm>
              <a:off x="1364916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49"/>
            <p:cNvSpPr/>
            <p:nvPr/>
          </p:nvSpPr>
          <p:spPr>
            <a:xfrm>
              <a:off x="141407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49"/>
            <p:cNvSpPr/>
            <p:nvPr/>
          </p:nvSpPr>
          <p:spPr>
            <a:xfrm>
              <a:off x="1461810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49"/>
            <p:cNvSpPr/>
            <p:nvPr/>
          </p:nvSpPr>
          <p:spPr>
            <a:xfrm>
              <a:off x="1510965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49"/>
            <p:cNvSpPr/>
            <p:nvPr/>
          </p:nvSpPr>
          <p:spPr>
            <a:xfrm>
              <a:off x="155870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49"/>
            <p:cNvSpPr/>
            <p:nvPr/>
          </p:nvSpPr>
          <p:spPr>
            <a:xfrm>
              <a:off x="160644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49"/>
            <p:cNvSpPr/>
            <p:nvPr/>
          </p:nvSpPr>
          <p:spPr>
            <a:xfrm>
              <a:off x="165559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49"/>
            <p:cNvSpPr/>
            <p:nvPr/>
          </p:nvSpPr>
          <p:spPr>
            <a:xfrm>
              <a:off x="170333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49"/>
            <p:cNvSpPr/>
            <p:nvPr/>
          </p:nvSpPr>
          <p:spPr>
            <a:xfrm>
              <a:off x="1752492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49"/>
            <p:cNvSpPr/>
            <p:nvPr/>
          </p:nvSpPr>
          <p:spPr>
            <a:xfrm>
              <a:off x="949287" y="4016005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49"/>
            <p:cNvSpPr/>
            <p:nvPr/>
          </p:nvSpPr>
          <p:spPr>
            <a:xfrm>
              <a:off x="97875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49"/>
            <p:cNvSpPr/>
            <p:nvPr/>
          </p:nvSpPr>
          <p:spPr>
            <a:xfrm>
              <a:off x="102649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49"/>
            <p:cNvSpPr/>
            <p:nvPr/>
          </p:nvSpPr>
          <p:spPr>
            <a:xfrm>
              <a:off x="107564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49"/>
            <p:cNvSpPr/>
            <p:nvPr/>
          </p:nvSpPr>
          <p:spPr>
            <a:xfrm>
              <a:off x="112338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49"/>
            <p:cNvSpPr/>
            <p:nvPr/>
          </p:nvSpPr>
          <p:spPr>
            <a:xfrm>
              <a:off x="1172543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49"/>
            <p:cNvSpPr/>
            <p:nvPr/>
          </p:nvSpPr>
          <p:spPr>
            <a:xfrm>
              <a:off x="122028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49"/>
            <p:cNvSpPr/>
            <p:nvPr/>
          </p:nvSpPr>
          <p:spPr>
            <a:xfrm>
              <a:off x="1268022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49"/>
            <p:cNvSpPr/>
            <p:nvPr/>
          </p:nvSpPr>
          <p:spPr>
            <a:xfrm>
              <a:off x="131717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49"/>
            <p:cNvSpPr/>
            <p:nvPr/>
          </p:nvSpPr>
          <p:spPr>
            <a:xfrm>
              <a:off x="1364916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49"/>
            <p:cNvSpPr/>
            <p:nvPr/>
          </p:nvSpPr>
          <p:spPr>
            <a:xfrm>
              <a:off x="141407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49"/>
            <p:cNvSpPr/>
            <p:nvPr/>
          </p:nvSpPr>
          <p:spPr>
            <a:xfrm>
              <a:off x="1461810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49"/>
            <p:cNvSpPr/>
            <p:nvPr/>
          </p:nvSpPr>
          <p:spPr>
            <a:xfrm>
              <a:off x="1510965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49"/>
            <p:cNvSpPr/>
            <p:nvPr/>
          </p:nvSpPr>
          <p:spPr>
            <a:xfrm>
              <a:off x="155870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49"/>
            <p:cNvSpPr/>
            <p:nvPr/>
          </p:nvSpPr>
          <p:spPr>
            <a:xfrm>
              <a:off x="160644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49"/>
            <p:cNvSpPr/>
            <p:nvPr/>
          </p:nvSpPr>
          <p:spPr>
            <a:xfrm>
              <a:off x="165559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49"/>
            <p:cNvSpPr/>
            <p:nvPr/>
          </p:nvSpPr>
          <p:spPr>
            <a:xfrm>
              <a:off x="170333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49"/>
            <p:cNvSpPr/>
            <p:nvPr/>
          </p:nvSpPr>
          <p:spPr>
            <a:xfrm>
              <a:off x="1752492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49"/>
            <p:cNvSpPr/>
            <p:nvPr/>
          </p:nvSpPr>
          <p:spPr>
            <a:xfrm>
              <a:off x="949287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49"/>
            <p:cNvSpPr/>
            <p:nvPr/>
          </p:nvSpPr>
          <p:spPr>
            <a:xfrm>
              <a:off x="949287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49"/>
            <p:cNvSpPr/>
            <p:nvPr/>
          </p:nvSpPr>
          <p:spPr>
            <a:xfrm>
              <a:off x="1781960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49"/>
            <p:cNvSpPr/>
            <p:nvPr/>
          </p:nvSpPr>
          <p:spPr>
            <a:xfrm>
              <a:off x="1781960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49"/>
            <p:cNvSpPr/>
            <p:nvPr/>
          </p:nvSpPr>
          <p:spPr>
            <a:xfrm>
              <a:off x="953470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7" y="0"/>
                    <a:pt x="1" y="23"/>
                    <a:pt x="1" y="69"/>
                  </a:cubicBezTo>
                  <a:cubicBezTo>
                    <a:pt x="1" y="114"/>
                    <a:pt x="47" y="160"/>
                    <a:pt x="92" y="160"/>
                  </a:cubicBezTo>
                  <a:cubicBezTo>
                    <a:pt x="138" y="160"/>
                    <a:pt x="161" y="114"/>
                    <a:pt x="161" y="69"/>
                  </a:cubicBezTo>
                  <a:cubicBezTo>
                    <a:pt x="161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49"/>
            <p:cNvSpPr/>
            <p:nvPr/>
          </p:nvSpPr>
          <p:spPr>
            <a:xfrm>
              <a:off x="1786205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49"/>
            <p:cNvSpPr/>
            <p:nvPr/>
          </p:nvSpPr>
          <p:spPr>
            <a:xfrm>
              <a:off x="953470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7" y="1"/>
                    <a:pt x="1" y="46"/>
                    <a:pt x="1" y="92"/>
                  </a:cubicBezTo>
                  <a:cubicBezTo>
                    <a:pt x="1" y="138"/>
                    <a:pt x="47" y="160"/>
                    <a:pt x="92" y="160"/>
                  </a:cubicBezTo>
                  <a:cubicBezTo>
                    <a:pt x="138" y="160"/>
                    <a:pt x="161" y="138"/>
                    <a:pt x="161" y="92"/>
                  </a:cubicBezTo>
                  <a:cubicBezTo>
                    <a:pt x="161" y="46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49"/>
            <p:cNvSpPr/>
            <p:nvPr/>
          </p:nvSpPr>
          <p:spPr>
            <a:xfrm>
              <a:off x="1786205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0" y="46"/>
                    <a:pt x="0" y="92"/>
                  </a:cubicBezTo>
                  <a:cubicBezTo>
                    <a:pt x="0" y="138"/>
                    <a:pt x="46" y="160"/>
                    <a:pt x="92" y="160"/>
                  </a:cubicBezTo>
                  <a:cubicBezTo>
                    <a:pt x="137" y="160"/>
                    <a:pt x="160" y="138"/>
                    <a:pt x="160" y="92"/>
                  </a:cubicBezTo>
                  <a:cubicBezTo>
                    <a:pt x="160" y="46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49"/>
            <p:cNvSpPr/>
            <p:nvPr/>
          </p:nvSpPr>
          <p:spPr>
            <a:xfrm>
              <a:off x="1876086" y="4046887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49"/>
            <p:cNvSpPr/>
            <p:nvPr/>
          </p:nvSpPr>
          <p:spPr>
            <a:xfrm>
              <a:off x="190555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49"/>
            <p:cNvSpPr/>
            <p:nvPr/>
          </p:nvSpPr>
          <p:spPr>
            <a:xfrm>
              <a:off x="195329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49"/>
            <p:cNvSpPr/>
            <p:nvPr/>
          </p:nvSpPr>
          <p:spPr>
            <a:xfrm>
              <a:off x="2002448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49"/>
            <p:cNvSpPr/>
            <p:nvPr/>
          </p:nvSpPr>
          <p:spPr>
            <a:xfrm>
              <a:off x="205018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49"/>
            <p:cNvSpPr/>
            <p:nvPr/>
          </p:nvSpPr>
          <p:spPr>
            <a:xfrm>
              <a:off x="209792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49"/>
            <p:cNvSpPr/>
            <p:nvPr/>
          </p:nvSpPr>
          <p:spPr>
            <a:xfrm>
              <a:off x="214708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49"/>
            <p:cNvSpPr/>
            <p:nvPr/>
          </p:nvSpPr>
          <p:spPr>
            <a:xfrm>
              <a:off x="219482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49"/>
            <p:cNvSpPr/>
            <p:nvPr/>
          </p:nvSpPr>
          <p:spPr>
            <a:xfrm>
              <a:off x="224397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49"/>
            <p:cNvSpPr/>
            <p:nvPr/>
          </p:nvSpPr>
          <p:spPr>
            <a:xfrm>
              <a:off x="229171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49"/>
            <p:cNvSpPr/>
            <p:nvPr/>
          </p:nvSpPr>
          <p:spPr>
            <a:xfrm>
              <a:off x="2340869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49"/>
            <p:cNvSpPr/>
            <p:nvPr/>
          </p:nvSpPr>
          <p:spPr>
            <a:xfrm>
              <a:off x="238860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49"/>
            <p:cNvSpPr/>
            <p:nvPr/>
          </p:nvSpPr>
          <p:spPr>
            <a:xfrm>
              <a:off x="243634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49"/>
            <p:cNvSpPr/>
            <p:nvPr/>
          </p:nvSpPr>
          <p:spPr>
            <a:xfrm>
              <a:off x="2485503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49"/>
            <p:cNvSpPr/>
            <p:nvPr/>
          </p:nvSpPr>
          <p:spPr>
            <a:xfrm>
              <a:off x="253324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49"/>
            <p:cNvSpPr/>
            <p:nvPr/>
          </p:nvSpPr>
          <p:spPr>
            <a:xfrm>
              <a:off x="258239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49"/>
            <p:cNvSpPr/>
            <p:nvPr/>
          </p:nvSpPr>
          <p:spPr>
            <a:xfrm>
              <a:off x="263013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49"/>
            <p:cNvSpPr/>
            <p:nvPr/>
          </p:nvSpPr>
          <p:spPr>
            <a:xfrm>
              <a:off x="2679291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49"/>
            <p:cNvSpPr/>
            <p:nvPr/>
          </p:nvSpPr>
          <p:spPr>
            <a:xfrm>
              <a:off x="1876086" y="4352998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rgbClr val="156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49"/>
            <p:cNvSpPr/>
            <p:nvPr/>
          </p:nvSpPr>
          <p:spPr>
            <a:xfrm>
              <a:off x="190555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49"/>
            <p:cNvSpPr/>
            <p:nvPr/>
          </p:nvSpPr>
          <p:spPr>
            <a:xfrm>
              <a:off x="195329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49"/>
            <p:cNvSpPr/>
            <p:nvPr/>
          </p:nvSpPr>
          <p:spPr>
            <a:xfrm>
              <a:off x="2002448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49"/>
            <p:cNvSpPr/>
            <p:nvPr/>
          </p:nvSpPr>
          <p:spPr>
            <a:xfrm>
              <a:off x="205018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49"/>
            <p:cNvSpPr/>
            <p:nvPr/>
          </p:nvSpPr>
          <p:spPr>
            <a:xfrm>
              <a:off x="209792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49"/>
            <p:cNvSpPr/>
            <p:nvPr/>
          </p:nvSpPr>
          <p:spPr>
            <a:xfrm>
              <a:off x="214708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49"/>
            <p:cNvSpPr/>
            <p:nvPr/>
          </p:nvSpPr>
          <p:spPr>
            <a:xfrm>
              <a:off x="219482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49"/>
            <p:cNvSpPr/>
            <p:nvPr/>
          </p:nvSpPr>
          <p:spPr>
            <a:xfrm>
              <a:off x="224397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49"/>
            <p:cNvSpPr/>
            <p:nvPr/>
          </p:nvSpPr>
          <p:spPr>
            <a:xfrm>
              <a:off x="229171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49"/>
            <p:cNvSpPr/>
            <p:nvPr/>
          </p:nvSpPr>
          <p:spPr>
            <a:xfrm>
              <a:off x="2340869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49"/>
            <p:cNvSpPr/>
            <p:nvPr/>
          </p:nvSpPr>
          <p:spPr>
            <a:xfrm>
              <a:off x="238860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49"/>
            <p:cNvSpPr/>
            <p:nvPr/>
          </p:nvSpPr>
          <p:spPr>
            <a:xfrm>
              <a:off x="243634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49"/>
            <p:cNvSpPr/>
            <p:nvPr/>
          </p:nvSpPr>
          <p:spPr>
            <a:xfrm>
              <a:off x="2485503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49"/>
            <p:cNvSpPr/>
            <p:nvPr/>
          </p:nvSpPr>
          <p:spPr>
            <a:xfrm>
              <a:off x="253324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49"/>
            <p:cNvSpPr/>
            <p:nvPr/>
          </p:nvSpPr>
          <p:spPr>
            <a:xfrm>
              <a:off x="258239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49"/>
            <p:cNvSpPr/>
            <p:nvPr/>
          </p:nvSpPr>
          <p:spPr>
            <a:xfrm>
              <a:off x="263013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49"/>
            <p:cNvSpPr/>
            <p:nvPr/>
          </p:nvSpPr>
          <p:spPr>
            <a:xfrm>
              <a:off x="2679291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49"/>
            <p:cNvSpPr/>
            <p:nvPr/>
          </p:nvSpPr>
          <p:spPr>
            <a:xfrm>
              <a:off x="1876086" y="4046887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1"/>
                  </a:lnTo>
                  <a:lnTo>
                    <a:pt x="297" y="32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49"/>
            <p:cNvSpPr/>
            <p:nvPr/>
          </p:nvSpPr>
          <p:spPr>
            <a:xfrm>
              <a:off x="1876086" y="4046887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1"/>
                  </a:lnTo>
                  <a:lnTo>
                    <a:pt x="297" y="32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49"/>
            <p:cNvSpPr/>
            <p:nvPr/>
          </p:nvSpPr>
          <p:spPr>
            <a:xfrm>
              <a:off x="2708759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49"/>
            <p:cNvSpPr/>
            <p:nvPr/>
          </p:nvSpPr>
          <p:spPr>
            <a:xfrm>
              <a:off x="2708759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49"/>
            <p:cNvSpPr/>
            <p:nvPr/>
          </p:nvSpPr>
          <p:spPr>
            <a:xfrm>
              <a:off x="1880269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15" y="160"/>
                    <a:pt x="160" y="114"/>
                    <a:pt x="160" y="69"/>
                  </a:cubicBezTo>
                  <a:cubicBezTo>
                    <a:pt x="160" y="23"/>
                    <a:pt x="115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49"/>
            <p:cNvSpPr/>
            <p:nvPr/>
          </p:nvSpPr>
          <p:spPr>
            <a:xfrm>
              <a:off x="2713004" y="4052547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1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1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1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49"/>
            <p:cNvSpPr/>
            <p:nvPr/>
          </p:nvSpPr>
          <p:spPr>
            <a:xfrm>
              <a:off x="1880269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15" y="160"/>
                    <a:pt x="160" y="115"/>
                    <a:pt x="160" y="69"/>
                  </a:cubicBezTo>
                  <a:cubicBezTo>
                    <a:pt x="160" y="23"/>
                    <a:pt x="115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49"/>
            <p:cNvSpPr/>
            <p:nvPr/>
          </p:nvSpPr>
          <p:spPr>
            <a:xfrm>
              <a:off x="2713004" y="4362841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1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1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1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49"/>
            <p:cNvSpPr/>
            <p:nvPr/>
          </p:nvSpPr>
          <p:spPr>
            <a:xfrm>
              <a:off x="1876086" y="3709894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49"/>
            <p:cNvSpPr/>
            <p:nvPr/>
          </p:nvSpPr>
          <p:spPr>
            <a:xfrm>
              <a:off x="190555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49"/>
            <p:cNvSpPr/>
            <p:nvPr/>
          </p:nvSpPr>
          <p:spPr>
            <a:xfrm>
              <a:off x="195329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49"/>
            <p:cNvSpPr/>
            <p:nvPr/>
          </p:nvSpPr>
          <p:spPr>
            <a:xfrm>
              <a:off x="2002448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49"/>
            <p:cNvSpPr/>
            <p:nvPr/>
          </p:nvSpPr>
          <p:spPr>
            <a:xfrm>
              <a:off x="205018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49"/>
            <p:cNvSpPr/>
            <p:nvPr/>
          </p:nvSpPr>
          <p:spPr>
            <a:xfrm>
              <a:off x="209792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49"/>
            <p:cNvSpPr/>
            <p:nvPr/>
          </p:nvSpPr>
          <p:spPr>
            <a:xfrm>
              <a:off x="214708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49"/>
            <p:cNvSpPr/>
            <p:nvPr/>
          </p:nvSpPr>
          <p:spPr>
            <a:xfrm>
              <a:off x="219482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49"/>
            <p:cNvSpPr/>
            <p:nvPr/>
          </p:nvSpPr>
          <p:spPr>
            <a:xfrm>
              <a:off x="224397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49"/>
            <p:cNvSpPr/>
            <p:nvPr/>
          </p:nvSpPr>
          <p:spPr>
            <a:xfrm>
              <a:off x="229171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49"/>
            <p:cNvSpPr/>
            <p:nvPr/>
          </p:nvSpPr>
          <p:spPr>
            <a:xfrm>
              <a:off x="2340869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49"/>
            <p:cNvSpPr/>
            <p:nvPr/>
          </p:nvSpPr>
          <p:spPr>
            <a:xfrm>
              <a:off x="238860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49"/>
            <p:cNvSpPr/>
            <p:nvPr/>
          </p:nvSpPr>
          <p:spPr>
            <a:xfrm>
              <a:off x="243634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49"/>
            <p:cNvSpPr/>
            <p:nvPr/>
          </p:nvSpPr>
          <p:spPr>
            <a:xfrm>
              <a:off x="2485503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49"/>
            <p:cNvSpPr/>
            <p:nvPr/>
          </p:nvSpPr>
          <p:spPr>
            <a:xfrm>
              <a:off x="253324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49"/>
            <p:cNvSpPr/>
            <p:nvPr/>
          </p:nvSpPr>
          <p:spPr>
            <a:xfrm>
              <a:off x="258239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49"/>
            <p:cNvSpPr/>
            <p:nvPr/>
          </p:nvSpPr>
          <p:spPr>
            <a:xfrm>
              <a:off x="263013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49"/>
            <p:cNvSpPr/>
            <p:nvPr/>
          </p:nvSpPr>
          <p:spPr>
            <a:xfrm>
              <a:off x="2679291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49"/>
            <p:cNvSpPr/>
            <p:nvPr/>
          </p:nvSpPr>
          <p:spPr>
            <a:xfrm>
              <a:off x="1876086" y="4016005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49"/>
            <p:cNvSpPr/>
            <p:nvPr/>
          </p:nvSpPr>
          <p:spPr>
            <a:xfrm>
              <a:off x="190555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49"/>
            <p:cNvSpPr/>
            <p:nvPr/>
          </p:nvSpPr>
          <p:spPr>
            <a:xfrm>
              <a:off x="195329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49"/>
            <p:cNvSpPr/>
            <p:nvPr/>
          </p:nvSpPr>
          <p:spPr>
            <a:xfrm>
              <a:off x="2002448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49"/>
            <p:cNvSpPr/>
            <p:nvPr/>
          </p:nvSpPr>
          <p:spPr>
            <a:xfrm>
              <a:off x="205018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49"/>
            <p:cNvSpPr/>
            <p:nvPr/>
          </p:nvSpPr>
          <p:spPr>
            <a:xfrm>
              <a:off x="209792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49"/>
            <p:cNvSpPr/>
            <p:nvPr/>
          </p:nvSpPr>
          <p:spPr>
            <a:xfrm>
              <a:off x="214708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49"/>
            <p:cNvSpPr/>
            <p:nvPr/>
          </p:nvSpPr>
          <p:spPr>
            <a:xfrm>
              <a:off x="219482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49"/>
            <p:cNvSpPr/>
            <p:nvPr/>
          </p:nvSpPr>
          <p:spPr>
            <a:xfrm>
              <a:off x="224397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49"/>
            <p:cNvSpPr/>
            <p:nvPr/>
          </p:nvSpPr>
          <p:spPr>
            <a:xfrm>
              <a:off x="229171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49"/>
            <p:cNvSpPr/>
            <p:nvPr/>
          </p:nvSpPr>
          <p:spPr>
            <a:xfrm>
              <a:off x="2340869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49"/>
            <p:cNvSpPr/>
            <p:nvPr/>
          </p:nvSpPr>
          <p:spPr>
            <a:xfrm>
              <a:off x="238860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49"/>
            <p:cNvSpPr/>
            <p:nvPr/>
          </p:nvSpPr>
          <p:spPr>
            <a:xfrm>
              <a:off x="243634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49"/>
            <p:cNvSpPr/>
            <p:nvPr/>
          </p:nvSpPr>
          <p:spPr>
            <a:xfrm>
              <a:off x="2485503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49"/>
            <p:cNvSpPr/>
            <p:nvPr/>
          </p:nvSpPr>
          <p:spPr>
            <a:xfrm>
              <a:off x="253324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49"/>
            <p:cNvSpPr/>
            <p:nvPr/>
          </p:nvSpPr>
          <p:spPr>
            <a:xfrm>
              <a:off x="258239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49"/>
            <p:cNvSpPr/>
            <p:nvPr/>
          </p:nvSpPr>
          <p:spPr>
            <a:xfrm>
              <a:off x="263013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49"/>
            <p:cNvSpPr/>
            <p:nvPr/>
          </p:nvSpPr>
          <p:spPr>
            <a:xfrm>
              <a:off x="2679291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49"/>
            <p:cNvSpPr/>
            <p:nvPr/>
          </p:nvSpPr>
          <p:spPr>
            <a:xfrm>
              <a:off x="1876086" y="3709894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49"/>
            <p:cNvSpPr/>
            <p:nvPr/>
          </p:nvSpPr>
          <p:spPr>
            <a:xfrm>
              <a:off x="1876086" y="3709894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49"/>
            <p:cNvSpPr/>
            <p:nvPr/>
          </p:nvSpPr>
          <p:spPr>
            <a:xfrm>
              <a:off x="2708759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49"/>
            <p:cNvSpPr/>
            <p:nvPr/>
          </p:nvSpPr>
          <p:spPr>
            <a:xfrm>
              <a:off x="2708759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49"/>
            <p:cNvSpPr/>
            <p:nvPr/>
          </p:nvSpPr>
          <p:spPr>
            <a:xfrm>
              <a:off x="1880269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15" y="160"/>
                    <a:pt x="160" y="114"/>
                    <a:pt x="160" y="69"/>
                  </a:cubicBezTo>
                  <a:cubicBezTo>
                    <a:pt x="160" y="23"/>
                    <a:pt x="115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49"/>
            <p:cNvSpPr/>
            <p:nvPr/>
          </p:nvSpPr>
          <p:spPr>
            <a:xfrm>
              <a:off x="2713004" y="3715554"/>
              <a:ext cx="9843" cy="9843"/>
            </a:xfrm>
            <a:custGeom>
              <a:avLst/>
              <a:gdLst/>
              <a:ahLst/>
              <a:cxnLst/>
              <a:rect l="l" t="t" r="r" b="b"/>
              <a:pathLst>
                <a:path w="160" h="160" extrusionOk="0">
                  <a:moveTo>
                    <a:pt x="91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1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1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49"/>
            <p:cNvSpPr/>
            <p:nvPr/>
          </p:nvSpPr>
          <p:spPr>
            <a:xfrm>
              <a:off x="1880269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46"/>
                    <a:pt x="1" y="92"/>
                  </a:cubicBezTo>
                  <a:cubicBezTo>
                    <a:pt x="1" y="138"/>
                    <a:pt x="46" y="160"/>
                    <a:pt x="92" y="160"/>
                  </a:cubicBezTo>
                  <a:cubicBezTo>
                    <a:pt x="115" y="160"/>
                    <a:pt x="160" y="138"/>
                    <a:pt x="160" y="92"/>
                  </a:cubicBezTo>
                  <a:cubicBezTo>
                    <a:pt x="160" y="46"/>
                    <a:pt x="115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49"/>
            <p:cNvSpPr/>
            <p:nvPr/>
          </p:nvSpPr>
          <p:spPr>
            <a:xfrm>
              <a:off x="2713004" y="4025848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1" y="1"/>
                  </a:moveTo>
                  <a:cubicBezTo>
                    <a:pt x="46" y="1"/>
                    <a:pt x="0" y="46"/>
                    <a:pt x="0" y="92"/>
                  </a:cubicBezTo>
                  <a:cubicBezTo>
                    <a:pt x="0" y="138"/>
                    <a:pt x="46" y="160"/>
                    <a:pt x="91" y="160"/>
                  </a:cubicBezTo>
                  <a:cubicBezTo>
                    <a:pt x="137" y="160"/>
                    <a:pt x="160" y="138"/>
                    <a:pt x="160" y="92"/>
                  </a:cubicBezTo>
                  <a:cubicBezTo>
                    <a:pt x="160" y="46"/>
                    <a:pt x="137" y="1"/>
                    <a:pt x="91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49"/>
            <p:cNvSpPr/>
            <p:nvPr/>
          </p:nvSpPr>
          <p:spPr>
            <a:xfrm>
              <a:off x="1876086" y="3372901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49"/>
            <p:cNvSpPr/>
            <p:nvPr/>
          </p:nvSpPr>
          <p:spPr>
            <a:xfrm>
              <a:off x="1905554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49"/>
            <p:cNvSpPr/>
            <p:nvPr/>
          </p:nvSpPr>
          <p:spPr>
            <a:xfrm>
              <a:off x="1953293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49"/>
            <p:cNvSpPr/>
            <p:nvPr/>
          </p:nvSpPr>
          <p:spPr>
            <a:xfrm>
              <a:off x="2002448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49"/>
            <p:cNvSpPr/>
            <p:nvPr/>
          </p:nvSpPr>
          <p:spPr>
            <a:xfrm>
              <a:off x="2050187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49"/>
            <p:cNvSpPr/>
            <p:nvPr/>
          </p:nvSpPr>
          <p:spPr>
            <a:xfrm>
              <a:off x="2097927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49"/>
            <p:cNvSpPr/>
            <p:nvPr/>
          </p:nvSpPr>
          <p:spPr>
            <a:xfrm>
              <a:off x="2147081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49"/>
            <p:cNvSpPr/>
            <p:nvPr/>
          </p:nvSpPr>
          <p:spPr>
            <a:xfrm>
              <a:off x="2194821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49"/>
            <p:cNvSpPr/>
            <p:nvPr/>
          </p:nvSpPr>
          <p:spPr>
            <a:xfrm>
              <a:off x="224397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49"/>
            <p:cNvSpPr/>
            <p:nvPr/>
          </p:nvSpPr>
          <p:spPr>
            <a:xfrm>
              <a:off x="229171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49"/>
            <p:cNvSpPr/>
            <p:nvPr/>
          </p:nvSpPr>
          <p:spPr>
            <a:xfrm>
              <a:off x="2340869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49"/>
            <p:cNvSpPr/>
            <p:nvPr/>
          </p:nvSpPr>
          <p:spPr>
            <a:xfrm>
              <a:off x="2388609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49"/>
            <p:cNvSpPr/>
            <p:nvPr/>
          </p:nvSpPr>
          <p:spPr>
            <a:xfrm>
              <a:off x="2436348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49"/>
            <p:cNvSpPr/>
            <p:nvPr/>
          </p:nvSpPr>
          <p:spPr>
            <a:xfrm>
              <a:off x="2485503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49"/>
            <p:cNvSpPr/>
            <p:nvPr/>
          </p:nvSpPr>
          <p:spPr>
            <a:xfrm>
              <a:off x="2533242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49"/>
            <p:cNvSpPr/>
            <p:nvPr/>
          </p:nvSpPr>
          <p:spPr>
            <a:xfrm>
              <a:off x="2582397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49"/>
            <p:cNvSpPr/>
            <p:nvPr/>
          </p:nvSpPr>
          <p:spPr>
            <a:xfrm>
              <a:off x="2630136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49"/>
            <p:cNvSpPr/>
            <p:nvPr/>
          </p:nvSpPr>
          <p:spPr>
            <a:xfrm>
              <a:off x="2679291" y="3398185"/>
              <a:ext cx="18271" cy="259850"/>
            </a:xfrm>
            <a:custGeom>
              <a:avLst/>
              <a:gdLst/>
              <a:ahLst/>
              <a:cxnLst/>
              <a:rect l="l" t="t" r="r" b="b"/>
              <a:pathLst>
                <a:path w="297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49"/>
            <p:cNvSpPr/>
            <p:nvPr/>
          </p:nvSpPr>
          <p:spPr>
            <a:xfrm>
              <a:off x="1876086" y="3677598"/>
              <a:ext cx="852421" cy="29590"/>
            </a:xfrm>
            <a:custGeom>
              <a:avLst/>
              <a:gdLst/>
              <a:ahLst/>
              <a:cxnLst/>
              <a:rect l="l" t="t" r="r" b="b"/>
              <a:pathLst>
                <a:path w="13856" h="481" extrusionOk="0">
                  <a:moveTo>
                    <a:pt x="0" y="1"/>
                  </a:moveTo>
                  <a:lnTo>
                    <a:pt x="0" y="480"/>
                  </a:lnTo>
                  <a:lnTo>
                    <a:pt x="13855" y="480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49"/>
            <p:cNvSpPr/>
            <p:nvPr/>
          </p:nvSpPr>
          <p:spPr>
            <a:xfrm>
              <a:off x="1905554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49"/>
            <p:cNvSpPr/>
            <p:nvPr/>
          </p:nvSpPr>
          <p:spPr>
            <a:xfrm>
              <a:off x="1953293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49"/>
            <p:cNvSpPr/>
            <p:nvPr/>
          </p:nvSpPr>
          <p:spPr>
            <a:xfrm>
              <a:off x="2002448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49"/>
            <p:cNvSpPr/>
            <p:nvPr/>
          </p:nvSpPr>
          <p:spPr>
            <a:xfrm>
              <a:off x="2050187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49"/>
            <p:cNvSpPr/>
            <p:nvPr/>
          </p:nvSpPr>
          <p:spPr>
            <a:xfrm>
              <a:off x="2097927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52" y="1"/>
                  </a:moveTo>
                  <a:lnTo>
                    <a:pt x="252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49"/>
            <p:cNvSpPr/>
            <p:nvPr/>
          </p:nvSpPr>
          <p:spPr>
            <a:xfrm>
              <a:off x="2147081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49"/>
            <p:cNvSpPr/>
            <p:nvPr/>
          </p:nvSpPr>
          <p:spPr>
            <a:xfrm>
              <a:off x="2194821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52" y="1"/>
                  </a:moveTo>
                  <a:lnTo>
                    <a:pt x="252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49"/>
            <p:cNvSpPr/>
            <p:nvPr/>
          </p:nvSpPr>
          <p:spPr>
            <a:xfrm>
              <a:off x="224397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49"/>
            <p:cNvSpPr/>
            <p:nvPr/>
          </p:nvSpPr>
          <p:spPr>
            <a:xfrm>
              <a:off x="229171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49"/>
            <p:cNvSpPr/>
            <p:nvPr/>
          </p:nvSpPr>
          <p:spPr>
            <a:xfrm>
              <a:off x="2340869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49"/>
            <p:cNvSpPr/>
            <p:nvPr/>
          </p:nvSpPr>
          <p:spPr>
            <a:xfrm>
              <a:off x="2388609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49"/>
            <p:cNvSpPr/>
            <p:nvPr/>
          </p:nvSpPr>
          <p:spPr>
            <a:xfrm>
              <a:off x="2436348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52" y="1"/>
                  </a:moveTo>
                  <a:lnTo>
                    <a:pt x="252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49"/>
            <p:cNvSpPr/>
            <p:nvPr/>
          </p:nvSpPr>
          <p:spPr>
            <a:xfrm>
              <a:off x="2485503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49"/>
            <p:cNvSpPr/>
            <p:nvPr/>
          </p:nvSpPr>
          <p:spPr>
            <a:xfrm>
              <a:off x="2533242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49"/>
            <p:cNvSpPr/>
            <p:nvPr/>
          </p:nvSpPr>
          <p:spPr>
            <a:xfrm>
              <a:off x="2582397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49"/>
            <p:cNvSpPr/>
            <p:nvPr/>
          </p:nvSpPr>
          <p:spPr>
            <a:xfrm>
              <a:off x="2630136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49"/>
            <p:cNvSpPr/>
            <p:nvPr/>
          </p:nvSpPr>
          <p:spPr>
            <a:xfrm>
              <a:off x="2679291" y="3398185"/>
              <a:ext cx="18271" cy="259850"/>
            </a:xfrm>
            <a:custGeom>
              <a:avLst/>
              <a:gdLst/>
              <a:ahLst/>
              <a:cxnLst/>
              <a:rect l="l" t="t" r="r" b="b"/>
              <a:pathLst>
                <a:path w="297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49"/>
            <p:cNvSpPr/>
            <p:nvPr/>
          </p:nvSpPr>
          <p:spPr>
            <a:xfrm>
              <a:off x="1876086" y="3372901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49"/>
            <p:cNvSpPr/>
            <p:nvPr/>
          </p:nvSpPr>
          <p:spPr>
            <a:xfrm>
              <a:off x="1876086" y="3372901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49"/>
            <p:cNvSpPr/>
            <p:nvPr/>
          </p:nvSpPr>
          <p:spPr>
            <a:xfrm>
              <a:off x="2708759" y="3372901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49"/>
            <p:cNvSpPr/>
            <p:nvPr/>
          </p:nvSpPr>
          <p:spPr>
            <a:xfrm>
              <a:off x="2708759" y="3372901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49"/>
            <p:cNvSpPr/>
            <p:nvPr/>
          </p:nvSpPr>
          <p:spPr>
            <a:xfrm>
              <a:off x="1880269" y="3377146"/>
              <a:ext cx="9905" cy="11258"/>
            </a:xfrm>
            <a:custGeom>
              <a:avLst/>
              <a:gdLst/>
              <a:ahLst/>
              <a:cxnLst/>
              <a:rect l="l" t="t" r="r" b="b"/>
              <a:pathLst>
                <a:path w="161" h="183" extrusionOk="0">
                  <a:moveTo>
                    <a:pt x="92" y="0"/>
                  </a:moveTo>
                  <a:cubicBezTo>
                    <a:pt x="46" y="0"/>
                    <a:pt x="1" y="46"/>
                    <a:pt x="1" y="92"/>
                  </a:cubicBezTo>
                  <a:cubicBezTo>
                    <a:pt x="1" y="137"/>
                    <a:pt x="46" y="183"/>
                    <a:pt x="92" y="183"/>
                  </a:cubicBezTo>
                  <a:cubicBezTo>
                    <a:pt x="115" y="183"/>
                    <a:pt x="160" y="137"/>
                    <a:pt x="160" y="92"/>
                  </a:cubicBezTo>
                  <a:cubicBezTo>
                    <a:pt x="160" y="46"/>
                    <a:pt x="115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49"/>
            <p:cNvSpPr/>
            <p:nvPr/>
          </p:nvSpPr>
          <p:spPr>
            <a:xfrm>
              <a:off x="2713004" y="3377146"/>
              <a:ext cx="9843" cy="11258"/>
            </a:xfrm>
            <a:custGeom>
              <a:avLst/>
              <a:gdLst/>
              <a:ahLst/>
              <a:cxnLst/>
              <a:rect l="l" t="t" r="r" b="b"/>
              <a:pathLst>
                <a:path w="160" h="183" extrusionOk="0">
                  <a:moveTo>
                    <a:pt x="91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137"/>
                    <a:pt x="46" y="183"/>
                    <a:pt x="91" y="183"/>
                  </a:cubicBezTo>
                  <a:cubicBezTo>
                    <a:pt x="137" y="183"/>
                    <a:pt x="160" y="137"/>
                    <a:pt x="160" y="92"/>
                  </a:cubicBezTo>
                  <a:cubicBezTo>
                    <a:pt x="160" y="46"/>
                    <a:pt x="137" y="0"/>
                    <a:pt x="91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49"/>
            <p:cNvSpPr/>
            <p:nvPr/>
          </p:nvSpPr>
          <p:spPr>
            <a:xfrm>
              <a:off x="1880269" y="3688855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15" y="160"/>
                    <a:pt x="160" y="115"/>
                    <a:pt x="160" y="69"/>
                  </a:cubicBezTo>
                  <a:cubicBezTo>
                    <a:pt x="160" y="23"/>
                    <a:pt x="115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49"/>
            <p:cNvSpPr/>
            <p:nvPr/>
          </p:nvSpPr>
          <p:spPr>
            <a:xfrm>
              <a:off x="2713004" y="3688855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1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1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1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49"/>
            <p:cNvSpPr/>
            <p:nvPr/>
          </p:nvSpPr>
          <p:spPr>
            <a:xfrm>
              <a:off x="3971149" y="3764706"/>
              <a:ext cx="594037" cy="407246"/>
            </a:xfrm>
            <a:custGeom>
              <a:avLst/>
              <a:gdLst/>
              <a:ahLst/>
              <a:cxnLst/>
              <a:rect l="l" t="t" r="r" b="b"/>
              <a:pathLst>
                <a:path w="9656" h="6620" extrusionOk="0">
                  <a:moveTo>
                    <a:pt x="69" y="0"/>
                  </a:moveTo>
                  <a:lnTo>
                    <a:pt x="1" y="91"/>
                  </a:lnTo>
                  <a:lnTo>
                    <a:pt x="9587" y="6619"/>
                  </a:lnTo>
                  <a:lnTo>
                    <a:pt x="9656" y="652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49"/>
            <p:cNvSpPr/>
            <p:nvPr/>
          </p:nvSpPr>
          <p:spPr>
            <a:xfrm>
              <a:off x="3923410" y="3761877"/>
              <a:ext cx="57644" cy="353910"/>
            </a:xfrm>
            <a:custGeom>
              <a:avLst/>
              <a:gdLst/>
              <a:ahLst/>
              <a:cxnLst/>
              <a:rect l="l" t="t" r="r" b="b"/>
              <a:pathLst>
                <a:path w="937" h="5753" extrusionOk="0">
                  <a:moveTo>
                    <a:pt x="0" y="0"/>
                  </a:moveTo>
                  <a:lnTo>
                    <a:pt x="0" y="5752"/>
                  </a:lnTo>
                  <a:lnTo>
                    <a:pt x="936" y="5752"/>
                  </a:lnTo>
                  <a:lnTo>
                    <a:pt x="9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49"/>
            <p:cNvSpPr/>
            <p:nvPr/>
          </p:nvSpPr>
          <p:spPr>
            <a:xfrm>
              <a:off x="3889697" y="3811029"/>
              <a:ext cx="33774" cy="30943"/>
            </a:xfrm>
            <a:custGeom>
              <a:avLst/>
              <a:gdLst/>
              <a:ahLst/>
              <a:cxnLst/>
              <a:rect l="l" t="t" r="r" b="b"/>
              <a:pathLst>
                <a:path w="549" h="503" extrusionOk="0">
                  <a:moveTo>
                    <a:pt x="1" y="0"/>
                  </a:moveTo>
                  <a:lnTo>
                    <a:pt x="1" y="502"/>
                  </a:lnTo>
                  <a:lnTo>
                    <a:pt x="548" y="502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49"/>
            <p:cNvSpPr/>
            <p:nvPr/>
          </p:nvSpPr>
          <p:spPr>
            <a:xfrm>
              <a:off x="3889697" y="3907919"/>
              <a:ext cx="33774" cy="29528"/>
            </a:xfrm>
            <a:custGeom>
              <a:avLst/>
              <a:gdLst/>
              <a:ahLst/>
              <a:cxnLst/>
              <a:rect l="l" t="t" r="r" b="b"/>
              <a:pathLst>
                <a:path w="549" h="480" extrusionOk="0">
                  <a:moveTo>
                    <a:pt x="1" y="0"/>
                  </a:moveTo>
                  <a:lnTo>
                    <a:pt x="1" y="480"/>
                  </a:lnTo>
                  <a:lnTo>
                    <a:pt x="548" y="480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49"/>
            <p:cNvSpPr/>
            <p:nvPr/>
          </p:nvSpPr>
          <p:spPr>
            <a:xfrm>
              <a:off x="3889697" y="4003394"/>
              <a:ext cx="33774" cy="29528"/>
            </a:xfrm>
            <a:custGeom>
              <a:avLst/>
              <a:gdLst/>
              <a:ahLst/>
              <a:cxnLst/>
              <a:rect l="l" t="t" r="r" b="b"/>
              <a:pathLst>
                <a:path w="549" h="480" extrusionOk="0">
                  <a:moveTo>
                    <a:pt x="1" y="0"/>
                  </a:moveTo>
                  <a:lnTo>
                    <a:pt x="1" y="480"/>
                  </a:lnTo>
                  <a:lnTo>
                    <a:pt x="548" y="480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49"/>
            <p:cNvSpPr/>
            <p:nvPr/>
          </p:nvSpPr>
          <p:spPr>
            <a:xfrm>
              <a:off x="-1621818" y="4117140"/>
              <a:ext cx="5444212" cy="136261"/>
            </a:xfrm>
            <a:custGeom>
              <a:avLst/>
              <a:gdLst/>
              <a:ahLst/>
              <a:cxnLst/>
              <a:rect l="l" t="t" r="r" b="b"/>
              <a:pathLst>
                <a:path w="88495" h="2215" extrusionOk="0">
                  <a:moveTo>
                    <a:pt x="74137" y="0"/>
                  </a:moveTo>
                  <a:lnTo>
                    <a:pt x="71649" y="1552"/>
                  </a:lnTo>
                  <a:lnTo>
                    <a:pt x="0" y="1552"/>
                  </a:lnTo>
                  <a:lnTo>
                    <a:pt x="0" y="2214"/>
                  </a:lnTo>
                  <a:lnTo>
                    <a:pt x="114" y="2214"/>
                  </a:lnTo>
                  <a:lnTo>
                    <a:pt x="114" y="1666"/>
                  </a:lnTo>
                  <a:lnTo>
                    <a:pt x="71695" y="1666"/>
                  </a:lnTo>
                  <a:lnTo>
                    <a:pt x="74160" y="137"/>
                  </a:lnTo>
                  <a:lnTo>
                    <a:pt x="88380" y="137"/>
                  </a:lnTo>
                  <a:lnTo>
                    <a:pt x="88380" y="662"/>
                  </a:lnTo>
                  <a:lnTo>
                    <a:pt x="88494" y="662"/>
                  </a:lnTo>
                  <a:lnTo>
                    <a:pt x="884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49"/>
            <p:cNvSpPr/>
            <p:nvPr/>
          </p:nvSpPr>
          <p:spPr>
            <a:xfrm>
              <a:off x="-1561467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49"/>
            <p:cNvSpPr/>
            <p:nvPr/>
          </p:nvSpPr>
          <p:spPr>
            <a:xfrm>
              <a:off x="-1516496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49"/>
            <p:cNvSpPr/>
            <p:nvPr/>
          </p:nvSpPr>
          <p:spPr>
            <a:xfrm>
              <a:off x="-1471587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49"/>
            <p:cNvSpPr/>
            <p:nvPr/>
          </p:nvSpPr>
          <p:spPr>
            <a:xfrm>
              <a:off x="-142661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49"/>
            <p:cNvSpPr/>
            <p:nvPr/>
          </p:nvSpPr>
          <p:spPr>
            <a:xfrm>
              <a:off x="-138312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49"/>
            <p:cNvSpPr/>
            <p:nvPr/>
          </p:nvSpPr>
          <p:spPr>
            <a:xfrm>
              <a:off x="-1338150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49"/>
            <p:cNvSpPr/>
            <p:nvPr/>
          </p:nvSpPr>
          <p:spPr>
            <a:xfrm>
              <a:off x="-1293240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49"/>
            <p:cNvSpPr/>
            <p:nvPr/>
          </p:nvSpPr>
          <p:spPr>
            <a:xfrm>
              <a:off x="-1248331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49"/>
            <p:cNvSpPr/>
            <p:nvPr/>
          </p:nvSpPr>
          <p:spPr>
            <a:xfrm>
              <a:off x="-120335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49"/>
            <p:cNvSpPr/>
            <p:nvPr/>
          </p:nvSpPr>
          <p:spPr>
            <a:xfrm>
              <a:off x="-1158450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49"/>
            <p:cNvSpPr/>
            <p:nvPr/>
          </p:nvSpPr>
          <p:spPr>
            <a:xfrm>
              <a:off x="-111347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49"/>
            <p:cNvSpPr/>
            <p:nvPr/>
          </p:nvSpPr>
          <p:spPr>
            <a:xfrm>
              <a:off x="-106856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49"/>
            <p:cNvSpPr/>
            <p:nvPr/>
          </p:nvSpPr>
          <p:spPr>
            <a:xfrm>
              <a:off x="-1023659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49"/>
            <p:cNvSpPr/>
            <p:nvPr/>
          </p:nvSpPr>
          <p:spPr>
            <a:xfrm>
              <a:off x="-978688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49"/>
            <p:cNvSpPr/>
            <p:nvPr/>
          </p:nvSpPr>
          <p:spPr>
            <a:xfrm>
              <a:off x="-935194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49"/>
            <p:cNvSpPr/>
            <p:nvPr/>
          </p:nvSpPr>
          <p:spPr>
            <a:xfrm>
              <a:off x="-89022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49"/>
            <p:cNvSpPr/>
            <p:nvPr/>
          </p:nvSpPr>
          <p:spPr>
            <a:xfrm>
              <a:off x="-845313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49"/>
            <p:cNvSpPr/>
            <p:nvPr/>
          </p:nvSpPr>
          <p:spPr>
            <a:xfrm>
              <a:off x="-800342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49"/>
            <p:cNvSpPr/>
            <p:nvPr/>
          </p:nvSpPr>
          <p:spPr>
            <a:xfrm>
              <a:off x="-75543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49"/>
            <p:cNvSpPr/>
            <p:nvPr/>
          </p:nvSpPr>
          <p:spPr>
            <a:xfrm>
              <a:off x="-710523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49"/>
            <p:cNvSpPr/>
            <p:nvPr/>
          </p:nvSpPr>
          <p:spPr>
            <a:xfrm>
              <a:off x="-66555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49"/>
            <p:cNvSpPr/>
            <p:nvPr/>
          </p:nvSpPr>
          <p:spPr>
            <a:xfrm>
              <a:off x="-620642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49"/>
            <p:cNvSpPr/>
            <p:nvPr/>
          </p:nvSpPr>
          <p:spPr>
            <a:xfrm>
              <a:off x="-575671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49"/>
            <p:cNvSpPr/>
            <p:nvPr/>
          </p:nvSpPr>
          <p:spPr>
            <a:xfrm>
              <a:off x="-53076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49"/>
            <p:cNvSpPr/>
            <p:nvPr/>
          </p:nvSpPr>
          <p:spPr>
            <a:xfrm>
              <a:off x="-485852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49"/>
            <p:cNvSpPr/>
            <p:nvPr/>
          </p:nvSpPr>
          <p:spPr>
            <a:xfrm>
              <a:off x="-442295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49"/>
            <p:cNvSpPr/>
            <p:nvPr/>
          </p:nvSpPr>
          <p:spPr>
            <a:xfrm>
              <a:off x="-397386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49"/>
            <p:cNvSpPr/>
            <p:nvPr/>
          </p:nvSpPr>
          <p:spPr>
            <a:xfrm>
              <a:off x="-352415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49"/>
            <p:cNvSpPr/>
            <p:nvPr/>
          </p:nvSpPr>
          <p:spPr>
            <a:xfrm>
              <a:off x="-307505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49"/>
            <p:cNvSpPr/>
            <p:nvPr/>
          </p:nvSpPr>
          <p:spPr>
            <a:xfrm>
              <a:off x="-26253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49"/>
            <p:cNvSpPr/>
            <p:nvPr/>
          </p:nvSpPr>
          <p:spPr>
            <a:xfrm>
              <a:off x="-217624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49"/>
            <p:cNvSpPr/>
            <p:nvPr/>
          </p:nvSpPr>
          <p:spPr>
            <a:xfrm>
              <a:off x="-172653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49"/>
            <p:cNvSpPr/>
            <p:nvPr/>
          </p:nvSpPr>
          <p:spPr>
            <a:xfrm>
              <a:off x="-12774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49"/>
            <p:cNvSpPr/>
            <p:nvPr/>
          </p:nvSpPr>
          <p:spPr>
            <a:xfrm>
              <a:off x="-82834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49"/>
            <p:cNvSpPr/>
            <p:nvPr/>
          </p:nvSpPr>
          <p:spPr>
            <a:xfrm>
              <a:off x="-37863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49"/>
            <p:cNvSpPr/>
            <p:nvPr/>
          </p:nvSpPr>
          <p:spPr>
            <a:xfrm>
              <a:off x="5632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49"/>
            <p:cNvSpPr/>
            <p:nvPr/>
          </p:nvSpPr>
          <p:spPr>
            <a:xfrm>
              <a:off x="5060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49"/>
            <p:cNvSpPr/>
            <p:nvPr/>
          </p:nvSpPr>
          <p:spPr>
            <a:xfrm>
              <a:off x="95512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49"/>
            <p:cNvSpPr/>
            <p:nvPr/>
          </p:nvSpPr>
          <p:spPr>
            <a:xfrm>
              <a:off x="14048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49"/>
            <p:cNvSpPr/>
            <p:nvPr/>
          </p:nvSpPr>
          <p:spPr>
            <a:xfrm>
              <a:off x="185393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49"/>
            <p:cNvSpPr/>
            <p:nvPr/>
          </p:nvSpPr>
          <p:spPr>
            <a:xfrm>
              <a:off x="230303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49"/>
            <p:cNvSpPr/>
            <p:nvPr/>
          </p:nvSpPr>
          <p:spPr>
            <a:xfrm>
              <a:off x="27527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49"/>
            <p:cNvSpPr/>
            <p:nvPr/>
          </p:nvSpPr>
          <p:spPr>
            <a:xfrm>
              <a:off x="320183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49"/>
            <p:cNvSpPr/>
            <p:nvPr/>
          </p:nvSpPr>
          <p:spPr>
            <a:xfrm>
              <a:off x="36515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49"/>
            <p:cNvSpPr/>
            <p:nvPr/>
          </p:nvSpPr>
          <p:spPr>
            <a:xfrm>
              <a:off x="41006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49"/>
            <p:cNvSpPr/>
            <p:nvPr/>
          </p:nvSpPr>
          <p:spPr>
            <a:xfrm>
              <a:off x="453620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49"/>
            <p:cNvSpPr/>
            <p:nvPr/>
          </p:nvSpPr>
          <p:spPr>
            <a:xfrm>
              <a:off x="498530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49"/>
            <p:cNvSpPr/>
            <p:nvPr/>
          </p:nvSpPr>
          <p:spPr>
            <a:xfrm>
              <a:off x="543439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49"/>
            <p:cNvSpPr/>
            <p:nvPr/>
          </p:nvSpPr>
          <p:spPr>
            <a:xfrm>
              <a:off x="58841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49"/>
            <p:cNvSpPr/>
            <p:nvPr/>
          </p:nvSpPr>
          <p:spPr>
            <a:xfrm>
              <a:off x="633320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49"/>
            <p:cNvSpPr/>
            <p:nvPr/>
          </p:nvSpPr>
          <p:spPr>
            <a:xfrm>
              <a:off x="678291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49"/>
            <p:cNvSpPr/>
            <p:nvPr/>
          </p:nvSpPr>
          <p:spPr>
            <a:xfrm>
              <a:off x="72320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49"/>
            <p:cNvSpPr/>
            <p:nvPr/>
          </p:nvSpPr>
          <p:spPr>
            <a:xfrm>
              <a:off x="76811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49"/>
            <p:cNvSpPr/>
            <p:nvPr/>
          </p:nvSpPr>
          <p:spPr>
            <a:xfrm>
              <a:off x="81308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49"/>
            <p:cNvSpPr/>
            <p:nvPr/>
          </p:nvSpPr>
          <p:spPr>
            <a:xfrm>
              <a:off x="85799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49"/>
            <p:cNvSpPr/>
            <p:nvPr/>
          </p:nvSpPr>
          <p:spPr>
            <a:xfrm>
              <a:off x="90296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49"/>
            <p:cNvSpPr/>
            <p:nvPr/>
          </p:nvSpPr>
          <p:spPr>
            <a:xfrm>
              <a:off x="946457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49"/>
            <p:cNvSpPr/>
            <p:nvPr/>
          </p:nvSpPr>
          <p:spPr>
            <a:xfrm>
              <a:off x="991428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49"/>
            <p:cNvSpPr/>
            <p:nvPr/>
          </p:nvSpPr>
          <p:spPr>
            <a:xfrm>
              <a:off x="1036338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49"/>
            <p:cNvSpPr/>
            <p:nvPr/>
          </p:nvSpPr>
          <p:spPr>
            <a:xfrm>
              <a:off x="1081309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49"/>
            <p:cNvSpPr/>
            <p:nvPr/>
          </p:nvSpPr>
          <p:spPr>
            <a:xfrm>
              <a:off x="1126218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49"/>
            <p:cNvSpPr/>
            <p:nvPr/>
          </p:nvSpPr>
          <p:spPr>
            <a:xfrm>
              <a:off x="1171128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49"/>
            <p:cNvSpPr/>
            <p:nvPr/>
          </p:nvSpPr>
          <p:spPr>
            <a:xfrm>
              <a:off x="121609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49"/>
            <p:cNvSpPr/>
            <p:nvPr/>
          </p:nvSpPr>
          <p:spPr>
            <a:xfrm>
              <a:off x="1261009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49"/>
            <p:cNvSpPr/>
            <p:nvPr/>
          </p:nvSpPr>
          <p:spPr>
            <a:xfrm>
              <a:off x="1305980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49"/>
            <p:cNvSpPr/>
            <p:nvPr/>
          </p:nvSpPr>
          <p:spPr>
            <a:xfrm>
              <a:off x="135088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49"/>
            <p:cNvSpPr/>
            <p:nvPr/>
          </p:nvSpPr>
          <p:spPr>
            <a:xfrm>
              <a:off x="1394446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49"/>
            <p:cNvSpPr/>
            <p:nvPr/>
          </p:nvSpPr>
          <p:spPr>
            <a:xfrm>
              <a:off x="1439355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49"/>
            <p:cNvSpPr/>
            <p:nvPr/>
          </p:nvSpPr>
          <p:spPr>
            <a:xfrm>
              <a:off x="1484265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49"/>
            <p:cNvSpPr/>
            <p:nvPr/>
          </p:nvSpPr>
          <p:spPr>
            <a:xfrm>
              <a:off x="1529236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49"/>
            <p:cNvSpPr/>
            <p:nvPr/>
          </p:nvSpPr>
          <p:spPr>
            <a:xfrm>
              <a:off x="1574146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49"/>
            <p:cNvSpPr/>
            <p:nvPr/>
          </p:nvSpPr>
          <p:spPr>
            <a:xfrm>
              <a:off x="1619117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49"/>
            <p:cNvSpPr/>
            <p:nvPr/>
          </p:nvSpPr>
          <p:spPr>
            <a:xfrm>
              <a:off x="1664026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49"/>
            <p:cNvSpPr/>
            <p:nvPr/>
          </p:nvSpPr>
          <p:spPr>
            <a:xfrm>
              <a:off x="1708936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49"/>
            <p:cNvSpPr/>
            <p:nvPr/>
          </p:nvSpPr>
          <p:spPr>
            <a:xfrm>
              <a:off x="1753907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49"/>
            <p:cNvSpPr/>
            <p:nvPr/>
          </p:nvSpPr>
          <p:spPr>
            <a:xfrm>
              <a:off x="1798817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49"/>
            <p:cNvSpPr/>
            <p:nvPr/>
          </p:nvSpPr>
          <p:spPr>
            <a:xfrm>
              <a:off x="184237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49"/>
            <p:cNvSpPr/>
            <p:nvPr/>
          </p:nvSpPr>
          <p:spPr>
            <a:xfrm>
              <a:off x="1887282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49"/>
            <p:cNvSpPr/>
            <p:nvPr/>
          </p:nvSpPr>
          <p:spPr>
            <a:xfrm>
              <a:off x="193225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49"/>
            <p:cNvSpPr/>
            <p:nvPr/>
          </p:nvSpPr>
          <p:spPr>
            <a:xfrm>
              <a:off x="197716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49"/>
            <p:cNvSpPr/>
            <p:nvPr/>
          </p:nvSpPr>
          <p:spPr>
            <a:xfrm>
              <a:off x="2022073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49"/>
            <p:cNvSpPr/>
            <p:nvPr/>
          </p:nvSpPr>
          <p:spPr>
            <a:xfrm>
              <a:off x="206704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49"/>
            <p:cNvSpPr/>
            <p:nvPr/>
          </p:nvSpPr>
          <p:spPr>
            <a:xfrm>
              <a:off x="2111953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49"/>
            <p:cNvSpPr/>
            <p:nvPr/>
          </p:nvSpPr>
          <p:spPr>
            <a:xfrm>
              <a:off x="215692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49"/>
            <p:cNvSpPr/>
            <p:nvPr/>
          </p:nvSpPr>
          <p:spPr>
            <a:xfrm>
              <a:off x="2201834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49"/>
            <p:cNvSpPr/>
            <p:nvPr/>
          </p:nvSpPr>
          <p:spPr>
            <a:xfrm>
              <a:off x="224680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49"/>
            <p:cNvSpPr/>
            <p:nvPr/>
          </p:nvSpPr>
          <p:spPr>
            <a:xfrm>
              <a:off x="229171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49"/>
            <p:cNvSpPr/>
            <p:nvPr/>
          </p:nvSpPr>
          <p:spPr>
            <a:xfrm>
              <a:off x="233527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49"/>
            <p:cNvSpPr/>
            <p:nvPr/>
          </p:nvSpPr>
          <p:spPr>
            <a:xfrm>
              <a:off x="238018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49"/>
            <p:cNvSpPr/>
            <p:nvPr/>
          </p:nvSpPr>
          <p:spPr>
            <a:xfrm>
              <a:off x="2425090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49"/>
            <p:cNvSpPr/>
            <p:nvPr/>
          </p:nvSpPr>
          <p:spPr>
            <a:xfrm>
              <a:off x="247006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49"/>
            <p:cNvSpPr/>
            <p:nvPr/>
          </p:nvSpPr>
          <p:spPr>
            <a:xfrm>
              <a:off x="251497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49"/>
            <p:cNvSpPr/>
            <p:nvPr/>
          </p:nvSpPr>
          <p:spPr>
            <a:xfrm>
              <a:off x="255994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49"/>
            <p:cNvSpPr/>
            <p:nvPr/>
          </p:nvSpPr>
          <p:spPr>
            <a:xfrm>
              <a:off x="260485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49"/>
            <p:cNvSpPr/>
            <p:nvPr/>
          </p:nvSpPr>
          <p:spPr>
            <a:xfrm>
              <a:off x="264976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49"/>
            <p:cNvSpPr/>
            <p:nvPr/>
          </p:nvSpPr>
          <p:spPr>
            <a:xfrm>
              <a:off x="269473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49"/>
            <p:cNvSpPr/>
            <p:nvPr/>
          </p:nvSpPr>
          <p:spPr>
            <a:xfrm>
              <a:off x="2739642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49"/>
            <p:cNvSpPr/>
            <p:nvPr/>
          </p:nvSpPr>
          <p:spPr>
            <a:xfrm>
              <a:off x="2958715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0" y="1"/>
                  </a:moveTo>
                  <a:lnTo>
                    <a:pt x="0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49"/>
            <p:cNvSpPr/>
            <p:nvPr/>
          </p:nvSpPr>
          <p:spPr>
            <a:xfrm>
              <a:off x="3003624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49"/>
            <p:cNvSpPr/>
            <p:nvPr/>
          </p:nvSpPr>
          <p:spPr>
            <a:xfrm>
              <a:off x="3048595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0" y="1"/>
                  </a:moveTo>
                  <a:lnTo>
                    <a:pt x="0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49"/>
            <p:cNvSpPr/>
            <p:nvPr/>
          </p:nvSpPr>
          <p:spPr>
            <a:xfrm>
              <a:off x="3093505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49"/>
            <p:cNvSpPr/>
            <p:nvPr/>
          </p:nvSpPr>
          <p:spPr>
            <a:xfrm>
              <a:off x="3138476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0" y="1"/>
                  </a:moveTo>
                  <a:lnTo>
                    <a:pt x="0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49"/>
            <p:cNvSpPr/>
            <p:nvPr/>
          </p:nvSpPr>
          <p:spPr>
            <a:xfrm>
              <a:off x="3183386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49"/>
            <p:cNvSpPr/>
            <p:nvPr/>
          </p:nvSpPr>
          <p:spPr>
            <a:xfrm>
              <a:off x="3226942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0" y="1"/>
                  </a:moveTo>
                  <a:lnTo>
                    <a:pt x="0" y="594"/>
                  </a:lnTo>
                  <a:lnTo>
                    <a:pt x="91" y="594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49"/>
            <p:cNvSpPr/>
            <p:nvPr/>
          </p:nvSpPr>
          <p:spPr>
            <a:xfrm>
              <a:off x="3271851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49"/>
            <p:cNvSpPr/>
            <p:nvPr/>
          </p:nvSpPr>
          <p:spPr>
            <a:xfrm>
              <a:off x="3316761" y="4121323"/>
              <a:ext cx="5721" cy="36603"/>
            </a:xfrm>
            <a:custGeom>
              <a:avLst/>
              <a:gdLst/>
              <a:ahLst/>
              <a:cxnLst/>
              <a:rect l="l" t="t" r="r" b="b"/>
              <a:pathLst>
                <a:path w="93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49"/>
            <p:cNvSpPr/>
            <p:nvPr/>
          </p:nvSpPr>
          <p:spPr>
            <a:xfrm>
              <a:off x="3361732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0" y="1"/>
                  </a:moveTo>
                  <a:lnTo>
                    <a:pt x="0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49"/>
            <p:cNvSpPr/>
            <p:nvPr/>
          </p:nvSpPr>
          <p:spPr>
            <a:xfrm>
              <a:off x="3406642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49"/>
            <p:cNvSpPr/>
            <p:nvPr/>
          </p:nvSpPr>
          <p:spPr>
            <a:xfrm>
              <a:off x="3451613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0" y="1"/>
                  </a:moveTo>
                  <a:lnTo>
                    <a:pt x="0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49"/>
            <p:cNvSpPr/>
            <p:nvPr/>
          </p:nvSpPr>
          <p:spPr>
            <a:xfrm>
              <a:off x="3496523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49"/>
            <p:cNvSpPr/>
            <p:nvPr/>
          </p:nvSpPr>
          <p:spPr>
            <a:xfrm>
              <a:off x="3541432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49"/>
            <p:cNvSpPr/>
            <p:nvPr/>
          </p:nvSpPr>
          <p:spPr>
            <a:xfrm>
              <a:off x="3584988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49"/>
            <p:cNvSpPr/>
            <p:nvPr/>
          </p:nvSpPr>
          <p:spPr>
            <a:xfrm>
              <a:off x="3629898" y="4121323"/>
              <a:ext cx="5721" cy="36603"/>
            </a:xfrm>
            <a:custGeom>
              <a:avLst/>
              <a:gdLst/>
              <a:ahLst/>
              <a:cxnLst/>
              <a:rect l="l" t="t" r="r" b="b"/>
              <a:pathLst>
                <a:path w="93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49"/>
            <p:cNvSpPr/>
            <p:nvPr/>
          </p:nvSpPr>
          <p:spPr>
            <a:xfrm>
              <a:off x="3674869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0" y="1"/>
                  </a:moveTo>
                  <a:lnTo>
                    <a:pt x="0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49"/>
            <p:cNvSpPr/>
            <p:nvPr/>
          </p:nvSpPr>
          <p:spPr>
            <a:xfrm>
              <a:off x="3719779" y="4121323"/>
              <a:ext cx="5721" cy="36603"/>
            </a:xfrm>
            <a:custGeom>
              <a:avLst/>
              <a:gdLst/>
              <a:ahLst/>
              <a:cxnLst/>
              <a:rect l="l" t="t" r="r" b="b"/>
              <a:pathLst>
                <a:path w="93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49"/>
            <p:cNvSpPr/>
            <p:nvPr/>
          </p:nvSpPr>
          <p:spPr>
            <a:xfrm>
              <a:off x="3764750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0" y="1"/>
                  </a:moveTo>
                  <a:lnTo>
                    <a:pt x="0" y="594"/>
                  </a:lnTo>
                  <a:lnTo>
                    <a:pt x="91" y="594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49"/>
            <p:cNvSpPr/>
            <p:nvPr/>
          </p:nvSpPr>
          <p:spPr>
            <a:xfrm>
              <a:off x="2783198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49"/>
            <p:cNvSpPr/>
            <p:nvPr/>
          </p:nvSpPr>
          <p:spPr>
            <a:xfrm>
              <a:off x="2829523" y="4190161"/>
              <a:ext cx="4245" cy="51982"/>
            </a:xfrm>
            <a:custGeom>
              <a:avLst/>
              <a:gdLst/>
              <a:ahLst/>
              <a:cxnLst/>
              <a:rect l="l" t="t" r="r" b="b"/>
              <a:pathLst>
                <a:path w="69" h="845" extrusionOk="0">
                  <a:moveTo>
                    <a:pt x="1" y="0"/>
                  </a:moveTo>
                  <a:lnTo>
                    <a:pt x="1" y="845"/>
                  </a:lnTo>
                  <a:lnTo>
                    <a:pt x="69" y="845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49"/>
            <p:cNvSpPr/>
            <p:nvPr/>
          </p:nvSpPr>
          <p:spPr>
            <a:xfrm>
              <a:off x="2873079" y="4162048"/>
              <a:ext cx="5660" cy="52044"/>
            </a:xfrm>
            <a:custGeom>
              <a:avLst/>
              <a:gdLst/>
              <a:ahLst/>
              <a:cxnLst/>
              <a:rect l="l" t="t" r="r" b="b"/>
              <a:pathLst>
                <a:path w="92" h="846" extrusionOk="0">
                  <a:moveTo>
                    <a:pt x="0" y="1"/>
                  </a:moveTo>
                  <a:lnTo>
                    <a:pt x="0" y="845"/>
                  </a:lnTo>
                  <a:lnTo>
                    <a:pt x="91" y="845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49"/>
            <p:cNvSpPr/>
            <p:nvPr/>
          </p:nvSpPr>
          <p:spPr>
            <a:xfrm>
              <a:off x="2917988" y="4132581"/>
              <a:ext cx="5660" cy="51982"/>
            </a:xfrm>
            <a:custGeom>
              <a:avLst/>
              <a:gdLst/>
              <a:ahLst/>
              <a:cxnLst/>
              <a:rect l="l" t="t" r="r" b="b"/>
              <a:pathLst>
                <a:path w="92" h="845" extrusionOk="0">
                  <a:moveTo>
                    <a:pt x="1" y="0"/>
                  </a:moveTo>
                  <a:lnTo>
                    <a:pt x="1" y="845"/>
                  </a:lnTo>
                  <a:lnTo>
                    <a:pt x="92" y="845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49"/>
            <p:cNvSpPr/>
            <p:nvPr/>
          </p:nvSpPr>
          <p:spPr>
            <a:xfrm>
              <a:off x="-1620403" y="4006224"/>
              <a:ext cx="6192603" cy="1019468"/>
            </a:xfrm>
            <a:custGeom>
              <a:avLst/>
              <a:gdLst/>
              <a:ahLst/>
              <a:cxnLst/>
              <a:rect l="l" t="t" r="r" b="b"/>
              <a:pathLst>
                <a:path w="100660" h="16572" extrusionOk="0">
                  <a:moveTo>
                    <a:pt x="91050" y="0"/>
                  </a:moveTo>
                  <a:lnTo>
                    <a:pt x="88494" y="2465"/>
                  </a:lnTo>
                  <a:lnTo>
                    <a:pt x="74456" y="2465"/>
                  </a:lnTo>
                  <a:cubicBezTo>
                    <a:pt x="74297" y="2465"/>
                    <a:pt x="74137" y="2511"/>
                    <a:pt x="74000" y="2602"/>
                  </a:cubicBezTo>
                  <a:lnTo>
                    <a:pt x="72128" y="3858"/>
                  </a:lnTo>
                  <a:cubicBezTo>
                    <a:pt x="71991" y="3949"/>
                    <a:pt x="71831" y="4017"/>
                    <a:pt x="71672" y="4017"/>
                  </a:cubicBezTo>
                  <a:lnTo>
                    <a:pt x="0" y="4017"/>
                  </a:lnTo>
                  <a:lnTo>
                    <a:pt x="1712" y="15088"/>
                  </a:lnTo>
                  <a:cubicBezTo>
                    <a:pt x="1917" y="15864"/>
                    <a:pt x="2374" y="16571"/>
                    <a:pt x="3196" y="16571"/>
                  </a:cubicBezTo>
                  <a:lnTo>
                    <a:pt x="95319" y="16571"/>
                  </a:lnTo>
                  <a:cubicBezTo>
                    <a:pt x="96140" y="13718"/>
                    <a:pt x="99518" y="5296"/>
                    <a:pt x="100660" y="2556"/>
                  </a:cubicBezTo>
                  <a:lnTo>
                    <a:pt x="91050" y="2556"/>
                  </a:lnTo>
                  <a:lnTo>
                    <a:pt x="9105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49"/>
            <p:cNvSpPr/>
            <p:nvPr/>
          </p:nvSpPr>
          <p:spPr>
            <a:xfrm>
              <a:off x="-966077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15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15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49"/>
            <p:cNvSpPr/>
            <p:nvPr/>
          </p:nvSpPr>
          <p:spPr>
            <a:xfrm>
              <a:off x="-1538951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8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8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49"/>
            <p:cNvSpPr/>
            <p:nvPr/>
          </p:nvSpPr>
          <p:spPr>
            <a:xfrm>
              <a:off x="-824212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49"/>
            <p:cNvSpPr/>
            <p:nvPr/>
          </p:nvSpPr>
          <p:spPr>
            <a:xfrm>
              <a:off x="-680993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49"/>
            <p:cNvSpPr/>
            <p:nvPr/>
          </p:nvSpPr>
          <p:spPr>
            <a:xfrm>
              <a:off x="-1395732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49"/>
            <p:cNvSpPr/>
            <p:nvPr/>
          </p:nvSpPr>
          <p:spPr>
            <a:xfrm>
              <a:off x="-1252514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49"/>
            <p:cNvSpPr/>
            <p:nvPr/>
          </p:nvSpPr>
          <p:spPr>
            <a:xfrm>
              <a:off x="-110929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2" y="503"/>
                  </a:lnTo>
                  <a:cubicBezTo>
                    <a:pt x="731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31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49"/>
            <p:cNvSpPr/>
            <p:nvPr/>
          </p:nvSpPr>
          <p:spPr>
            <a:xfrm>
              <a:off x="-53777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49"/>
            <p:cNvSpPr/>
            <p:nvPr/>
          </p:nvSpPr>
          <p:spPr>
            <a:xfrm>
              <a:off x="-39455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49"/>
            <p:cNvSpPr/>
            <p:nvPr/>
          </p:nvSpPr>
          <p:spPr>
            <a:xfrm>
              <a:off x="-252752" y="4320702"/>
              <a:ext cx="50631" cy="31005"/>
            </a:xfrm>
            <a:custGeom>
              <a:avLst/>
              <a:gdLst/>
              <a:ahLst/>
              <a:cxnLst/>
              <a:rect l="l" t="t" r="r" b="b"/>
              <a:pathLst>
                <a:path w="823" h="504" extrusionOk="0">
                  <a:moveTo>
                    <a:pt x="138" y="1"/>
                  </a:moveTo>
                  <a:cubicBezTo>
                    <a:pt x="69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69" y="503"/>
                    <a:pt x="138" y="503"/>
                  </a:cubicBezTo>
                  <a:lnTo>
                    <a:pt x="686" y="503"/>
                  </a:lnTo>
                  <a:cubicBezTo>
                    <a:pt x="754" y="503"/>
                    <a:pt x="823" y="435"/>
                    <a:pt x="823" y="366"/>
                  </a:cubicBezTo>
                  <a:lnTo>
                    <a:pt x="823" y="138"/>
                  </a:lnTo>
                  <a:cubicBezTo>
                    <a:pt x="823" y="47"/>
                    <a:pt x="75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49"/>
            <p:cNvSpPr/>
            <p:nvPr/>
          </p:nvSpPr>
          <p:spPr>
            <a:xfrm>
              <a:off x="-109472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49"/>
            <p:cNvSpPr/>
            <p:nvPr/>
          </p:nvSpPr>
          <p:spPr>
            <a:xfrm>
              <a:off x="3374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49"/>
            <p:cNvSpPr/>
            <p:nvPr/>
          </p:nvSpPr>
          <p:spPr>
            <a:xfrm>
              <a:off x="17696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31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31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49"/>
            <p:cNvSpPr/>
            <p:nvPr/>
          </p:nvSpPr>
          <p:spPr>
            <a:xfrm>
              <a:off x="320183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49"/>
            <p:cNvSpPr/>
            <p:nvPr/>
          </p:nvSpPr>
          <p:spPr>
            <a:xfrm>
              <a:off x="462049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49"/>
            <p:cNvSpPr/>
            <p:nvPr/>
          </p:nvSpPr>
          <p:spPr>
            <a:xfrm>
              <a:off x="605267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49"/>
            <p:cNvSpPr/>
            <p:nvPr/>
          </p:nvSpPr>
          <p:spPr>
            <a:xfrm>
              <a:off x="74848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49"/>
            <p:cNvSpPr/>
            <p:nvPr/>
          </p:nvSpPr>
          <p:spPr>
            <a:xfrm>
              <a:off x="891704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49"/>
            <p:cNvSpPr/>
            <p:nvPr/>
          </p:nvSpPr>
          <p:spPr>
            <a:xfrm>
              <a:off x="1034923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15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15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49"/>
            <p:cNvSpPr/>
            <p:nvPr/>
          </p:nvSpPr>
          <p:spPr>
            <a:xfrm>
              <a:off x="1176788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49"/>
            <p:cNvSpPr/>
            <p:nvPr/>
          </p:nvSpPr>
          <p:spPr>
            <a:xfrm>
              <a:off x="132000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49"/>
            <p:cNvSpPr/>
            <p:nvPr/>
          </p:nvSpPr>
          <p:spPr>
            <a:xfrm>
              <a:off x="146322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49"/>
            <p:cNvSpPr/>
            <p:nvPr/>
          </p:nvSpPr>
          <p:spPr>
            <a:xfrm>
              <a:off x="1606444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49"/>
            <p:cNvSpPr/>
            <p:nvPr/>
          </p:nvSpPr>
          <p:spPr>
            <a:xfrm>
              <a:off x="1749662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15" y="1"/>
                  </a:moveTo>
                  <a:cubicBezTo>
                    <a:pt x="47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7" y="503"/>
                    <a:pt x="115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49"/>
            <p:cNvSpPr/>
            <p:nvPr/>
          </p:nvSpPr>
          <p:spPr>
            <a:xfrm>
              <a:off x="1891527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49"/>
            <p:cNvSpPr/>
            <p:nvPr/>
          </p:nvSpPr>
          <p:spPr>
            <a:xfrm>
              <a:off x="203474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49"/>
            <p:cNvSpPr/>
            <p:nvPr/>
          </p:nvSpPr>
          <p:spPr>
            <a:xfrm>
              <a:off x="2177964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69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69" y="503"/>
                    <a:pt x="138" y="503"/>
                  </a:cubicBezTo>
                  <a:lnTo>
                    <a:pt x="663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49"/>
            <p:cNvSpPr/>
            <p:nvPr/>
          </p:nvSpPr>
          <p:spPr>
            <a:xfrm>
              <a:off x="2321183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49"/>
            <p:cNvSpPr/>
            <p:nvPr/>
          </p:nvSpPr>
          <p:spPr>
            <a:xfrm>
              <a:off x="2463048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49"/>
            <p:cNvSpPr/>
            <p:nvPr/>
          </p:nvSpPr>
          <p:spPr>
            <a:xfrm>
              <a:off x="2606267" y="4320702"/>
              <a:ext cx="50631" cy="31005"/>
            </a:xfrm>
            <a:custGeom>
              <a:avLst/>
              <a:gdLst/>
              <a:ahLst/>
              <a:cxnLst/>
              <a:rect l="l" t="t" r="r" b="b"/>
              <a:pathLst>
                <a:path w="823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4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49"/>
            <p:cNvSpPr/>
            <p:nvPr/>
          </p:nvSpPr>
          <p:spPr>
            <a:xfrm>
              <a:off x="274948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49"/>
            <p:cNvSpPr/>
            <p:nvPr/>
          </p:nvSpPr>
          <p:spPr>
            <a:xfrm>
              <a:off x="2989598" y="4163463"/>
              <a:ext cx="1582602" cy="862229"/>
            </a:xfrm>
            <a:custGeom>
              <a:avLst/>
              <a:gdLst/>
              <a:ahLst/>
              <a:cxnLst/>
              <a:rect l="l" t="t" r="r" b="b"/>
              <a:pathLst>
                <a:path w="25725" h="14016" extrusionOk="0">
                  <a:moveTo>
                    <a:pt x="25702" y="0"/>
                  </a:moveTo>
                  <a:cubicBezTo>
                    <a:pt x="25679" y="0"/>
                    <a:pt x="25679" y="23"/>
                    <a:pt x="25679" y="23"/>
                  </a:cubicBezTo>
                  <a:cubicBezTo>
                    <a:pt x="24310" y="2009"/>
                    <a:pt x="22438" y="3653"/>
                    <a:pt x="20384" y="4931"/>
                  </a:cubicBezTo>
                  <a:cubicBezTo>
                    <a:pt x="17804" y="6574"/>
                    <a:pt x="14928" y="7715"/>
                    <a:pt x="12075" y="8857"/>
                  </a:cubicBezTo>
                  <a:cubicBezTo>
                    <a:pt x="9496" y="9861"/>
                    <a:pt x="6940" y="10888"/>
                    <a:pt x="4383" y="11915"/>
                  </a:cubicBezTo>
                  <a:cubicBezTo>
                    <a:pt x="2899" y="12486"/>
                    <a:pt x="1416" y="13079"/>
                    <a:pt x="92" y="13924"/>
                  </a:cubicBezTo>
                  <a:cubicBezTo>
                    <a:pt x="69" y="13947"/>
                    <a:pt x="23" y="13970"/>
                    <a:pt x="1" y="14015"/>
                  </a:cubicBezTo>
                  <a:lnTo>
                    <a:pt x="20384" y="14015"/>
                  </a:lnTo>
                  <a:cubicBezTo>
                    <a:pt x="21205" y="11162"/>
                    <a:pt x="24583" y="2740"/>
                    <a:pt x="257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49"/>
            <p:cNvSpPr/>
            <p:nvPr/>
          </p:nvSpPr>
          <p:spPr>
            <a:xfrm>
              <a:off x="-1487028" y="4843908"/>
              <a:ext cx="75916" cy="149488"/>
            </a:xfrm>
            <a:custGeom>
              <a:avLst/>
              <a:gdLst/>
              <a:ahLst/>
              <a:cxnLst/>
              <a:rect l="l" t="t" r="r" b="b"/>
              <a:pathLst>
                <a:path w="1234" h="2430" extrusionOk="0">
                  <a:moveTo>
                    <a:pt x="91" y="1"/>
                  </a:moveTo>
                  <a:cubicBezTo>
                    <a:pt x="83" y="1"/>
                    <a:pt x="75" y="4"/>
                    <a:pt x="69" y="10"/>
                  </a:cubicBezTo>
                  <a:cubicBezTo>
                    <a:pt x="23" y="10"/>
                    <a:pt x="1" y="33"/>
                    <a:pt x="23" y="78"/>
                  </a:cubicBezTo>
                  <a:cubicBezTo>
                    <a:pt x="92" y="443"/>
                    <a:pt x="137" y="717"/>
                    <a:pt x="160" y="854"/>
                  </a:cubicBezTo>
                  <a:cubicBezTo>
                    <a:pt x="297" y="1471"/>
                    <a:pt x="662" y="2018"/>
                    <a:pt x="1142" y="2406"/>
                  </a:cubicBezTo>
                  <a:cubicBezTo>
                    <a:pt x="1142" y="2429"/>
                    <a:pt x="1165" y="2429"/>
                    <a:pt x="1187" y="2429"/>
                  </a:cubicBezTo>
                  <a:cubicBezTo>
                    <a:pt x="1187" y="2429"/>
                    <a:pt x="1210" y="2429"/>
                    <a:pt x="1210" y="2406"/>
                  </a:cubicBezTo>
                  <a:cubicBezTo>
                    <a:pt x="1233" y="2384"/>
                    <a:pt x="1233" y="2338"/>
                    <a:pt x="1210" y="2338"/>
                  </a:cubicBezTo>
                  <a:cubicBezTo>
                    <a:pt x="754" y="1950"/>
                    <a:pt x="411" y="1402"/>
                    <a:pt x="274" y="831"/>
                  </a:cubicBezTo>
                  <a:cubicBezTo>
                    <a:pt x="252" y="694"/>
                    <a:pt x="206" y="421"/>
                    <a:pt x="137" y="55"/>
                  </a:cubicBezTo>
                  <a:cubicBezTo>
                    <a:pt x="137" y="22"/>
                    <a:pt x="113" y="1"/>
                    <a:pt x="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49"/>
            <p:cNvSpPr/>
            <p:nvPr/>
          </p:nvSpPr>
          <p:spPr>
            <a:xfrm>
              <a:off x="-1544611" y="4486430"/>
              <a:ext cx="53461" cy="294915"/>
            </a:xfrm>
            <a:custGeom>
              <a:avLst/>
              <a:gdLst/>
              <a:ahLst/>
              <a:cxnLst/>
              <a:rect l="l" t="t" r="r" b="b"/>
              <a:pathLst>
                <a:path w="869" h="4794" extrusionOk="0">
                  <a:moveTo>
                    <a:pt x="46" y="0"/>
                  </a:moveTo>
                  <a:cubicBezTo>
                    <a:pt x="24" y="0"/>
                    <a:pt x="1" y="46"/>
                    <a:pt x="1" y="69"/>
                  </a:cubicBezTo>
                  <a:lnTo>
                    <a:pt x="46" y="297"/>
                  </a:lnTo>
                  <a:cubicBezTo>
                    <a:pt x="229" y="1530"/>
                    <a:pt x="526" y="3356"/>
                    <a:pt x="754" y="4748"/>
                  </a:cubicBezTo>
                  <a:cubicBezTo>
                    <a:pt x="754" y="4771"/>
                    <a:pt x="777" y="4794"/>
                    <a:pt x="822" y="4794"/>
                  </a:cubicBezTo>
                  <a:cubicBezTo>
                    <a:pt x="868" y="4794"/>
                    <a:pt x="868" y="4771"/>
                    <a:pt x="868" y="4725"/>
                  </a:cubicBezTo>
                  <a:cubicBezTo>
                    <a:pt x="640" y="3333"/>
                    <a:pt x="343" y="1507"/>
                    <a:pt x="160" y="297"/>
                  </a:cubicBezTo>
                  <a:lnTo>
                    <a:pt x="115" y="46"/>
                  </a:lnTo>
                  <a:cubicBezTo>
                    <a:pt x="115" y="23"/>
                    <a:pt x="92" y="0"/>
                    <a:pt x="46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49"/>
            <p:cNvSpPr/>
            <p:nvPr/>
          </p:nvSpPr>
          <p:spPr>
            <a:xfrm>
              <a:off x="-1457560" y="4442875"/>
              <a:ext cx="4304001" cy="7075"/>
            </a:xfrm>
            <a:custGeom>
              <a:avLst/>
              <a:gdLst/>
              <a:ahLst/>
              <a:cxnLst/>
              <a:rect l="l" t="t" r="r" b="b"/>
              <a:pathLst>
                <a:path w="69961" h="115" extrusionOk="0">
                  <a:moveTo>
                    <a:pt x="69" y="1"/>
                  </a:moveTo>
                  <a:cubicBezTo>
                    <a:pt x="47" y="1"/>
                    <a:pt x="1" y="24"/>
                    <a:pt x="1" y="46"/>
                  </a:cubicBezTo>
                  <a:cubicBezTo>
                    <a:pt x="1" y="92"/>
                    <a:pt x="47" y="115"/>
                    <a:pt x="69" y="115"/>
                  </a:cubicBezTo>
                  <a:lnTo>
                    <a:pt x="69915" y="115"/>
                  </a:lnTo>
                  <a:cubicBezTo>
                    <a:pt x="69938" y="115"/>
                    <a:pt x="69960" y="92"/>
                    <a:pt x="69960" y="46"/>
                  </a:cubicBezTo>
                  <a:cubicBezTo>
                    <a:pt x="69960" y="24"/>
                    <a:pt x="69938" y="1"/>
                    <a:pt x="699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49"/>
            <p:cNvSpPr/>
            <p:nvPr/>
          </p:nvSpPr>
          <p:spPr>
            <a:xfrm>
              <a:off x="4031500" y="4233654"/>
              <a:ext cx="414337" cy="7075"/>
            </a:xfrm>
            <a:custGeom>
              <a:avLst/>
              <a:gdLst/>
              <a:ahLst/>
              <a:cxnLst/>
              <a:rect l="l" t="t" r="r" b="b"/>
              <a:pathLst>
                <a:path w="6735" h="115" extrusionOk="0">
                  <a:moveTo>
                    <a:pt x="69" y="1"/>
                  </a:moveTo>
                  <a:cubicBezTo>
                    <a:pt x="24" y="1"/>
                    <a:pt x="1" y="24"/>
                    <a:pt x="1" y="46"/>
                  </a:cubicBezTo>
                  <a:cubicBezTo>
                    <a:pt x="1" y="92"/>
                    <a:pt x="24" y="115"/>
                    <a:pt x="69" y="115"/>
                  </a:cubicBezTo>
                  <a:lnTo>
                    <a:pt x="6666" y="115"/>
                  </a:lnTo>
                  <a:cubicBezTo>
                    <a:pt x="6712" y="115"/>
                    <a:pt x="6734" y="92"/>
                    <a:pt x="6734" y="46"/>
                  </a:cubicBezTo>
                  <a:cubicBezTo>
                    <a:pt x="6734" y="24"/>
                    <a:pt x="6712" y="1"/>
                    <a:pt x="66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49"/>
            <p:cNvSpPr/>
            <p:nvPr/>
          </p:nvSpPr>
          <p:spPr>
            <a:xfrm>
              <a:off x="2902547" y="4233654"/>
              <a:ext cx="838395" cy="183999"/>
            </a:xfrm>
            <a:custGeom>
              <a:avLst/>
              <a:gdLst/>
              <a:ahLst/>
              <a:cxnLst/>
              <a:rect l="l" t="t" r="r" b="b"/>
              <a:pathLst>
                <a:path w="13628" h="2991" extrusionOk="0">
                  <a:moveTo>
                    <a:pt x="4771" y="1"/>
                  </a:moveTo>
                  <a:cubicBezTo>
                    <a:pt x="3561" y="1"/>
                    <a:pt x="2899" y="24"/>
                    <a:pt x="2123" y="549"/>
                  </a:cubicBezTo>
                  <a:cubicBezTo>
                    <a:pt x="1849" y="731"/>
                    <a:pt x="457" y="2375"/>
                    <a:pt x="0" y="2900"/>
                  </a:cubicBezTo>
                  <a:cubicBezTo>
                    <a:pt x="0" y="2922"/>
                    <a:pt x="0" y="2968"/>
                    <a:pt x="23" y="2991"/>
                  </a:cubicBezTo>
                  <a:lnTo>
                    <a:pt x="46" y="2991"/>
                  </a:lnTo>
                  <a:cubicBezTo>
                    <a:pt x="69" y="2991"/>
                    <a:pt x="92" y="2991"/>
                    <a:pt x="92" y="2968"/>
                  </a:cubicBezTo>
                  <a:cubicBezTo>
                    <a:pt x="1324" y="1553"/>
                    <a:pt x="2009" y="754"/>
                    <a:pt x="2192" y="640"/>
                  </a:cubicBezTo>
                  <a:cubicBezTo>
                    <a:pt x="2922" y="138"/>
                    <a:pt x="3538" y="115"/>
                    <a:pt x="4771" y="115"/>
                  </a:cubicBezTo>
                  <a:lnTo>
                    <a:pt x="13559" y="115"/>
                  </a:lnTo>
                  <a:cubicBezTo>
                    <a:pt x="13582" y="115"/>
                    <a:pt x="13627" y="92"/>
                    <a:pt x="13627" y="46"/>
                  </a:cubicBezTo>
                  <a:cubicBezTo>
                    <a:pt x="13627" y="24"/>
                    <a:pt x="13582" y="1"/>
                    <a:pt x="135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28" name="Google Shape;2828;p49"/>
          <p:cNvGrpSpPr/>
          <p:nvPr/>
        </p:nvGrpSpPr>
        <p:grpSpPr>
          <a:xfrm flipH="1">
            <a:off x="14" y="4473200"/>
            <a:ext cx="9183664" cy="1390384"/>
            <a:chOff x="338550" y="1782325"/>
            <a:chExt cx="2222625" cy="336500"/>
          </a:xfrm>
        </p:grpSpPr>
        <p:sp>
          <p:nvSpPr>
            <p:cNvPr id="2829" name="Google Shape;2829;p49"/>
            <p:cNvSpPr/>
            <p:nvPr/>
          </p:nvSpPr>
          <p:spPr>
            <a:xfrm>
              <a:off x="338550" y="1782325"/>
              <a:ext cx="2222625" cy="336500"/>
            </a:xfrm>
            <a:custGeom>
              <a:avLst/>
              <a:gdLst/>
              <a:ahLst/>
              <a:cxnLst/>
              <a:rect l="l" t="t" r="r" b="b"/>
              <a:pathLst>
                <a:path w="88905" h="13460" extrusionOk="0">
                  <a:moveTo>
                    <a:pt x="23451" y="1"/>
                  </a:moveTo>
                  <a:cubicBezTo>
                    <a:pt x="16235" y="1"/>
                    <a:pt x="8490" y="507"/>
                    <a:pt x="0" y="1910"/>
                  </a:cubicBezTo>
                  <a:lnTo>
                    <a:pt x="0" y="13460"/>
                  </a:lnTo>
                  <a:lnTo>
                    <a:pt x="88905" y="13460"/>
                  </a:lnTo>
                  <a:lnTo>
                    <a:pt x="88905" y="1910"/>
                  </a:lnTo>
                  <a:cubicBezTo>
                    <a:pt x="83382" y="3003"/>
                    <a:pt x="78042" y="3409"/>
                    <a:pt x="72729" y="3409"/>
                  </a:cubicBezTo>
                  <a:cubicBezTo>
                    <a:pt x="57338" y="3409"/>
                    <a:pt x="42173" y="1"/>
                    <a:pt x="2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49"/>
            <p:cNvSpPr/>
            <p:nvPr/>
          </p:nvSpPr>
          <p:spPr>
            <a:xfrm>
              <a:off x="338550" y="1927850"/>
              <a:ext cx="2222625" cy="190975"/>
            </a:xfrm>
            <a:custGeom>
              <a:avLst/>
              <a:gdLst/>
              <a:ahLst/>
              <a:cxnLst/>
              <a:rect l="l" t="t" r="r" b="b"/>
              <a:pathLst>
                <a:path w="88905" h="7639" extrusionOk="0">
                  <a:moveTo>
                    <a:pt x="14401" y="1"/>
                  </a:moveTo>
                  <a:cubicBezTo>
                    <a:pt x="4762" y="1"/>
                    <a:pt x="0" y="1042"/>
                    <a:pt x="0" y="1042"/>
                  </a:cubicBezTo>
                  <a:lnTo>
                    <a:pt x="0" y="7639"/>
                  </a:lnTo>
                  <a:lnTo>
                    <a:pt x="88905" y="7639"/>
                  </a:lnTo>
                  <a:lnTo>
                    <a:pt x="88905" y="2457"/>
                  </a:lnTo>
                  <a:cubicBezTo>
                    <a:pt x="88905" y="2457"/>
                    <a:pt x="81608" y="4983"/>
                    <a:pt x="68202" y="4983"/>
                  </a:cubicBezTo>
                  <a:cubicBezTo>
                    <a:pt x="62449" y="4983"/>
                    <a:pt x="55570" y="4518"/>
                    <a:pt x="47659" y="3188"/>
                  </a:cubicBezTo>
                  <a:cubicBezTo>
                    <a:pt x="33306" y="690"/>
                    <a:pt x="22240" y="1"/>
                    <a:pt x="144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49"/>
            <p:cNvSpPr/>
            <p:nvPr/>
          </p:nvSpPr>
          <p:spPr>
            <a:xfrm>
              <a:off x="1610475" y="1898550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3" y="0"/>
                  </a:moveTo>
                  <a:lnTo>
                    <a:pt x="1850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37"/>
                  </a:lnTo>
                  <a:cubicBezTo>
                    <a:pt x="291" y="300"/>
                    <a:pt x="623" y="385"/>
                    <a:pt x="954" y="385"/>
                  </a:cubicBezTo>
                  <a:cubicBezTo>
                    <a:pt x="1273" y="385"/>
                    <a:pt x="1592" y="305"/>
                    <a:pt x="1873" y="137"/>
                  </a:cubicBezTo>
                  <a:cubicBezTo>
                    <a:pt x="2158" y="297"/>
                    <a:pt x="2477" y="377"/>
                    <a:pt x="2794" y="377"/>
                  </a:cubicBezTo>
                  <a:cubicBezTo>
                    <a:pt x="3111" y="377"/>
                    <a:pt x="3425" y="297"/>
                    <a:pt x="3699" y="137"/>
                  </a:cubicBezTo>
                  <a:cubicBezTo>
                    <a:pt x="3995" y="297"/>
                    <a:pt x="4315" y="388"/>
                    <a:pt x="4634" y="388"/>
                  </a:cubicBezTo>
                  <a:cubicBezTo>
                    <a:pt x="4954" y="388"/>
                    <a:pt x="5296" y="297"/>
                    <a:pt x="5570" y="137"/>
                  </a:cubicBezTo>
                  <a:lnTo>
                    <a:pt x="5525" y="23"/>
                  </a:lnTo>
                  <a:cubicBezTo>
                    <a:pt x="5251" y="183"/>
                    <a:pt x="4937" y="263"/>
                    <a:pt x="4626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9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6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49"/>
            <p:cNvSpPr/>
            <p:nvPr/>
          </p:nvSpPr>
          <p:spPr>
            <a:xfrm>
              <a:off x="1039275" y="200752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1"/>
                  </a:moveTo>
                  <a:lnTo>
                    <a:pt x="1850" y="24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3" y="375"/>
                  </a:cubicBezTo>
                  <a:cubicBezTo>
                    <a:pt x="1273" y="375"/>
                    <a:pt x="1592" y="295"/>
                    <a:pt x="1872" y="138"/>
                  </a:cubicBezTo>
                  <a:cubicBezTo>
                    <a:pt x="2158" y="298"/>
                    <a:pt x="2477" y="377"/>
                    <a:pt x="2794" y="377"/>
                  </a:cubicBezTo>
                  <a:cubicBezTo>
                    <a:pt x="3111" y="377"/>
                    <a:pt x="3425" y="298"/>
                    <a:pt x="3698" y="138"/>
                  </a:cubicBezTo>
                  <a:cubicBezTo>
                    <a:pt x="3995" y="298"/>
                    <a:pt x="4315" y="389"/>
                    <a:pt x="4634" y="389"/>
                  </a:cubicBezTo>
                  <a:cubicBezTo>
                    <a:pt x="4954" y="389"/>
                    <a:pt x="5296" y="298"/>
                    <a:pt x="5570" y="115"/>
                  </a:cubicBezTo>
                  <a:lnTo>
                    <a:pt x="5502" y="24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4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49"/>
            <p:cNvSpPr/>
            <p:nvPr/>
          </p:nvSpPr>
          <p:spPr>
            <a:xfrm>
              <a:off x="1901500" y="200752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50" y="1"/>
                  </a:moveTo>
                  <a:lnTo>
                    <a:pt x="1827" y="24"/>
                  </a:lnTo>
                  <a:cubicBezTo>
                    <a:pt x="1553" y="183"/>
                    <a:pt x="1245" y="263"/>
                    <a:pt x="937" y="263"/>
                  </a:cubicBezTo>
                  <a:cubicBezTo>
                    <a:pt x="628" y="263"/>
                    <a:pt x="320" y="183"/>
                    <a:pt x="46" y="24"/>
                  </a:cubicBezTo>
                  <a:lnTo>
                    <a:pt x="1" y="115"/>
                  </a:lnTo>
                  <a:cubicBezTo>
                    <a:pt x="291" y="289"/>
                    <a:pt x="617" y="375"/>
                    <a:pt x="942" y="375"/>
                  </a:cubicBezTo>
                  <a:cubicBezTo>
                    <a:pt x="1256" y="375"/>
                    <a:pt x="1569" y="295"/>
                    <a:pt x="1850" y="138"/>
                  </a:cubicBezTo>
                  <a:cubicBezTo>
                    <a:pt x="2135" y="298"/>
                    <a:pt x="2454" y="377"/>
                    <a:pt x="2774" y="377"/>
                  </a:cubicBezTo>
                  <a:cubicBezTo>
                    <a:pt x="3094" y="377"/>
                    <a:pt x="3413" y="298"/>
                    <a:pt x="3698" y="138"/>
                  </a:cubicBezTo>
                  <a:cubicBezTo>
                    <a:pt x="3972" y="298"/>
                    <a:pt x="4292" y="389"/>
                    <a:pt x="4611" y="389"/>
                  </a:cubicBezTo>
                  <a:cubicBezTo>
                    <a:pt x="4954" y="389"/>
                    <a:pt x="5273" y="298"/>
                    <a:pt x="5570" y="115"/>
                  </a:cubicBezTo>
                  <a:lnTo>
                    <a:pt x="5502" y="24"/>
                  </a:lnTo>
                  <a:cubicBezTo>
                    <a:pt x="5228" y="183"/>
                    <a:pt x="4920" y="263"/>
                    <a:pt x="4611" y="263"/>
                  </a:cubicBezTo>
                  <a:cubicBezTo>
                    <a:pt x="4303" y="263"/>
                    <a:pt x="3995" y="183"/>
                    <a:pt x="3721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88" y="263"/>
                    <a:pt x="2777" y="263"/>
                  </a:cubicBezTo>
                  <a:cubicBezTo>
                    <a:pt x="2466" y="263"/>
                    <a:pt x="2158" y="183"/>
                    <a:pt x="1895" y="24"/>
                  </a:cubicBezTo>
                  <a:lnTo>
                    <a:pt x="18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49"/>
            <p:cNvSpPr/>
            <p:nvPr/>
          </p:nvSpPr>
          <p:spPr>
            <a:xfrm>
              <a:off x="408725" y="190197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0"/>
                  </a:moveTo>
                  <a:lnTo>
                    <a:pt x="1827" y="23"/>
                  </a:lnTo>
                  <a:cubicBezTo>
                    <a:pt x="1564" y="183"/>
                    <a:pt x="1256" y="263"/>
                    <a:pt x="948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4"/>
                  </a:lnTo>
                  <a:cubicBezTo>
                    <a:pt x="291" y="288"/>
                    <a:pt x="623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46" y="297"/>
                    <a:pt x="2466" y="377"/>
                    <a:pt x="2785" y="377"/>
                  </a:cubicBezTo>
                  <a:cubicBezTo>
                    <a:pt x="3105" y="377"/>
                    <a:pt x="3425" y="297"/>
                    <a:pt x="3698" y="137"/>
                  </a:cubicBezTo>
                  <a:cubicBezTo>
                    <a:pt x="3995" y="297"/>
                    <a:pt x="4292" y="388"/>
                    <a:pt x="4611" y="388"/>
                  </a:cubicBezTo>
                  <a:cubicBezTo>
                    <a:pt x="4954" y="388"/>
                    <a:pt x="5273" y="297"/>
                    <a:pt x="5570" y="114"/>
                  </a:cubicBezTo>
                  <a:lnTo>
                    <a:pt x="5502" y="23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8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49"/>
            <p:cNvSpPr/>
            <p:nvPr/>
          </p:nvSpPr>
          <p:spPr>
            <a:xfrm>
              <a:off x="846975" y="2044050"/>
              <a:ext cx="93600" cy="9725"/>
            </a:xfrm>
            <a:custGeom>
              <a:avLst/>
              <a:gdLst/>
              <a:ahLst/>
              <a:cxnLst/>
              <a:rect l="l" t="t" r="r" b="b"/>
              <a:pathLst>
                <a:path w="3744" h="389" extrusionOk="0">
                  <a:moveTo>
                    <a:pt x="1872" y="1"/>
                  </a:moveTo>
                  <a:lnTo>
                    <a:pt x="1849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5"/>
                    <a:pt x="1872" y="138"/>
                  </a:cubicBezTo>
                  <a:cubicBezTo>
                    <a:pt x="2146" y="297"/>
                    <a:pt x="2466" y="389"/>
                    <a:pt x="2785" y="389"/>
                  </a:cubicBezTo>
                  <a:cubicBezTo>
                    <a:pt x="3128" y="389"/>
                    <a:pt x="3447" y="297"/>
                    <a:pt x="3744" y="115"/>
                  </a:cubicBezTo>
                  <a:lnTo>
                    <a:pt x="3675" y="23"/>
                  </a:lnTo>
                  <a:cubicBezTo>
                    <a:pt x="3402" y="183"/>
                    <a:pt x="3093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49"/>
            <p:cNvSpPr/>
            <p:nvPr/>
          </p:nvSpPr>
          <p:spPr>
            <a:xfrm>
              <a:off x="956550" y="1870000"/>
              <a:ext cx="231125" cy="9450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69" y="1"/>
                  </a:moveTo>
                  <a:lnTo>
                    <a:pt x="0" y="115"/>
                  </a:lnTo>
                  <a:cubicBezTo>
                    <a:pt x="290" y="289"/>
                    <a:pt x="622" y="375"/>
                    <a:pt x="953" y="375"/>
                  </a:cubicBezTo>
                  <a:cubicBezTo>
                    <a:pt x="1272" y="375"/>
                    <a:pt x="1591" y="295"/>
                    <a:pt x="1872" y="138"/>
                  </a:cubicBezTo>
                  <a:cubicBezTo>
                    <a:pt x="2157" y="298"/>
                    <a:pt x="2477" y="378"/>
                    <a:pt x="2796" y="378"/>
                  </a:cubicBezTo>
                  <a:cubicBezTo>
                    <a:pt x="3116" y="378"/>
                    <a:pt x="3435" y="298"/>
                    <a:pt x="3721" y="138"/>
                  </a:cubicBezTo>
                  <a:cubicBezTo>
                    <a:pt x="3994" y="298"/>
                    <a:pt x="4314" y="378"/>
                    <a:pt x="4634" y="378"/>
                  </a:cubicBezTo>
                  <a:cubicBezTo>
                    <a:pt x="4953" y="378"/>
                    <a:pt x="5273" y="298"/>
                    <a:pt x="5547" y="138"/>
                  </a:cubicBezTo>
                  <a:cubicBezTo>
                    <a:pt x="5832" y="298"/>
                    <a:pt x="6151" y="378"/>
                    <a:pt x="6471" y="378"/>
                  </a:cubicBezTo>
                  <a:cubicBezTo>
                    <a:pt x="6791" y="378"/>
                    <a:pt x="7110" y="298"/>
                    <a:pt x="7395" y="138"/>
                  </a:cubicBezTo>
                  <a:cubicBezTo>
                    <a:pt x="7669" y="298"/>
                    <a:pt x="7989" y="366"/>
                    <a:pt x="8308" y="366"/>
                  </a:cubicBezTo>
                  <a:cubicBezTo>
                    <a:pt x="8628" y="366"/>
                    <a:pt x="8970" y="275"/>
                    <a:pt x="9244" y="115"/>
                  </a:cubicBezTo>
                  <a:lnTo>
                    <a:pt x="9199" y="1"/>
                  </a:lnTo>
                  <a:cubicBezTo>
                    <a:pt x="8925" y="161"/>
                    <a:pt x="8617" y="241"/>
                    <a:pt x="8308" y="241"/>
                  </a:cubicBezTo>
                  <a:cubicBezTo>
                    <a:pt x="8000" y="241"/>
                    <a:pt x="7692" y="161"/>
                    <a:pt x="7418" y="1"/>
                  </a:cubicBezTo>
                  <a:lnTo>
                    <a:pt x="7350" y="1"/>
                  </a:lnTo>
                  <a:cubicBezTo>
                    <a:pt x="7087" y="161"/>
                    <a:pt x="6779" y="241"/>
                    <a:pt x="6471" y="241"/>
                  </a:cubicBezTo>
                  <a:cubicBezTo>
                    <a:pt x="6163" y="241"/>
                    <a:pt x="5855" y="161"/>
                    <a:pt x="5592" y="1"/>
                  </a:cubicBezTo>
                  <a:lnTo>
                    <a:pt x="5524" y="1"/>
                  </a:lnTo>
                  <a:cubicBezTo>
                    <a:pt x="5250" y="161"/>
                    <a:pt x="4942" y="241"/>
                    <a:pt x="4634" y="241"/>
                  </a:cubicBezTo>
                  <a:cubicBezTo>
                    <a:pt x="4325" y="241"/>
                    <a:pt x="4017" y="161"/>
                    <a:pt x="3743" y="1"/>
                  </a:cubicBezTo>
                  <a:lnTo>
                    <a:pt x="3675" y="1"/>
                  </a:lnTo>
                  <a:cubicBezTo>
                    <a:pt x="3412" y="161"/>
                    <a:pt x="3104" y="241"/>
                    <a:pt x="2796" y="241"/>
                  </a:cubicBezTo>
                  <a:cubicBezTo>
                    <a:pt x="2488" y="241"/>
                    <a:pt x="2180" y="161"/>
                    <a:pt x="1917" y="1"/>
                  </a:cubicBezTo>
                  <a:lnTo>
                    <a:pt x="1849" y="1"/>
                  </a:lnTo>
                  <a:cubicBezTo>
                    <a:pt x="1575" y="161"/>
                    <a:pt x="1267" y="241"/>
                    <a:pt x="959" y="241"/>
                  </a:cubicBezTo>
                  <a:cubicBezTo>
                    <a:pt x="651" y="241"/>
                    <a:pt x="342" y="161"/>
                    <a:pt x="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49"/>
            <p:cNvSpPr/>
            <p:nvPr/>
          </p:nvSpPr>
          <p:spPr>
            <a:xfrm>
              <a:off x="2170850" y="1972725"/>
              <a:ext cx="231125" cy="9450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1872" y="0"/>
                  </a:moveTo>
                  <a:lnTo>
                    <a:pt x="1849" y="23"/>
                  </a:lnTo>
                  <a:cubicBezTo>
                    <a:pt x="1575" y="183"/>
                    <a:pt x="1267" y="263"/>
                    <a:pt x="959" y="263"/>
                  </a:cubicBezTo>
                  <a:cubicBezTo>
                    <a:pt x="651" y="263"/>
                    <a:pt x="343" y="183"/>
                    <a:pt x="69" y="23"/>
                  </a:cubicBezTo>
                  <a:lnTo>
                    <a:pt x="0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57" y="297"/>
                    <a:pt x="2477" y="377"/>
                    <a:pt x="2796" y="377"/>
                  </a:cubicBezTo>
                  <a:cubicBezTo>
                    <a:pt x="3116" y="377"/>
                    <a:pt x="3436" y="297"/>
                    <a:pt x="3721" y="137"/>
                  </a:cubicBezTo>
                  <a:cubicBezTo>
                    <a:pt x="3995" y="297"/>
                    <a:pt x="4309" y="377"/>
                    <a:pt x="4625" y="377"/>
                  </a:cubicBezTo>
                  <a:cubicBezTo>
                    <a:pt x="4942" y="377"/>
                    <a:pt x="5262" y="297"/>
                    <a:pt x="5547" y="137"/>
                  </a:cubicBezTo>
                  <a:cubicBezTo>
                    <a:pt x="5832" y="297"/>
                    <a:pt x="6152" y="377"/>
                    <a:pt x="6471" y="377"/>
                  </a:cubicBezTo>
                  <a:cubicBezTo>
                    <a:pt x="6791" y="377"/>
                    <a:pt x="7110" y="297"/>
                    <a:pt x="7396" y="137"/>
                  </a:cubicBezTo>
                  <a:cubicBezTo>
                    <a:pt x="7670" y="297"/>
                    <a:pt x="7989" y="366"/>
                    <a:pt x="8309" y="366"/>
                  </a:cubicBezTo>
                  <a:cubicBezTo>
                    <a:pt x="8628" y="366"/>
                    <a:pt x="8971" y="274"/>
                    <a:pt x="9245" y="115"/>
                  </a:cubicBezTo>
                  <a:lnTo>
                    <a:pt x="9199" y="23"/>
                  </a:lnTo>
                  <a:cubicBezTo>
                    <a:pt x="8925" y="183"/>
                    <a:pt x="8617" y="263"/>
                    <a:pt x="8309" y="263"/>
                  </a:cubicBezTo>
                  <a:cubicBezTo>
                    <a:pt x="8001" y="263"/>
                    <a:pt x="7692" y="183"/>
                    <a:pt x="7419" y="23"/>
                  </a:cubicBezTo>
                  <a:lnTo>
                    <a:pt x="7396" y="0"/>
                  </a:lnTo>
                  <a:lnTo>
                    <a:pt x="7350" y="23"/>
                  </a:lnTo>
                  <a:cubicBezTo>
                    <a:pt x="7088" y="183"/>
                    <a:pt x="6779" y="263"/>
                    <a:pt x="6468" y="263"/>
                  </a:cubicBezTo>
                  <a:cubicBezTo>
                    <a:pt x="6157" y="263"/>
                    <a:pt x="5844" y="183"/>
                    <a:pt x="5570" y="23"/>
                  </a:cubicBezTo>
                  <a:lnTo>
                    <a:pt x="5547" y="0"/>
                  </a:lnTo>
                  <a:lnTo>
                    <a:pt x="5524" y="23"/>
                  </a:lnTo>
                  <a:cubicBezTo>
                    <a:pt x="5250" y="183"/>
                    <a:pt x="4942" y="263"/>
                    <a:pt x="4634" y="263"/>
                  </a:cubicBezTo>
                  <a:cubicBezTo>
                    <a:pt x="4326" y="263"/>
                    <a:pt x="4018" y="183"/>
                    <a:pt x="3744" y="23"/>
                  </a:cubicBezTo>
                  <a:lnTo>
                    <a:pt x="3721" y="0"/>
                  </a:lnTo>
                  <a:lnTo>
                    <a:pt x="3675" y="23"/>
                  </a:lnTo>
                  <a:cubicBezTo>
                    <a:pt x="3413" y="183"/>
                    <a:pt x="3105" y="263"/>
                    <a:pt x="2794" y="263"/>
                  </a:cubicBezTo>
                  <a:cubicBezTo>
                    <a:pt x="2483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49"/>
            <p:cNvSpPr/>
            <p:nvPr/>
          </p:nvSpPr>
          <p:spPr>
            <a:xfrm>
              <a:off x="686050" y="2007525"/>
              <a:ext cx="231150" cy="9725"/>
            </a:xfrm>
            <a:custGeom>
              <a:avLst/>
              <a:gdLst/>
              <a:ahLst/>
              <a:cxnLst/>
              <a:rect l="l" t="t" r="r" b="b"/>
              <a:pathLst>
                <a:path w="9246" h="389" extrusionOk="0">
                  <a:moveTo>
                    <a:pt x="1873" y="1"/>
                  </a:moveTo>
                  <a:lnTo>
                    <a:pt x="1850" y="24"/>
                  </a:lnTo>
                  <a:cubicBezTo>
                    <a:pt x="1576" y="183"/>
                    <a:pt x="1268" y="263"/>
                    <a:pt x="960" y="263"/>
                  </a:cubicBezTo>
                  <a:cubicBezTo>
                    <a:pt x="651" y="263"/>
                    <a:pt x="343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4" y="375"/>
                  </a:cubicBezTo>
                  <a:cubicBezTo>
                    <a:pt x="1273" y="375"/>
                    <a:pt x="1592" y="295"/>
                    <a:pt x="1873" y="138"/>
                  </a:cubicBezTo>
                  <a:cubicBezTo>
                    <a:pt x="2158" y="298"/>
                    <a:pt x="2477" y="377"/>
                    <a:pt x="2797" y="377"/>
                  </a:cubicBezTo>
                  <a:cubicBezTo>
                    <a:pt x="3117" y="377"/>
                    <a:pt x="3436" y="298"/>
                    <a:pt x="3721" y="138"/>
                  </a:cubicBezTo>
                  <a:cubicBezTo>
                    <a:pt x="3995" y="298"/>
                    <a:pt x="4315" y="377"/>
                    <a:pt x="4634" y="377"/>
                  </a:cubicBezTo>
                  <a:cubicBezTo>
                    <a:pt x="4954" y="377"/>
                    <a:pt x="5274" y="298"/>
                    <a:pt x="5547" y="138"/>
                  </a:cubicBezTo>
                  <a:cubicBezTo>
                    <a:pt x="5833" y="298"/>
                    <a:pt x="6152" y="377"/>
                    <a:pt x="6472" y="377"/>
                  </a:cubicBezTo>
                  <a:cubicBezTo>
                    <a:pt x="6791" y="377"/>
                    <a:pt x="7111" y="298"/>
                    <a:pt x="7396" y="138"/>
                  </a:cubicBezTo>
                  <a:cubicBezTo>
                    <a:pt x="7670" y="298"/>
                    <a:pt x="7990" y="389"/>
                    <a:pt x="8309" y="389"/>
                  </a:cubicBezTo>
                  <a:cubicBezTo>
                    <a:pt x="8629" y="389"/>
                    <a:pt x="8971" y="298"/>
                    <a:pt x="9245" y="115"/>
                  </a:cubicBezTo>
                  <a:lnTo>
                    <a:pt x="9199" y="24"/>
                  </a:lnTo>
                  <a:cubicBezTo>
                    <a:pt x="8926" y="183"/>
                    <a:pt x="8617" y="263"/>
                    <a:pt x="8309" y="263"/>
                  </a:cubicBezTo>
                  <a:cubicBezTo>
                    <a:pt x="8001" y="263"/>
                    <a:pt x="7693" y="183"/>
                    <a:pt x="7419" y="24"/>
                  </a:cubicBezTo>
                  <a:lnTo>
                    <a:pt x="7396" y="1"/>
                  </a:lnTo>
                  <a:lnTo>
                    <a:pt x="7351" y="24"/>
                  </a:lnTo>
                  <a:cubicBezTo>
                    <a:pt x="7088" y="183"/>
                    <a:pt x="6780" y="263"/>
                    <a:pt x="6469" y="263"/>
                  </a:cubicBezTo>
                  <a:cubicBezTo>
                    <a:pt x="6158" y="263"/>
                    <a:pt x="5844" y="183"/>
                    <a:pt x="5570" y="24"/>
                  </a:cubicBezTo>
                  <a:lnTo>
                    <a:pt x="5547" y="1"/>
                  </a:lnTo>
                  <a:lnTo>
                    <a:pt x="5525" y="24"/>
                  </a:lnTo>
                  <a:cubicBezTo>
                    <a:pt x="5251" y="183"/>
                    <a:pt x="4943" y="263"/>
                    <a:pt x="4634" y="263"/>
                  </a:cubicBezTo>
                  <a:cubicBezTo>
                    <a:pt x="4326" y="263"/>
                    <a:pt x="4018" y="183"/>
                    <a:pt x="3744" y="24"/>
                  </a:cubicBezTo>
                  <a:lnTo>
                    <a:pt x="3721" y="1"/>
                  </a:lnTo>
                  <a:lnTo>
                    <a:pt x="3676" y="24"/>
                  </a:lnTo>
                  <a:cubicBezTo>
                    <a:pt x="3413" y="183"/>
                    <a:pt x="3105" y="263"/>
                    <a:pt x="2797" y="263"/>
                  </a:cubicBezTo>
                  <a:cubicBezTo>
                    <a:pt x="2489" y="263"/>
                    <a:pt x="2181" y="183"/>
                    <a:pt x="1918" y="24"/>
                  </a:cubicBezTo>
                  <a:lnTo>
                    <a:pt x="18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7804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9" name="Google Shape;1859;p47"/>
          <p:cNvSpPr txBox="1">
            <a:spLocks noGrp="1"/>
          </p:cNvSpPr>
          <p:nvPr>
            <p:ph type="subTitle" idx="1"/>
          </p:nvPr>
        </p:nvSpPr>
        <p:spPr>
          <a:xfrm>
            <a:off x="2476800" y="251976"/>
            <a:ext cx="6127200" cy="279419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/>
              <a:t>實習能夠體驗到學校無法學到的，可以是實際操作，甚至是應變能力的訓練，打單雖然簡單，但是要面對每個客戶不同要求，又或者是海關的詢問，不只要細心仔細，以及對於報關的專業度。</a:t>
            </a:r>
            <a:endParaRPr lang="en-US" altLang="zh-TW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860" name="Google Shape;1860;p47"/>
          <p:cNvGrpSpPr/>
          <p:nvPr/>
        </p:nvGrpSpPr>
        <p:grpSpPr>
          <a:xfrm>
            <a:off x="-1050161" y="2693439"/>
            <a:ext cx="5900182" cy="2198085"/>
            <a:chOff x="-1328186" y="2693439"/>
            <a:chExt cx="5900182" cy="2198085"/>
          </a:xfrm>
        </p:grpSpPr>
        <p:sp>
          <p:nvSpPr>
            <p:cNvPr id="1861" name="Google Shape;1861;p47"/>
            <p:cNvSpPr/>
            <p:nvPr/>
          </p:nvSpPr>
          <p:spPr>
            <a:xfrm flipH="1">
              <a:off x="-1071297" y="3641747"/>
              <a:ext cx="79511" cy="336463"/>
            </a:xfrm>
            <a:custGeom>
              <a:avLst/>
              <a:gdLst/>
              <a:ahLst/>
              <a:cxnLst/>
              <a:rect l="l" t="t" r="r" b="b"/>
              <a:pathLst>
                <a:path w="777" h="3288" extrusionOk="0">
                  <a:moveTo>
                    <a:pt x="1" y="1"/>
                  </a:moveTo>
                  <a:lnTo>
                    <a:pt x="1" y="138"/>
                  </a:lnTo>
                  <a:lnTo>
                    <a:pt x="640" y="138"/>
                  </a:lnTo>
                  <a:lnTo>
                    <a:pt x="640" y="3288"/>
                  </a:lnTo>
                  <a:lnTo>
                    <a:pt x="777" y="3288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47"/>
            <p:cNvSpPr/>
            <p:nvPr/>
          </p:nvSpPr>
          <p:spPr>
            <a:xfrm flipH="1">
              <a:off x="-991875" y="2693439"/>
              <a:ext cx="1235643" cy="1548673"/>
            </a:xfrm>
            <a:custGeom>
              <a:avLst/>
              <a:gdLst/>
              <a:ahLst/>
              <a:cxnLst/>
              <a:rect l="l" t="t" r="r" b="b"/>
              <a:pathLst>
                <a:path w="12075" h="15134" extrusionOk="0">
                  <a:moveTo>
                    <a:pt x="4908" y="1"/>
                  </a:moveTo>
                  <a:cubicBezTo>
                    <a:pt x="4657" y="1"/>
                    <a:pt x="4428" y="206"/>
                    <a:pt x="4337" y="480"/>
                  </a:cubicBezTo>
                  <a:lnTo>
                    <a:pt x="0" y="15134"/>
                  </a:lnTo>
                  <a:lnTo>
                    <a:pt x="12075" y="15134"/>
                  </a:lnTo>
                  <a:lnTo>
                    <a:pt x="12075" y="685"/>
                  </a:lnTo>
                  <a:cubicBezTo>
                    <a:pt x="12075" y="320"/>
                    <a:pt x="11824" y="1"/>
                    <a:pt x="11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47"/>
            <p:cNvSpPr/>
            <p:nvPr/>
          </p:nvSpPr>
          <p:spPr>
            <a:xfrm flipH="1">
              <a:off x="-1087660" y="2856965"/>
              <a:ext cx="1016144" cy="105196"/>
            </a:xfrm>
            <a:custGeom>
              <a:avLst/>
              <a:gdLst/>
              <a:ahLst/>
              <a:cxnLst/>
              <a:rect l="l" t="t" r="r" b="b"/>
              <a:pathLst>
                <a:path w="9930" h="1028" extrusionOk="0">
                  <a:moveTo>
                    <a:pt x="1" y="0"/>
                  </a:moveTo>
                  <a:lnTo>
                    <a:pt x="1" y="1028"/>
                  </a:lnTo>
                  <a:lnTo>
                    <a:pt x="9930" y="1028"/>
                  </a:lnTo>
                  <a:lnTo>
                    <a:pt x="993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47"/>
            <p:cNvSpPr/>
            <p:nvPr/>
          </p:nvSpPr>
          <p:spPr>
            <a:xfrm flipH="1">
              <a:off x="-991879" y="2955101"/>
              <a:ext cx="857326" cy="14122"/>
            </a:xfrm>
            <a:custGeom>
              <a:avLst/>
              <a:gdLst/>
              <a:ahLst/>
              <a:cxnLst/>
              <a:rect l="l" t="t" r="r" b="b"/>
              <a:pathLst>
                <a:path w="8378" h="138" extrusionOk="0">
                  <a:moveTo>
                    <a:pt x="1" y="0"/>
                  </a:moveTo>
                  <a:lnTo>
                    <a:pt x="1" y="137"/>
                  </a:lnTo>
                  <a:lnTo>
                    <a:pt x="8378" y="137"/>
                  </a:lnTo>
                  <a:lnTo>
                    <a:pt x="837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47"/>
            <p:cNvSpPr/>
            <p:nvPr/>
          </p:nvSpPr>
          <p:spPr>
            <a:xfrm flipH="1">
              <a:off x="-265537" y="3118525"/>
              <a:ext cx="37555" cy="65492"/>
            </a:xfrm>
            <a:custGeom>
              <a:avLst/>
              <a:gdLst/>
              <a:ahLst/>
              <a:cxnLst/>
              <a:rect l="l" t="t" r="r" b="b"/>
              <a:pathLst>
                <a:path w="367" h="640" extrusionOk="0">
                  <a:moveTo>
                    <a:pt x="1" y="1"/>
                  </a:moveTo>
                  <a:lnTo>
                    <a:pt x="1" y="640"/>
                  </a:lnTo>
                  <a:lnTo>
                    <a:pt x="366" y="640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47"/>
            <p:cNvSpPr/>
            <p:nvPr/>
          </p:nvSpPr>
          <p:spPr>
            <a:xfrm flipH="1">
              <a:off x="-398671" y="3118525"/>
              <a:ext cx="37555" cy="65492"/>
            </a:xfrm>
            <a:custGeom>
              <a:avLst/>
              <a:gdLst/>
              <a:ahLst/>
              <a:cxnLst/>
              <a:rect l="l" t="t" r="r" b="b"/>
              <a:pathLst>
                <a:path w="367" h="640" extrusionOk="0">
                  <a:moveTo>
                    <a:pt x="1" y="1"/>
                  </a:moveTo>
                  <a:lnTo>
                    <a:pt x="1" y="640"/>
                  </a:lnTo>
                  <a:lnTo>
                    <a:pt x="366" y="640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47"/>
            <p:cNvSpPr/>
            <p:nvPr/>
          </p:nvSpPr>
          <p:spPr>
            <a:xfrm flipH="1">
              <a:off x="-531804" y="3118525"/>
              <a:ext cx="37555" cy="65492"/>
            </a:xfrm>
            <a:custGeom>
              <a:avLst/>
              <a:gdLst/>
              <a:ahLst/>
              <a:cxnLst/>
              <a:rect l="l" t="t" r="r" b="b"/>
              <a:pathLst>
                <a:path w="367" h="640" extrusionOk="0">
                  <a:moveTo>
                    <a:pt x="1" y="1"/>
                  </a:moveTo>
                  <a:lnTo>
                    <a:pt x="1" y="640"/>
                  </a:lnTo>
                  <a:lnTo>
                    <a:pt x="366" y="640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47"/>
            <p:cNvSpPr/>
            <p:nvPr/>
          </p:nvSpPr>
          <p:spPr>
            <a:xfrm flipH="1">
              <a:off x="-664938" y="3118525"/>
              <a:ext cx="35202" cy="65492"/>
            </a:xfrm>
            <a:custGeom>
              <a:avLst/>
              <a:gdLst/>
              <a:ahLst/>
              <a:cxnLst/>
              <a:rect l="l" t="t" r="r" b="b"/>
              <a:pathLst>
                <a:path w="344" h="640" extrusionOk="0">
                  <a:moveTo>
                    <a:pt x="1" y="1"/>
                  </a:moveTo>
                  <a:lnTo>
                    <a:pt x="1" y="640"/>
                  </a:lnTo>
                  <a:lnTo>
                    <a:pt x="343" y="640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47"/>
            <p:cNvSpPr/>
            <p:nvPr/>
          </p:nvSpPr>
          <p:spPr>
            <a:xfrm flipH="1">
              <a:off x="-798072" y="3118525"/>
              <a:ext cx="35202" cy="65492"/>
            </a:xfrm>
            <a:custGeom>
              <a:avLst/>
              <a:gdLst/>
              <a:ahLst/>
              <a:cxnLst/>
              <a:rect l="l" t="t" r="r" b="b"/>
              <a:pathLst>
                <a:path w="344" h="640" extrusionOk="0">
                  <a:moveTo>
                    <a:pt x="1" y="1"/>
                  </a:moveTo>
                  <a:lnTo>
                    <a:pt x="1" y="640"/>
                  </a:lnTo>
                  <a:lnTo>
                    <a:pt x="343" y="640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47"/>
            <p:cNvSpPr/>
            <p:nvPr/>
          </p:nvSpPr>
          <p:spPr>
            <a:xfrm flipH="1">
              <a:off x="-931206" y="3118525"/>
              <a:ext cx="35202" cy="65492"/>
            </a:xfrm>
            <a:custGeom>
              <a:avLst/>
              <a:gdLst/>
              <a:ahLst/>
              <a:cxnLst/>
              <a:rect l="l" t="t" r="r" b="b"/>
              <a:pathLst>
                <a:path w="344" h="640" extrusionOk="0">
                  <a:moveTo>
                    <a:pt x="1" y="1"/>
                  </a:moveTo>
                  <a:lnTo>
                    <a:pt x="1" y="640"/>
                  </a:lnTo>
                  <a:lnTo>
                    <a:pt x="343" y="640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47"/>
            <p:cNvSpPr/>
            <p:nvPr/>
          </p:nvSpPr>
          <p:spPr>
            <a:xfrm flipH="1">
              <a:off x="-265537" y="3445577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66" y="662"/>
                  </a:lnTo>
                  <a:lnTo>
                    <a:pt x="36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47"/>
            <p:cNvSpPr/>
            <p:nvPr/>
          </p:nvSpPr>
          <p:spPr>
            <a:xfrm flipH="1">
              <a:off x="-398671" y="3445577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66" y="662"/>
                  </a:lnTo>
                  <a:lnTo>
                    <a:pt x="36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47"/>
            <p:cNvSpPr/>
            <p:nvPr/>
          </p:nvSpPr>
          <p:spPr>
            <a:xfrm flipH="1">
              <a:off x="-130050" y="3445577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43" y="662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47"/>
            <p:cNvSpPr/>
            <p:nvPr/>
          </p:nvSpPr>
          <p:spPr>
            <a:xfrm flipH="1">
              <a:off x="-265537" y="3445577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66" y="662"/>
                  </a:lnTo>
                  <a:lnTo>
                    <a:pt x="36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47"/>
            <p:cNvSpPr/>
            <p:nvPr/>
          </p:nvSpPr>
          <p:spPr>
            <a:xfrm flipH="1">
              <a:off x="-531804" y="3445577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66" y="662"/>
                  </a:lnTo>
                  <a:lnTo>
                    <a:pt x="36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47"/>
            <p:cNvSpPr/>
            <p:nvPr/>
          </p:nvSpPr>
          <p:spPr>
            <a:xfrm flipH="1">
              <a:off x="-664938" y="3445577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43" y="662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47"/>
            <p:cNvSpPr/>
            <p:nvPr/>
          </p:nvSpPr>
          <p:spPr>
            <a:xfrm flipH="1">
              <a:off x="-798072" y="3445577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43" y="662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47"/>
            <p:cNvSpPr/>
            <p:nvPr/>
          </p:nvSpPr>
          <p:spPr>
            <a:xfrm flipH="1">
              <a:off x="-931206" y="3445577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0"/>
                  </a:moveTo>
                  <a:lnTo>
                    <a:pt x="1" y="662"/>
                  </a:lnTo>
                  <a:lnTo>
                    <a:pt x="343" y="662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47"/>
            <p:cNvSpPr/>
            <p:nvPr/>
          </p:nvSpPr>
          <p:spPr>
            <a:xfrm flipH="1">
              <a:off x="-265537" y="3774881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66" y="663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47"/>
            <p:cNvSpPr/>
            <p:nvPr/>
          </p:nvSpPr>
          <p:spPr>
            <a:xfrm flipH="1">
              <a:off x="-398671" y="3774881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66" y="663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47"/>
            <p:cNvSpPr/>
            <p:nvPr/>
          </p:nvSpPr>
          <p:spPr>
            <a:xfrm flipH="1">
              <a:off x="-531804" y="3774881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66" y="663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47"/>
            <p:cNvSpPr/>
            <p:nvPr/>
          </p:nvSpPr>
          <p:spPr>
            <a:xfrm flipH="1">
              <a:off x="3084" y="3774881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43" y="663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47"/>
            <p:cNvSpPr/>
            <p:nvPr/>
          </p:nvSpPr>
          <p:spPr>
            <a:xfrm flipH="1">
              <a:off x="-130050" y="3774881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43" y="663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47"/>
            <p:cNvSpPr/>
            <p:nvPr/>
          </p:nvSpPr>
          <p:spPr>
            <a:xfrm flipH="1">
              <a:off x="-265537" y="3774881"/>
              <a:ext cx="37555" cy="67845"/>
            </a:xfrm>
            <a:custGeom>
              <a:avLst/>
              <a:gdLst/>
              <a:ahLst/>
              <a:cxnLst/>
              <a:rect l="l" t="t" r="r" b="b"/>
              <a:pathLst>
                <a:path w="367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66" y="663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47"/>
            <p:cNvSpPr/>
            <p:nvPr/>
          </p:nvSpPr>
          <p:spPr>
            <a:xfrm flipH="1">
              <a:off x="-664938" y="3774881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43" y="663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47"/>
            <p:cNvSpPr/>
            <p:nvPr/>
          </p:nvSpPr>
          <p:spPr>
            <a:xfrm flipH="1">
              <a:off x="-798072" y="3774881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43" y="663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47"/>
            <p:cNvSpPr/>
            <p:nvPr/>
          </p:nvSpPr>
          <p:spPr>
            <a:xfrm flipH="1">
              <a:off x="-931206" y="3774881"/>
              <a:ext cx="35202" cy="67845"/>
            </a:xfrm>
            <a:custGeom>
              <a:avLst/>
              <a:gdLst/>
              <a:ahLst/>
              <a:cxnLst/>
              <a:rect l="l" t="t" r="r" b="b"/>
              <a:pathLst>
                <a:path w="344" h="663" extrusionOk="0">
                  <a:moveTo>
                    <a:pt x="1" y="1"/>
                  </a:moveTo>
                  <a:lnTo>
                    <a:pt x="1" y="663"/>
                  </a:lnTo>
                  <a:lnTo>
                    <a:pt x="343" y="663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47"/>
            <p:cNvSpPr/>
            <p:nvPr/>
          </p:nvSpPr>
          <p:spPr>
            <a:xfrm flipH="1">
              <a:off x="3085" y="4066833"/>
              <a:ext cx="98237" cy="137942"/>
            </a:xfrm>
            <a:custGeom>
              <a:avLst/>
              <a:gdLst/>
              <a:ahLst/>
              <a:cxnLst/>
              <a:rect l="l" t="t" r="r" b="b"/>
              <a:pathLst>
                <a:path w="960" h="1348" extrusionOk="0">
                  <a:moveTo>
                    <a:pt x="1" y="1"/>
                  </a:moveTo>
                  <a:lnTo>
                    <a:pt x="1" y="1348"/>
                  </a:lnTo>
                  <a:lnTo>
                    <a:pt x="959" y="1348"/>
                  </a:lnTo>
                  <a:lnTo>
                    <a:pt x="9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47"/>
            <p:cNvSpPr/>
            <p:nvPr/>
          </p:nvSpPr>
          <p:spPr>
            <a:xfrm flipH="1">
              <a:off x="-991878" y="3307737"/>
              <a:ext cx="962420" cy="14122"/>
            </a:xfrm>
            <a:custGeom>
              <a:avLst/>
              <a:gdLst/>
              <a:ahLst/>
              <a:cxnLst/>
              <a:rect l="l" t="t" r="r" b="b"/>
              <a:pathLst>
                <a:path w="9405" h="138" extrusionOk="0">
                  <a:moveTo>
                    <a:pt x="1" y="1"/>
                  </a:moveTo>
                  <a:lnTo>
                    <a:pt x="1" y="138"/>
                  </a:lnTo>
                  <a:lnTo>
                    <a:pt x="9405" y="138"/>
                  </a:lnTo>
                  <a:lnTo>
                    <a:pt x="94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47"/>
            <p:cNvSpPr/>
            <p:nvPr/>
          </p:nvSpPr>
          <p:spPr>
            <a:xfrm flipH="1">
              <a:off x="-991877" y="3641747"/>
              <a:ext cx="1058202" cy="14122"/>
            </a:xfrm>
            <a:custGeom>
              <a:avLst/>
              <a:gdLst/>
              <a:ahLst/>
              <a:cxnLst/>
              <a:rect l="l" t="t" r="r" b="b"/>
              <a:pathLst>
                <a:path w="10341" h="138" extrusionOk="0">
                  <a:moveTo>
                    <a:pt x="1" y="1"/>
                  </a:moveTo>
                  <a:lnTo>
                    <a:pt x="1" y="138"/>
                  </a:lnTo>
                  <a:lnTo>
                    <a:pt x="10341" y="138"/>
                  </a:lnTo>
                  <a:lnTo>
                    <a:pt x="103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47"/>
            <p:cNvSpPr/>
            <p:nvPr/>
          </p:nvSpPr>
          <p:spPr>
            <a:xfrm flipH="1">
              <a:off x="-92696" y="3109213"/>
              <a:ext cx="257055" cy="871346"/>
            </a:xfrm>
            <a:custGeom>
              <a:avLst/>
              <a:gdLst/>
              <a:ahLst/>
              <a:cxnLst/>
              <a:rect l="l" t="t" r="r" b="b"/>
              <a:pathLst>
                <a:path w="2512" h="8515" extrusionOk="0">
                  <a:moveTo>
                    <a:pt x="2397" y="1"/>
                  </a:moveTo>
                  <a:lnTo>
                    <a:pt x="0" y="8126"/>
                  </a:lnTo>
                  <a:lnTo>
                    <a:pt x="0" y="8514"/>
                  </a:lnTo>
                  <a:lnTo>
                    <a:pt x="25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47"/>
            <p:cNvSpPr/>
            <p:nvPr/>
          </p:nvSpPr>
          <p:spPr>
            <a:xfrm flipH="1">
              <a:off x="2198719" y="3917429"/>
              <a:ext cx="289698" cy="292052"/>
            </a:xfrm>
            <a:custGeom>
              <a:avLst/>
              <a:gdLst/>
              <a:ahLst/>
              <a:cxnLst/>
              <a:rect l="l" t="t" r="r" b="b"/>
              <a:pathLst>
                <a:path w="2831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30" y="2853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47"/>
            <p:cNvSpPr/>
            <p:nvPr/>
          </p:nvSpPr>
          <p:spPr>
            <a:xfrm flipH="1">
              <a:off x="2224404" y="3945468"/>
              <a:ext cx="238328" cy="235975"/>
            </a:xfrm>
            <a:custGeom>
              <a:avLst/>
              <a:gdLst/>
              <a:ahLst/>
              <a:cxnLst/>
              <a:rect l="l" t="t" r="r" b="b"/>
              <a:pathLst>
                <a:path w="2329" h="2306" extrusionOk="0">
                  <a:moveTo>
                    <a:pt x="2191" y="137"/>
                  </a:moveTo>
                  <a:lnTo>
                    <a:pt x="2191" y="2168"/>
                  </a:lnTo>
                  <a:lnTo>
                    <a:pt x="137" y="2168"/>
                  </a:lnTo>
                  <a:lnTo>
                    <a:pt x="137" y="137"/>
                  </a:lnTo>
                  <a:close/>
                  <a:moveTo>
                    <a:pt x="0" y="0"/>
                  </a:moveTo>
                  <a:lnTo>
                    <a:pt x="0" y="2305"/>
                  </a:lnTo>
                  <a:lnTo>
                    <a:pt x="2328" y="2305"/>
                  </a:lnTo>
                  <a:lnTo>
                    <a:pt x="2328" y="0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47"/>
            <p:cNvSpPr/>
            <p:nvPr/>
          </p:nvSpPr>
          <p:spPr>
            <a:xfrm flipH="1">
              <a:off x="3359572" y="3917429"/>
              <a:ext cx="292052" cy="292052"/>
            </a:xfrm>
            <a:custGeom>
              <a:avLst/>
              <a:gdLst/>
              <a:ahLst/>
              <a:cxnLst/>
              <a:rect l="l" t="t" r="r" b="b"/>
              <a:pathLst>
                <a:path w="2854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53" y="2853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47"/>
            <p:cNvSpPr/>
            <p:nvPr/>
          </p:nvSpPr>
          <p:spPr>
            <a:xfrm flipH="1">
              <a:off x="3387610" y="3945468"/>
              <a:ext cx="236077" cy="235975"/>
            </a:xfrm>
            <a:custGeom>
              <a:avLst/>
              <a:gdLst/>
              <a:ahLst/>
              <a:cxnLst/>
              <a:rect l="l" t="t" r="r" b="b"/>
              <a:pathLst>
                <a:path w="2307" h="2306" extrusionOk="0">
                  <a:moveTo>
                    <a:pt x="2169" y="137"/>
                  </a:moveTo>
                  <a:lnTo>
                    <a:pt x="2169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06" y="2305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47"/>
            <p:cNvSpPr/>
            <p:nvPr/>
          </p:nvSpPr>
          <p:spPr>
            <a:xfrm flipH="1">
              <a:off x="3069973" y="3917429"/>
              <a:ext cx="289698" cy="292052"/>
            </a:xfrm>
            <a:custGeom>
              <a:avLst/>
              <a:gdLst/>
              <a:ahLst/>
              <a:cxnLst/>
              <a:rect l="l" t="t" r="r" b="b"/>
              <a:pathLst>
                <a:path w="2831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31" y="2853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47"/>
            <p:cNvSpPr/>
            <p:nvPr/>
          </p:nvSpPr>
          <p:spPr>
            <a:xfrm flipH="1">
              <a:off x="3098011" y="3945468"/>
              <a:ext cx="235975" cy="235975"/>
            </a:xfrm>
            <a:custGeom>
              <a:avLst/>
              <a:gdLst/>
              <a:ahLst/>
              <a:cxnLst/>
              <a:rect l="l" t="t" r="r" b="b"/>
              <a:pathLst>
                <a:path w="2306" h="2306" extrusionOk="0">
                  <a:moveTo>
                    <a:pt x="2169" y="137"/>
                  </a:moveTo>
                  <a:lnTo>
                    <a:pt x="2169" y="2168"/>
                  </a:lnTo>
                  <a:lnTo>
                    <a:pt x="137" y="2168"/>
                  </a:lnTo>
                  <a:lnTo>
                    <a:pt x="137" y="137"/>
                  </a:lnTo>
                  <a:close/>
                  <a:moveTo>
                    <a:pt x="0" y="0"/>
                  </a:moveTo>
                  <a:lnTo>
                    <a:pt x="0" y="2305"/>
                  </a:lnTo>
                  <a:lnTo>
                    <a:pt x="2306" y="2305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47"/>
            <p:cNvSpPr/>
            <p:nvPr/>
          </p:nvSpPr>
          <p:spPr>
            <a:xfrm flipH="1">
              <a:off x="1909120" y="3917429"/>
              <a:ext cx="289698" cy="292052"/>
            </a:xfrm>
            <a:custGeom>
              <a:avLst/>
              <a:gdLst/>
              <a:ahLst/>
              <a:cxnLst/>
              <a:rect l="l" t="t" r="r" b="b"/>
              <a:pathLst>
                <a:path w="2831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31" y="2853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47"/>
            <p:cNvSpPr/>
            <p:nvPr/>
          </p:nvSpPr>
          <p:spPr>
            <a:xfrm flipH="1">
              <a:off x="1934805" y="3945468"/>
              <a:ext cx="238328" cy="235975"/>
            </a:xfrm>
            <a:custGeom>
              <a:avLst/>
              <a:gdLst/>
              <a:ahLst/>
              <a:cxnLst/>
              <a:rect l="l" t="t" r="r" b="b"/>
              <a:pathLst>
                <a:path w="2329" h="2306" extrusionOk="0">
                  <a:moveTo>
                    <a:pt x="2192" y="137"/>
                  </a:moveTo>
                  <a:lnTo>
                    <a:pt x="2192" y="2168"/>
                  </a:lnTo>
                  <a:lnTo>
                    <a:pt x="137" y="2168"/>
                  </a:lnTo>
                  <a:lnTo>
                    <a:pt x="137" y="137"/>
                  </a:lnTo>
                  <a:close/>
                  <a:moveTo>
                    <a:pt x="0" y="0"/>
                  </a:moveTo>
                  <a:lnTo>
                    <a:pt x="0" y="2305"/>
                  </a:lnTo>
                  <a:lnTo>
                    <a:pt x="2329" y="2305"/>
                  </a:lnTo>
                  <a:lnTo>
                    <a:pt x="23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47"/>
            <p:cNvSpPr/>
            <p:nvPr/>
          </p:nvSpPr>
          <p:spPr>
            <a:xfrm flipH="1">
              <a:off x="3651525" y="3917429"/>
              <a:ext cx="289800" cy="292052"/>
            </a:xfrm>
            <a:custGeom>
              <a:avLst/>
              <a:gdLst/>
              <a:ahLst/>
              <a:cxnLst/>
              <a:rect l="l" t="t" r="r" b="b"/>
              <a:pathLst>
                <a:path w="2832" h="2854" extrusionOk="0">
                  <a:moveTo>
                    <a:pt x="1" y="0"/>
                  </a:moveTo>
                  <a:lnTo>
                    <a:pt x="1" y="2853"/>
                  </a:lnTo>
                  <a:lnTo>
                    <a:pt x="2831" y="2853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rgbClr val="3B6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47"/>
            <p:cNvSpPr/>
            <p:nvPr/>
          </p:nvSpPr>
          <p:spPr>
            <a:xfrm flipH="1">
              <a:off x="3677312" y="3945468"/>
              <a:ext cx="238328" cy="235975"/>
            </a:xfrm>
            <a:custGeom>
              <a:avLst/>
              <a:gdLst/>
              <a:ahLst/>
              <a:cxnLst/>
              <a:rect l="l" t="t" r="r" b="b"/>
              <a:pathLst>
                <a:path w="2329" h="2306" extrusionOk="0">
                  <a:moveTo>
                    <a:pt x="2192" y="137"/>
                  </a:moveTo>
                  <a:lnTo>
                    <a:pt x="2192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29" y="2305"/>
                  </a:lnTo>
                  <a:lnTo>
                    <a:pt x="2329" y="0"/>
                  </a:ln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47"/>
            <p:cNvSpPr/>
            <p:nvPr/>
          </p:nvSpPr>
          <p:spPr>
            <a:xfrm flipH="1">
              <a:off x="2780374" y="3917429"/>
              <a:ext cx="289698" cy="292052"/>
            </a:xfrm>
            <a:custGeom>
              <a:avLst/>
              <a:gdLst/>
              <a:ahLst/>
              <a:cxnLst/>
              <a:rect l="l" t="t" r="r" b="b"/>
              <a:pathLst>
                <a:path w="2831" h="2854" extrusionOk="0">
                  <a:moveTo>
                    <a:pt x="1" y="0"/>
                  </a:moveTo>
                  <a:lnTo>
                    <a:pt x="1" y="2853"/>
                  </a:lnTo>
                  <a:lnTo>
                    <a:pt x="2831" y="2853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47"/>
            <p:cNvSpPr/>
            <p:nvPr/>
          </p:nvSpPr>
          <p:spPr>
            <a:xfrm flipH="1">
              <a:off x="2806058" y="3945468"/>
              <a:ext cx="238328" cy="235975"/>
            </a:xfrm>
            <a:custGeom>
              <a:avLst/>
              <a:gdLst/>
              <a:ahLst/>
              <a:cxnLst/>
              <a:rect l="l" t="t" r="r" b="b"/>
              <a:pathLst>
                <a:path w="2329" h="2306" extrusionOk="0">
                  <a:moveTo>
                    <a:pt x="2192" y="137"/>
                  </a:moveTo>
                  <a:lnTo>
                    <a:pt x="2192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29" y="2305"/>
                  </a:lnTo>
                  <a:lnTo>
                    <a:pt x="23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47"/>
            <p:cNvSpPr/>
            <p:nvPr/>
          </p:nvSpPr>
          <p:spPr>
            <a:xfrm flipH="1">
              <a:off x="1617167" y="3917429"/>
              <a:ext cx="292052" cy="292052"/>
            </a:xfrm>
            <a:custGeom>
              <a:avLst/>
              <a:gdLst/>
              <a:ahLst/>
              <a:cxnLst/>
              <a:rect l="l" t="t" r="r" b="b"/>
              <a:pathLst>
                <a:path w="2854" h="2854" extrusionOk="0">
                  <a:moveTo>
                    <a:pt x="1" y="0"/>
                  </a:moveTo>
                  <a:lnTo>
                    <a:pt x="1" y="2853"/>
                  </a:lnTo>
                  <a:lnTo>
                    <a:pt x="2854" y="2853"/>
                  </a:lnTo>
                  <a:lnTo>
                    <a:pt x="28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47"/>
            <p:cNvSpPr/>
            <p:nvPr/>
          </p:nvSpPr>
          <p:spPr>
            <a:xfrm flipH="1">
              <a:off x="1645206" y="3945468"/>
              <a:ext cx="235975" cy="235975"/>
            </a:xfrm>
            <a:custGeom>
              <a:avLst/>
              <a:gdLst/>
              <a:ahLst/>
              <a:cxnLst/>
              <a:rect l="l" t="t" r="r" b="b"/>
              <a:pathLst>
                <a:path w="2306" h="2306" extrusionOk="0">
                  <a:moveTo>
                    <a:pt x="2169" y="137"/>
                  </a:moveTo>
                  <a:lnTo>
                    <a:pt x="2169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06" y="2305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47"/>
            <p:cNvSpPr/>
            <p:nvPr/>
          </p:nvSpPr>
          <p:spPr>
            <a:xfrm flipH="1">
              <a:off x="1327466" y="3917429"/>
              <a:ext cx="289800" cy="292052"/>
            </a:xfrm>
            <a:custGeom>
              <a:avLst/>
              <a:gdLst/>
              <a:ahLst/>
              <a:cxnLst/>
              <a:rect l="l" t="t" r="r" b="b"/>
              <a:pathLst>
                <a:path w="2832" h="2854" extrusionOk="0">
                  <a:moveTo>
                    <a:pt x="1" y="0"/>
                  </a:moveTo>
                  <a:lnTo>
                    <a:pt x="1" y="2853"/>
                  </a:lnTo>
                  <a:lnTo>
                    <a:pt x="2831" y="2853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47"/>
            <p:cNvSpPr/>
            <p:nvPr/>
          </p:nvSpPr>
          <p:spPr>
            <a:xfrm flipH="1">
              <a:off x="1353151" y="3945468"/>
              <a:ext cx="238430" cy="235975"/>
            </a:xfrm>
            <a:custGeom>
              <a:avLst/>
              <a:gdLst/>
              <a:ahLst/>
              <a:cxnLst/>
              <a:rect l="l" t="t" r="r" b="b"/>
              <a:pathLst>
                <a:path w="2330" h="2306" extrusionOk="0">
                  <a:moveTo>
                    <a:pt x="2192" y="137"/>
                  </a:moveTo>
                  <a:lnTo>
                    <a:pt x="2192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29" y="2305"/>
                  </a:lnTo>
                  <a:lnTo>
                    <a:pt x="23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47"/>
            <p:cNvSpPr/>
            <p:nvPr/>
          </p:nvSpPr>
          <p:spPr>
            <a:xfrm flipH="1">
              <a:off x="2488319" y="3917429"/>
              <a:ext cx="292154" cy="292052"/>
            </a:xfrm>
            <a:custGeom>
              <a:avLst/>
              <a:gdLst/>
              <a:ahLst/>
              <a:cxnLst/>
              <a:rect l="l" t="t" r="r" b="b"/>
              <a:pathLst>
                <a:path w="2855" h="2854" extrusionOk="0">
                  <a:moveTo>
                    <a:pt x="1" y="0"/>
                  </a:moveTo>
                  <a:lnTo>
                    <a:pt x="1" y="2853"/>
                  </a:lnTo>
                  <a:lnTo>
                    <a:pt x="2854" y="2853"/>
                  </a:lnTo>
                  <a:lnTo>
                    <a:pt x="28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47"/>
            <p:cNvSpPr/>
            <p:nvPr/>
          </p:nvSpPr>
          <p:spPr>
            <a:xfrm flipH="1">
              <a:off x="2516357" y="3945468"/>
              <a:ext cx="236077" cy="235975"/>
            </a:xfrm>
            <a:custGeom>
              <a:avLst/>
              <a:gdLst/>
              <a:ahLst/>
              <a:cxnLst/>
              <a:rect l="l" t="t" r="r" b="b"/>
              <a:pathLst>
                <a:path w="2307" h="2306" extrusionOk="0">
                  <a:moveTo>
                    <a:pt x="2169" y="137"/>
                  </a:moveTo>
                  <a:lnTo>
                    <a:pt x="2169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06" y="2305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47"/>
            <p:cNvSpPr/>
            <p:nvPr/>
          </p:nvSpPr>
          <p:spPr>
            <a:xfrm flipH="1">
              <a:off x="1035513" y="3917429"/>
              <a:ext cx="292052" cy="292052"/>
            </a:xfrm>
            <a:custGeom>
              <a:avLst/>
              <a:gdLst/>
              <a:ahLst/>
              <a:cxnLst/>
              <a:rect l="l" t="t" r="r" b="b"/>
              <a:pathLst>
                <a:path w="2854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53" y="2853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47"/>
            <p:cNvSpPr/>
            <p:nvPr/>
          </p:nvSpPr>
          <p:spPr>
            <a:xfrm flipH="1">
              <a:off x="1063551" y="3945468"/>
              <a:ext cx="235975" cy="235975"/>
            </a:xfrm>
            <a:custGeom>
              <a:avLst/>
              <a:gdLst/>
              <a:ahLst/>
              <a:cxnLst/>
              <a:rect l="l" t="t" r="r" b="b"/>
              <a:pathLst>
                <a:path w="2306" h="2306" extrusionOk="0">
                  <a:moveTo>
                    <a:pt x="2169" y="137"/>
                  </a:moveTo>
                  <a:lnTo>
                    <a:pt x="2169" y="2168"/>
                  </a:lnTo>
                  <a:lnTo>
                    <a:pt x="137" y="2168"/>
                  </a:lnTo>
                  <a:lnTo>
                    <a:pt x="137" y="137"/>
                  </a:lnTo>
                  <a:close/>
                  <a:moveTo>
                    <a:pt x="0" y="0"/>
                  </a:moveTo>
                  <a:lnTo>
                    <a:pt x="0" y="2305"/>
                  </a:lnTo>
                  <a:lnTo>
                    <a:pt x="2305" y="2305"/>
                  </a:lnTo>
                  <a:lnTo>
                    <a:pt x="2305" y="0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47"/>
            <p:cNvSpPr/>
            <p:nvPr/>
          </p:nvSpPr>
          <p:spPr>
            <a:xfrm flipH="1">
              <a:off x="164260" y="3917429"/>
              <a:ext cx="292052" cy="292052"/>
            </a:xfrm>
            <a:custGeom>
              <a:avLst/>
              <a:gdLst/>
              <a:ahLst/>
              <a:cxnLst/>
              <a:rect l="l" t="t" r="r" b="b"/>
              <a:pathLst>
                <a:path w="2854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53" y="2853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47"/>
            <p:cNvSpPr/>
            <p:nvPr/>
          </p:nvSpPr>
          <p:spPr>
            <a:xfrm flipH="1">
              <a:off x="192298" y="3945468"/>
              <a:ext cx="236077" cy="235975"/>
            </a:xfrm>
            <a:custGeom>
              <a:avLst/>
              <a:gdLst/>
              <a:ahLst/>
              <a:cxnLst/>
              <a:rect l="l" t="t" r="r" b="b"/>
              <a:pathLst>
                <a:path w="2307" h="2306" extrusionOk="0">
                  <a:moveTo>
                    <a:pt x="2169" y="137"/>
                  </a:moveTo>
                  <a:lnTo>
                    <a:pt x="2169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06" y="2305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47"/>
            <p:cNvSpPr/>
            <p:nvPr/>
          </p:nvSpPr>
          <p:spPr>
            <a:xfrm flipH="1">
              <a:off x="745914" y="3917429"/>
              <a:ext cx="289698" cy="292052"/>
            </a:xfrm>
            <a:custGeom>
              <a:avLst/>
              <a:gdLst/>
              <a:ahLst/>
              <a:cxnLst/>
              <a:rect l="l" t="t" r="r" b="b"/>
              <a:pathLst>
                <a:path w="2831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31" y="2853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47"/>
            <p:cNvSpPr/>
            <p:nvPr/>
          </p:nvSpPr>
          <p:spPr>
            <a:xfrm flipH="1">
              <a:off x="773952" y="3945468"/>
              <a:ext cx="235975" cy="235975"/>
            </a:xfrm>
            <a:custGeom>
              <a:avLst/>
              <a:gdLst/>
              <a:ahLst/>
              <a:cxnLst/>
              <a:rect l="l" t="t" r="r" b="b"/>
              <a:pathLst>
                <a:path w="2306" h="2306" extrusionOk="0">
                  <a:moveTo>
                    <a:pt x="2169" y="137"/>
                  </a:moveTo>
                  <a:lnTo>
                    <a:pt x="2169" y="2168"/>
                  </a:lnTo>
                  <a:lnTo>
                    <a:pt x="137" y="2168"/>
                  </a:lnTo>
                  <a:lnTo>
                    <a:pt x="137" y="137"/>
                  </a:lnTo>
                  <a:close/>
                  <a:moveTo>
                    <a:pt x="0" y="0"/>
                  </a:moveTo>
                  <a:lnTo>
                    <a:pt x="0" y="2305"/>
                  </a:lnTo>
                  <a:lnTo>
                    <a:pt x="2306" y="2305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47"/>
            <p:cNvSpPr/>
            <p:nvPr/>
          </p:nvSpPr>
          <p:spPr>
            <a:xfrm flipH="1">
              <a:off x="456213" y="3917429"/>
              <a:ext cx="289800" cy="292052"/>
            </a:xfrm>
            <a:custGeom>
              <a:avLst/>
              <a:gdLst/>
              <a:ahLst/>
              <a:cxnLst/>
              <a:rect l="l" t="t" r="r" b="b"/>
              <a:pathLst>
                <a:path w="2832" h="2854" extrusionOk="0">
                  <a:moveTo>
                    <a:pt x="1" y="0"/>
                  </a:moveTo>
                  <a:lnTo>
                    <a:pt x="1" y="2853"/>
                  </a:lnTo>
                  <a:lnTo>
                    <a:pt x="2831" y="2853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47"/>
            <p:cNvSpPr/>
            <p:nvPr/>
          </p:nvSpPr>
          <p:spPr>
            <a:xfrm flipH="1">
              <a:off x="482000" y="3945468"/>
              <a:ext cx="238328" cy="235975"/>
            </a:xfrm>
            <a:custGeom>
              <a:avLst/>
              <a:gdLst/>
              <a:ahLst/>
              <a:cxnLst/>
              <a:rect l="l" t="t" r="r" b="b"/>
              <a:pathLst>
                <a:path w="2329" h="2306" extrusionOk="0">
                  <a:moveTo>
                    <a:pt x="2192" y="137"/>
                  </a:moveTo>
                  <a:lnTo>
                    <a:pt x="2192" y="2168"/>
                  </a:lnTo>
                  <a:lnTo>
                    <a:pt x="138" y="2168"/>
                  </a:lnTo>
                  <a:lnTo>
                    <a:pt x="138" y="137"/>
                  </a:lnTo>
                  <a:close/>
                  <a:moveTo>
                    <a:pt x="1" y="0"/>
                  </a:moveTo>
                  <a:lnTo>
                    <a:pt x="1" y="2305"/>
                  </a:lnTo>
                  <a:lnTo>
                    <a:pt x="2329" y="2305"/>
                  </a:lnTo>
                  <a:lnTo>
                    <a:pt x="23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47"/>
            <p:cNvSpPr/>
            <p:nvPr/>
          </p:nvSpPr>
          <p:spPr>
            <a:xfrm flipH="1">
              <a:off x="1617167" y="3627728"/>
              <a:ext cx="292052" cy="289800"/>
            </a:xfrm>
            <a:custGeom>
              <a:avLst/>
              <a:gdLst/>
              <a:ahLst/>
              <a:cxnLst/>
              <a:rect l="l" t="t" r="r" b="b"/>
              <a:pathLst>
                <a:path w="2854" h="2832" extrusionOk="0">
                  <a:moveTo>
                    <a:pt x="1" y="1"/>
                  </a:moveTo>
                  <a:lnTo>
                    <a:pt x="1" y="2831"/>
                  </a:lnTo>
                  <a:lnTo>
                    <a:pt x="2854" y="2831"/>
                  </a:lnTo>
                  <a:lnTo>
                    <a:pt x="28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47"/>
            <p:cNvSpPr/>
            <p:nvPr/>
          </p:nvSpPr>
          <p:spPr>
            <a:xfrm flipH="1">
              <a:off x="1645206" y="3653413"/>
              <a:ext cx="235975" cy="238430"/>
            </a:xfrm>
            <a:custGeom>
              <a:avLst/>
              <a:gdLst/>
              <a:ahLst/>
              <a:cxnLst/>
              <a:rect l="l" t="t" r="r" b="b"/>
              <a:pathLst>
                <a:path w="2306" h="2330" extrusionOk="0">
                  <a:moveTo>
                    <a:pt x="2169" y="138"/>
                  </a:moveTo>
                  <a:lnTo>
                    <a:pt x="2169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47"/>
            <p:cNvSpPr/>
            <p:nvPr/>
          </p:nvSpPr>
          <p:spPr>
            <a:xfrm flipH="1">
              <a:off x="1909120" y="3627728"/>
              <a:ext cx="289698" cy="289800"/>
            </a:xfrm>
            <a:custGeom>
              <a:avLst/>
              <a:gdLst/>
              <a:ahLst/>
              <a:cxnLst/>
              <a:rect l="l" t="t" r="r" b="b"/>
              <a:pathLst>
                <a:path w="2831" h="2832" extrusionOk="0">
                  <a:moveTo>
                    <a:pt x="0" y="1"/>
                  </a:moveTo>
                  <a:lnTo>
                    <a:pt x="0" y="2831"/>
                  </a:lnTo>
                  <a:lnTo>
                    <a:pt x="2831" y="283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47"/>
            <p:cNvSpPr/>
            <p:nvPr/>
          </p:nvSpPr>
          <p:spPr>
            <a:xfrm flipH="1">
              <a:off x="1934805" y="3653413"/>
              <a:ext cx="238328" cy="238430"/>
            </a:xfrm>
            <a:custGeom>
              <a:avLst/>
              <a:gdLst/>
              <a:ahLst/>
              <a:cxnLst/>
              <a:rect l="l" t="t" r="r" b="b"/>
              <a:pathLst>
                <a:path w="2329" h="2330" extrusionOk="0">
                  <a:moveTo>
                    <a:pt x="2192" y="138"/>
                  </a:moveTo>
                  <a:lnTo>
                    <a:pt x="2192" y="2192"/>
                  </a:lnTo>
                  <a:lnTo>
                    <a:pt x="137" y="2192"/>
                  </a:lnTo>
                  <a:lnTo>
                    <a:pt x="137" y="138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47"/>
            <p:cNvSpPr/>
            <p:nvPr/>
          </p:nvSpPr>
          <p:spPr>
            <a:xfrm flipH="1">
              <a:off x="456213" y="3627728"/>
              <a:ext cx="289800" cy="289800"/>
            </a:xfrm>
            <a:custGeom>
              <a:avLst/>
              <a:gdLst/>
              <a:ahLst/>
              <a:cxnLst/>
              <a:rect l="l" t="t" r="r" b="b"/>
              <a:pathLst>
                <a:path w="2832" h="2832" extrusionOk="0">
                  <a:moveTo>
                    <a:pt x="1" y="1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47"/>
            <p:cNvSpPr/>
            <p:nvPr/>
          </p:nvSpPr>
          <p:spPr>
            <a:xfrm flipH="1">
              <a:off x="482000" y="3653413"/>
              <a:ext cx="238328" cy="238430"/>
            </a:xfrm>
            <a:custGeom>
              <a:avLst/>
              <a:gdLst/>
              <a:ahLst/>
              <a:cxnLst/>
              <a:rect l="l" t="t" r="r" b="b"/>
              <a:pathLst>
                <a:path w="2329" h="2330" extrusionOk="0">
                  <a:moveTo>
                    <a:pt x="2192" y="138"/>
                  </a:moveTo>
                  <a:lnTo>
                    <a:pt x="2192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47"/>
            <p:cNvSpPr/>
            <p:nvPr/>
          </p:nvSpPr>
          <p:spPr>
            <a:xfrm flipH="1">
              <a:off x="745914" y="3627728"/>
              <a:ext cx="289698" cy="289800"/>
            </a:xfrm>
            <a:custGeom>
              <a:avLst/>
              <a:gdLst/>
              <a:ahLst/>
              <a:cxnLst/>
              <a:rect l="l" t="t" r="r" b="b"/>
              <a:pathLst>
                <a:path w="2831" h="2832" extrusionOk="0">
                  <a:moveTo>
                    <a:pt x="0" y="1"/>
                  </a:moveTo>
                  <a:lnTo>
                    <a:pt x="0" y="2831"/>
                  </a:lnTo>
                  <a:lnTo>
                    <a:pt x="2831" y="283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47"/>
            <p:cNvSpPr/>
            <p:nvPr/>
          </p:nvSpPr>
          <p:spPr>
            <a:xfrm flipH="1">
              <a:off x="773952" y="3653413"/>
              <a:ext cx="235975" cy="238430"/>
            </a:xfrm>
            <a:custGeom>
              <a:avLst/>
              <a:gdLst/>
              <a:ahLst/>
              <a:cxnLst/>
              <a:rect l="l" t="t" r="r" b="b"/>
              <a:pathLst>
                <a:path w="2306" h="2330" extrusionOk="0">
                  <a:moveTo>
                    <a:pt x="2169" y="138"/>
                  </a:moveTo>
                  <a:lnTo>
                    <a:pt x="2169" y="2192"/>
                  </a:lnTo>
                  <a:lnTo>
                    <a:pt x="137" y="2192"/>
                  </a:lnTo>
                  <a:lnTo>
                    <a:pt x="137" y="138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47"/>
            <p:cNvSpPr/>
            <p:nvPr/>
          </p:nvSpPr>
          <p:spPr>
            <a:xfrm flipH="1">
              <a:off x="2198719" y="3627728"/>
              <a:ext cx="289698" cy="289800"/>
            </a:xfrm>
            <a:custGeom>
              <a:avLst/>
              <a:gdLst/>
              <a:ahLst/>
              <a:cxnLst/>
              <a:rect l="l" t="t" r="r" b="b"/>
              <a:pathLst>
                <a:path w="2831" h="2832" extrusionOk="0">
                  <a:moveTo>
                    <a:pt x="0" y="1"/>
                  </a:moveTo>
                  <a:lnTo>
                    <a:pt x="0" y="2831"/>
                  </a:lnTo>
                  <a:lnTo>
                    <a:pt x="2830" y="2831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47"/>
            <p:cNvSpPr/>
            <p:nvPr/>
          </p:nvSpPr>
          <p:spPr>
            <a:xfrm flipH="1">
              <a:off x="2224404" y="3653413"/>
              <a:ext cx="238328" cy="238430"/>
            </a:xfrm>
            <a:custGeom>
              <a:avLst/>
              <a:gdLst/>
              <a:ahLst/>
              <a:cxnLst/>
              <a:rect l="l" t="t" r="r" b="b"/>
              <a:pathLst>
                <a:path w="2329" h="2330" extrusionOk="0">
                  <a:moveTo>
                    <a:pt x="2191" y="138"/>
                  </a:moveTo>
                  <a:lnTo>
                    <a:pt x="2191" y="2192"/>
                  </a:lnTo>
                  <a:lnTo>
                    <a:pt x="137" y="2192"/>
                  </a:lnTo>
                  <a:lnTo>
                    <a:pt x="137" y="138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28" y="2329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47"/>
            <p:cNvSpPr/>
            <p:nvPr/>
          </p:nvSpPr>
          <p:spPr>
            <a:xfrm flipH="1">
              <a:off x="164260" y="3627728"/>
              <a:ext cx="292052" cy="289800"/>
            </a:xfrm>
            <a:custGeom>
              <a:avLst/>
              <a:gdLst/>
              <a:ahLst/>
              <a:cxnLst/>
              <a:rect l="l" t="t" r="r" b="b"/>
              <a:pathLst>
                <a:path w="2854" h="2832" extrusionOk="0">
                  <a:moveTo>
                    <a:pt x="0" y="1"/>
                  </a:moveTo>
                  <a:lnTo>
                    <a:pt x="0" y="2831"/>
                  </a:lnTo>
                  <a:lnTo>
                    <a:pt x="2853" y="2831"/>
                  </a:lnTo>
                  <a:lnTo>
                    <a:pt x="285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47"/>
            <p:cNvSpPr/>
            <p:nvPr/>
          </p:nvSpPr>
          <p:spPr>
            <a:xfrm flipH="1">
              <a:off x="192298" y="3653413"/>
              <a:ext cx="236077" cy="238430"/>
            </a:xfrm>
            <a:custGeom>
              <a:avLst/>
              <a:gdLst/>
              <a:ahLst/>
              <a:cxnLst/>
              <a:rect l="l" t="t" r="r" b="b"/>
              <a:pathLst>
                <a:path w="2307" h="2330" extrusionOk="0">
                  <a:moveTo>
                    <a:pt x="2169" y="138"/>
                  </a:moveTo>
                  <a:lnTo>
                    <a:pt x="2169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47"/>
            <p:cNvSpPr/>
            <p:nvPr/>
          </p:nvSpPr>
          <p:spPr>
            <a:xfrm flipH="1">
              <a:off x="1035513" y="3627728"/>
              <a:ext cx="292052" cy="289800"/>
            </a:xfrm>
            <a:custGeom>
              <a:avLst/>
              <a:gdLst/>
              <a:ahLst/>
              <a:cxnLst/>
              <a:rect l="l" t="t" r="r" b="b"/>
              <a:pathLst>
                <a:path w="2854" h="2832" extrusionOk="0">
                  <a:moveTo>
                    <a:pt x="0" y="1"/>
                  </a:moveTo>
                  <a:lnTo>
                    <a:pt x="0" y="2831"/>
                  </a:lnTo>
                  <a:lnTo>
                    <a:pt x="2853" y="2831"/>
                  </a:lnTo>
                  <a:lnTo>
                    <a:pt x="285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47"/>
            <p:cNvSpPr/>
            <p:nvPr/>
          </p:nvSpPr>
          <p:spPr>
            <a:xfrm flipH="1">
              <a:off x="1063551" y="3653413"/>
              <a:ext cx="235975" cy="238430"/>
            </a:xfrm>
            <a:custGeom>
              <a:avLst/>
              <a:gdLst/>
              <a:ahLst/>
              <a:cxnLst/>
              <a:rect l="l" t="t" r="r" b="b"/>
              <a:pathLst>
                <a:path w="2306" h="2330" extrusionOk="0">
                  <a:moveTo>
                    <a:pt x="2169" y="138"/>
                  </a:moveTo>
                  <a:lnTo>
                    <a:pt x="2169" y="2192"/>
                  </a:lnTo>
                  <a:lnTo>
                    <a:pt x="137" y="2192"/>
                  </a:lnTo>
                  <a:lnTo>
                    <a:pt x="137" y="138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05" y="2329"/>
                  </a:lnTo>
                  <a:lnTo>
                    <a:pt x="23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47"/>
            <p:cNvSpPr/>
            <p:nvPr/>
          </p:nvSpPr>
          <p:spPr>
            <a:xfrm flipH="1">
              <a:off x="2488319" y="3627728"/>
              <a:ext cx="292154" cy="289800"/>
            </a:xfrm>
            <a:custGeom>
              <a:avLst/>
              <a:gdLst/>
              <a:ahLst/>
              <a:cxnLst/>
              <a:rect l="l" t="t" r="r" b="b"/>
              <a:pathLst>
                <a:path w="2855" h="2832" extrusionOk="0">
                  <a:moveTo>
                    <a:pt x="1" y="1"/>
                  </a:moveTo>
                  <a:lnTo>
                    <a:pt x="1" y="2831"/>
                  </a:lnTo>
                  <a:lnTo>
                    <a:pt x="2854" y="2831"/>
                  </a:lnTo>
                  <a:lnTo>
                    <a:pt x="28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47"/>
            <p:cNvSpPr/>
            <p:nvPr/>
          </p:nvSpPr>
          <p:spPr>
            <a:xfrm flipH="1">
              <a:off x="2516357" y="3653413"/>
              <a:ext cx="236077" cy="238430"/>
            </a:xfrm>
            <a:custGeom>
              <a:avLst/>
              <a:gdLst/>
              <a:ahLst/>
              <a:cxnLst/>
              <a:rect l="l" t="t" r="r" b="b"/>
              <a:pathLst>
                <a:path w="2307" h="2330" extrusionOk="0">
                  <a:moveTo>
                    <a:pt x="2169" y="138"/>
                  </a:moveTo>
                  <a:lnTo>
                    <a:pt x="2169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47"/>
            <p:cNvSpPr/>
            <p:nvPr/>
          </p:nvSpPr>
          <p:spPr>
            <a:xfrm flipH="1">
              <a:off x="1327466" y="3627728"/>
              <a:ext cx="289800" cy="289800"/>
            </a:xfrm>
            <a:custGeom>
              <a:avLst/>
              <a:gdLst/>
              <a:ahLst/>
              <a:cxnLst/>
              <a:rect l="l" t="t" r="r" b="b"/>
              <a:pathLst>
                <a:path w="2832" h="2832" extrusionOk="0">
                  <a:moveTo>
                    <a:pt x="1" y="1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47"/>
            <p:cNvSpPr/>
            <p:nvPr/>
          </p:nvSpPr>
          <p:spPr>
            <a:xfrm flipH="1">
              <a:off x="1353151" y="3653413"/>
              <a:ext cx="238430" cy="238430"/>
            </a:xfrm>
            <a:custGeom>
              <a:avLst/>
              <a:gdLst/>
              <a:ahLst/>
              <a:cxnLst/>
              <a:rect l="l" t="t" r="r" b="b"/>
              <a:pathLst>
                <a:path w="2330" h="2330" extrusionOk="0">
                  <a:moveTo>
                    <a:pt x="2192" y="138"/>
                  </a:moveTo>
                  <a:lnTo>
                    <a:pt x="2192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47"/>
            <p:cNvSpPr/>
            <p:nvPr/>
          </p:nvSpPr>
          <p:spPr>
            <a:xfrm flipH="1">
              <a:off x="2780374" y="3627728"/>
              <a:ext cx="289698" cy="289800"/>
            </a:xfrm>
            <a:custGeom>
              <a:avLst/>
              <a:gdLst/>
              <a:ahLst/>
              <a:cxnLst/>
              <a:rect l="l" t="t" r="r" b="b"/>
              <a:pathLst>
                <a:path w="2831" h="2832" extrusionOk="0">
                  <a:moveTo>
                    <a:pt x="1" y="1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47"/>
            <p:cNvSpPr/>
            <p:nvPr/>
          </p:nvSpPr>
          <p:spPr>
            <a:xfrm flipH="1">
              <a:off x="2806058" y="3653413"/>
              <a:ext cx="238328" cy="238430"/>
            </a:xfrm>
            <a:custGeom>
              <a:avLst/>
              <a:gdLst/>
              <a:ahLst/>
              <a:cxnLst/>
              <a:rect l="l" t="t" r="r" b="b"/>
              <a:pathLst>
                <a:path w="2329" h="2330" extrusionOk="0">
                  <a:moveTo>
                    <a:pt x="2192" y="138"/>
                  </a:moveTo>
                  <a:lnTo>
                    <a:pt x="2192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47"/>
            <p:cNvSpPr/>
            <p:nvPr/>
          </p:nvSpPr>
          <p:spPr>
            <a:xfrm flipH="1">
              <a:off x="3651525" y="3627728"/>
              <a:ext cx="289800" cy="289800"/>
            </a:xfrm>
            <a:custGeom>
              <a:avLst/>
              <a:gdLst/>
              <a:ahLst/>
              <a:cxnLst/>
              <a:rect l="l" t="t" r="r" b="b"/>
              <a:pathLst>
                <a:path w="2832" h="2832" extrusionOk="0">
                  <a:moveTo>
                    <a:pt x="1" y="1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47"/>
            <p:cNvSpPr/>
            <p:nvPr/>
          </p:nvSpPr>
          <p:spPr>
            <a:xfrm flipH="1">
              <a:off x="3677312" y="3653413"/>
              <a:ext cx="238328" cy="238430"/>
            </a:xfrm>
            <a:custGeom>
              <a:avLst/>
              <a:gdLst/>
              <a:ahLst/>
              <a:cxnLst/>
              <a:rect l="l" t="t" r="r" b="b"/>
              <a:pathLst>
                <a:path w="2329" h="2330" extrusionOk="0">
                  <a:moveTo>
                    <a:pt x="2192" y="138"/>
                  </a:moveTo>
                  <a:lnTo>
                    <a:pt x="2192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47"/>
            <p:cNvSpPr/>
            <p:nvPr/>
          </p:nvSpPr>
          <p:spPr>
            <a:xfrm flipH="1">
              <a:off x="3069973" y="3627728"/>
              <a:ext cx="289698" cy="289800"/>
            </a:xfrm>
            <a:custGeom>
              <a:avLst/>
              <a:gdLst/>
              <a:ahLst/>
              <a:cxnLst/>
              <a:rect l="l" t="t" r="r" b="b"/>
              <a:pathLst>
                <a:path w="2831" h="2832" extrusionOk="0">
                  <a:moveTo>
                    <a:pt x="0" y="1"/>
                  </a:moveTo>
                  <a:lnTo>
                    <a:pt x="0" y="2831"/>
                  </a:lnTo>
                  <a:lnTo>
                    <a:pt x="2831" y="283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47"/>
            <p:cNvSpPr/>
            <p:nvPr/>
          </p:nvSpPr>
          <p:spPr>
            <a:xfrm flipH="1">
              <a:off x="3098011" y="3653413"/>
              <a:ext cx="235975" cy="238430"/>
            </a:xfrm>
            <a:custGeom>
              <a:avLst/>
              <a:gdLst/>
              <a:ahLst/>
              <a:cxnLst/>
              <a:rect l="l" t="t" r="r" b="b"/>
              <a:pathLst>
                <a:path w="2306" h="2330" extrusionOk="0">
                  <a:moveTo>
                    <a:pt x="2169" y="138"/>
                  </a:moveTo>
                  <a:lnTo>
                    <a:pt x="2169" y="2192"/>
                  </a:lnTo>
                  <a:lnTo>
                    <a:pt x="137" y="2192"/>
                  </a:lnTo>
                  <a:lnTo>
                    <a:pt x="137" y="138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47"/>
            <p:cNvSpPr/>
            <p:nvPr/>
          </p:nvSpPr>
          <p:spPr>
            <a:xfrm flipH="1">
              <a:off x="3359572" y="3627728"/>
              <a:ext cx="292052" cy="289800"/>
            </a:xfrm>
            <a:custGeom>
              <a:avLst/>
              <a:gdLst/>
              <a:ahLst/>
              <a:cxnLst/>
              <a:rect l="l" t="t" r="r" b="b"/>
              <a:pathLst>
                <a:path w="2854" h="2832" extrusionOk="0">
                  <a:moveTo>
                    <a:pt x="0" y="1"/>
                  </a:moveTo>
                  <a:lnTo>
                    <a:pt x="0" y="2831"/>
                  </a:lnTo>
                  <a:lnTo>
                    <a:pt x="2853" y="2831"/>
                  </a:lnTo>
                  <a:lnTo>
                    <a:pt x="285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47"/>
            <p:cNvSpPr/>
            <p:nvPr/>
          </p:nvSpPr>
          <p:spPr>
            <a:xfrm flipH="1">
              <a:off x="3387610" y="3653413"/>
              <a:ext cx="236077" cy="238430"/>
            </a:xfrm>
            <a:custGeom>
              <a:avLst/>
              <a:gdLst/>
              <a:ahLst/>
              <a:cxnLst/>
              <a:rect l="l" t="t" r="r" b="b"/>
              <a:pathLst>
                <a:path w="2307" h="2330" extrusionOk="0">
                  <a:moveTo>
                    <a:pt x="2169" y="138"/>
                  </a:moveTo>
                  <a:lnTo>
                    <a:pt x="2169" y="2192"/>
                  </a:lnTo>
                  <a:lnTo>
                    <a:pt x="138" y="2192"/>
                  </a:lnTo>
                  <a:lnTo>
                    <a:pt x="138" y="138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47"/>
            <p:cNvSpPr/>
            <p:nvPr/>
          </p:nvSpPr>
          <p:spPr>
            <a:xfrm flipH="1">
              <a:off x="2198719" y="3338129"/>
              <a:ext cx="289698" cy="289698"/>
            </a:xfrm>
            <a:custGeom>
              <a:avLst/>
              <a:gdLst/>
              <a:ahLst/>
              <a:cxnLst/>
              <a:rect l="l" t="t" r="r" b="b"/>
              <a:pathLst>
                <a:path w="2831" h="2831" extrusionOk="0">
                  <a:moveTo>
                    <a:pt x="0" y="0"/>
                  </a:moveTo>
                  <a:lnTo>
                    <a:pt x="0" y="2831"/>
                  </a:lnTo>
                  <a:lnTo>
                    <a:pt x="2830" y="2831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47"/>
            <p:cNvSpPr/>
            <p:nvPr/>
          </p:nvSpPr>
          <p:spPr>
            <a:xfrm flipH="1">
              <a:off x="2224404" y="3363814"/>
              <a:ext cx="238328" cy="238328"/>
            </a:xfrm>
            <a:custGeom>
              <a:avLst/>
              <a:gdLst/>
              <a:ahLst/>
              <a:cxnLst/>
              <a:rect l="l" t="t" r="r" b="b"/>
              <a:pathLst>
                <a:path w="2329" h="2329" extrusionOk="0">
                  <a:moveTo>
                    <a:pt x="2191" y="137"/>
                  </a:moveTo>
                  <a:lnTo>
                    <a:pt x="2191" y="2169"/>
                  </a:lnTo>
                  <a:lnTo>
                    <a:pt x="137" y="2169"/>
                  </a:lnTo>
                  <a:lnTo>
                    <a:pt x="137" y="137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28" y="2329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47"/>
            <p:cNvSpPr/>
            <p:nvPr/>
          </p:nvSpPr>
          <p:spPr>
            <a:xfrm flipH="1">
              <a:off x="3359572" y="3338129"/>
              <a:ext cx="292052" cy="289698"/>
            </a:xfrm>
            <a:custGeom>
              <a:avLst/>
              <a:gdLst/>
              <a:ahLst/>
              <a:cxnLst/>
              <a:rect l="l" t="t" r="r" b="b"/>
              <a:pathLst>
                <a:path w="2854" h="2831" extrusionOk="0">
                  <a:moveTo>
                    <a:pt x="0" y="0"/>
                  </a:moveTo>
                  <a:lnTo>
                    <a:pt x="0" y="2831"/>
                  </a:lnTo>
                  <a:lnTo>
                    <a:pt x="2853" y="2831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47"/>
            <p:cNvSpPr/>
            <p:nvPr/>
          </p:nvSpPr>
          <p:spPr>
            <a:xfrm flipH="1">
              <a:off x="3387610" y="3363814"/>
              <a:ext cx="236077" cy="238328"/>
            </a:xfrm>
            <a:custGeom>
              <a:avLst/>
              <a:gdLst/>
              <a:ahLst/>
              <a:cxnLst/>
              <a:rect l="l" t="t" r="r" b="b"/>
              <a:pathLst>
                <a:path w="2307" h="2329" extrusionOk="0">
                  <a:moveTo>
                    <a:pt x="2169" y="137"/>
                  </a:moveTo>
                  <a:lnTo>
                    <a:pt x="2169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47"/>
            <p:cNvSpPr/>
            <p:nvPr/>
          </p:nvSpPr>
          <p:spPr>
            <a:xfrm flipH="1">
              <a:off x="3069973" y="3338129"/>
              <a:ext cx="289698" cy="289698"/>
            </a:xfrm>
            <a:custGeom>
              <a:avLst/>
              <a:gdLst/>
              <a:ahLst/>
              <a:cxnLst/>
              <a:rect l="l" t="t" r="r" b="b"/>
              <a:pathLst>
                <a:path w="2831" h="2831" extrusionOk="0">
                  <a:moveTo>
                    <a:pt x="0" y="0"/>
                  </a:moveTo>
                  <a:lnTo>
                    <a:pt x="0" y="2831"/>
                  </a:lnTo>
                  <a:lnTo>
                    <a:pt x="2831" y="2831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47"/>
            <p:cNvSpPr/>
            <p:nvPr/>
          </p:nvSpPr>
          <p:spPr>
            <a:xfrm flipH="1">
              <a:off x="3098011" y="3363814"/>
              <a:ext cx="235975" cy="238328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2169" y="137"/>
                  </a:moveTo>
                  <a:lnTo>
                    <a:pt x="2169" y="2169"/>
                  </a:lnTo>
                  <a:lnTo>
                    <a:pt x="137" y="2169"/>
                  </a:lnTo>
                  <a:lnTo>
                    <a:pt x="137" y="137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47"/>
            <p:cNvSpPr/>
            <p:nvPr/>
          </p:nvSpPr>
          <p:spPr>
            <a:xfrm flipH="1">
              <a:off x="1909120" y="3338129"/>
              <a:ext cx="289698" cy="289698"/>
            </a:xfrm>
            <a:custGeom>
              <a:avLst/>
              <a:gdLst/>
              <a:ahLst/>
              <a:cxnLst/>
              <a:rect l="l" t="t" r="r" b="b"/>
              <a:pathLst>
                <a:path w="2831" h="2831" extrusionOk="0">
                  <a:moveTo>
                    <a:pt x="0" y="0"/>
                  </a:moveTo>
                  <a:lnTo>
                    <a:pt x="0" y="2831"/>
                  </a:lnTo>
                  <a:lnTo>
                    <a:pt x="2831" y="2831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47"/>
            <p:cNvSpPr/>
            <p:nvPr/>
          </p:nvSpPr>
          <p:spPr>
            <a:xfrm flipH="1">
              <a:off x="1934805" y="3363814"/>
              <a:ext cx="238328" cy="238328"/>
            </a:xfrm>
            <a:custGeom>
              <a:avLst/>
              <a:gdLst/>
              <a:ahLst/>
              <a:cxnLst/>
              <a:rect l="l" t="t" r="r" b="b"/>
              <a:pathLst>
                <a:path w="2329" h="2329" extrusionOk="0">
                  <a:moveTo>
                    <a:pt x="2192" y="137"/>
                  </a:moveTo>
                  <a:lnTo>
                    <a:pt x="2192" y="2169"/>
                  </a:lnTo>
                  <a:lnTo>
                    <a:pt x="137" y="2169"/>
                  </a:lnTo>
                  <a:lnTo>
                    <a:pt x="137" y="137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47"/>
            <p:cNvSpPr/>
            <p:nvPr/>
          </p:nvSpPr>
          <p:spPr>
            <a:xfrm flipH="1">
              <a:off x="3651525" y="3338129"/>
              <a:ext cx="289800" cy="289698"/>
            </a:xfrm>
            <a:custGeom>
              <a:avLst/>
              <a:gdLst/>
              <a:ahLst/>
              <a:cxnLst/>
              <a:rect l="l" t="t" r="r" b="b"/>
              <a:pathLst>
                <a:path w="2832" h="2831" extrusionOk="0">
                  <a:moveTo>
                    <a:pt x="1" y="0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47"/>
            <p:cNvSpPr/>
            <p:nvPr/>
          </p:nvSpPr>
          <p:spPr>
            <a:xfrm flipH="1">
              <a:off x="3677312" y="3363814"/>
              <a:ext cx="238328" cy="238328"/>
            </a:xfrm>
            <a:custGeom>
              <a:avLst/>
              <a:gdLst/>
              <a:ahLst/>
              <a:cxnLst/>
              <a:rect l="l" t="t" r="r" b="b"/>
              <a:pathLst>
                <a:path w="2329" h="2329" extrusionOk="0">
                  <a:moveTo>
                    <a:pt x="2192" y="137"/>
                  </a:moveTo>
                  <a:lnTo>
                    <a:pt x="2192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47"/>
            <p:cNvSpPr/>
            <p:nvPr/>
          </p:nvSpPr>
          <p:spPr>
            <a:xfrm flipH="1">
              <a:off x="2780374" y="3338129"/>
              <a:ext cx="289698" cy="289698"/>
            </a:xfrm>
            <a:custGeom>
              <a:avLst/>
              <a:gdLst/>
              <a:ahLst/>
              <a:cxnLst/>
              <a:rect l="l" t="t" r="r" b="b"/>
              <a:pathLst>
                <a:path w="2831" h="2831" extrusionOk="0">
                  <a:moveTo>
                    <a:pt x="1" y="0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47"/>
            <p:cNvSpPr/>
            <p:nvPr/>
          </p:nvSpPr>
          <p:spPr>
            <a:xfrm flipH="1">
              <a:off x="2806058" y="3363814"/>
              <a:ext cx="238328" cy="238328"/>
            </a:xfrm>
            <a:custGeom>
              <a:avLst/>
              <a:gdLst/>
              <a:ahLst/>
              <a:cxnLst/>
              <a:rect l="l" t="t" r="r" b="b"/>
              <a:pathLst>
                <a:path w="2329" h="2329" extrusionOk="0">
                  <a:moveTo>
                    <a:pt x="2192" y="137"/>
                  </a:moveTo>
                  <a:lnTo>
                    <a:pt x="2192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47"/>
            <p:cNvSpPr/>
            <p:nvPr/>
          </p:nvSpPr>
          <p:spPr>
            <a:xfrm flipH="1">
              <a:off x="1617167" y="3338129"/>
              <a:ext cx="292052" cy="289698"/>
            </a:xfrm>
            <a:custGeom>
              <a:avLst/>
              <a:gdLst/>
              <a:ahLst/>
              <a:cxnLst/>
              <a:rect l="l" t="t" r="r" b="b"/>
              <a:pathLst>
                <a:path w="2854" h="2831" extrusionOk="0">
                  <a:moveTo>
                    <a:pt x="1" y="0"/>
                  </a:moveTo>
                  <a:lnTo>
                    <a:pt x="1" y="2831"/>
                  </a:lnTo>
                  <a:lnTo>
                    <a:pt x="2854" y="2831"/>
                  </a:lnTo>
                  <a:lnTo>
                    <a:pt x="28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47"/>
            <p:cNvSpPr/>
            <p:nvPr/>
          </p:nvSpPr>
          <p:spPr>
            <a:xfrm flipH="1">
              <a:off x="1645206" y="3363814"/>
              <a:ext cx="235975" cy="238328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2169" y="137"/>
                  </a:moveTo>
                  <a:lnTo>
                    <a:pt x="2169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47"/>
            <p:cNvSpPr/>
            <p:nvPr/>
          </p:nvSpPr>
          <p:spPr>
            <a:xfrm flipH="1">
              <a:off x="1327466" y="3338129"/>
              <a:ext cx="289800" cy="289698"/>
            </a:xfrm>
            <a:custGeom>
              <a:avLst/>
              <a:gdLst/>
              <a:ahLst/>
              <a:cxnLst/>
              <a:rect l="l" t="t" r="r" b="b"/>
              <a:pathLst>
                <a:path w="2832" h="2831" extrusionOk="0">
                  <a:moveTo>
                    <a:pt x="1" y="0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47"/>
            <p:cNvSpPr/>
            <p:nvPr/>
          </p:nvSpPr>
          <p:spPr>
            <a:xfrm flipH="1">
              <a:off x="1353151" y="3363814"/>
              <a:ext cx="238430" cy="238328"/>
            </a:xfrm>
            <a:custGeom>
              <a:avLst/>
              <a:gdLst/>
              <a:ahLst/>
              <a:cxnLst/>
              <a:rect l="l" t="t" r="r" b="b"/>
              <a:pathLst>
                <a:path w="2330" h="2329" extrusionOk="0">
                  <a:moveTo>
                    <a:pt x="2192" y="137"/>
                  </a:moveTo>
                  <a:lnTo>
                    <a:pt x="2192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47"/>
            <p:cNvSpPr/>
            <p:nvPr/>
          </p:nvSpPr>
          <p:spPr>
            <a:xfrm flipH="1">
              <a:off x="2488319" y="3338129"/>
              <a:ext cx="292154" cy="289698"/>
            </a:xfrm>
            <a:custGeom>
              <a:avLst/>
              <a:gdLst/>
              <a:ahLst/>
              <a:cxnLst/>
              <a:rect l="l" t="t" r="r" b="b"/>
              <a:pathLst>
                <a:path w="2855" h="2831" extrusionOk="0">
                  <a:moveTo>
                    <a:pt x="1" y="0"/>
                  </a:moveTo>
                  <a:lnTo>
                    <a:pt x="1" y="2831"/>
                  </a:lnTo>
                  <a:lnTo>
                    <a:pt x="2854" y="2831"/>
                  </a:lnTo>
                  <a:lnTo>
                    <a:pt x="28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47"/>
            <p:cNvSpPr/>
            <p:nvPr/>
          </p:nvSpPr>
          <p:spPr>
            <a:xfrm flipH="1">
              <a:off x="2516357" y="3363814"/>
              <a:ext cx="236077" cy="238328"/>
            </a:xfrm>
            <a:custGeom>
              <a:avLst/>
              <a:gdLst/>
              <a:ahLst/>
              <a:cxnLst/>
              <a:rect l="l" t="t" r="r" b="b"/>
              <a:pathLst>
                <a:path w="2307" h="2329" extrusionOk="0">
                  <a:moveTo>
                    <a:pt x="2169" y="137"/>
                  </a:moveTo>
                  <a:lnTo>
                    <a:pt x="2169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47"/>
            <p:cNvSpPr/>
            <p:nvPr/>
          </p:nvSpPr>
          <p:spPr>
            <a:xfrm flipH="1">
              <a:off x="1035513" y="3338129"/>
              <a:ext cx="292052" cy="289698"/>
            </a:xfrm>
            <a:custGeom>
              <a:avLst/>
              <a:gdLst/>
              <a:ahLst/>
              <a:cxnLst/>
              <a:rect l="l" t="t" r="r" b="b"/>
              <a:pathLst>
                <a:path w="2854" h="2831" extrusionOk="0">
                  <a:moveTo>
                    <a:pt x="0" y="0"/>
                  </a:moveTo>
                  <a:lnTo>
                    <a:pt x="0" y="2831"/>
                  </a:lnTo>
                  <a:lnTo>
                    <a:pt x="2853" y="2831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47"/>
            <p:cNvSpPr/>
            <p:nvPr/>
          </p:nvSpPr>
          <p:spPr>
            <a:xfrm flipH="1">
              <a:off x="1063551" y="3363814"/>
              <a:ext cx="235975" cy="238328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2169" y="137"/>
                  </a:moveTo>
                  <a:lnTo>
                    <a:pt x="2169" y="2169"/>
                  </a:lnTo>
                  <a:lnTo>
                    <a:pt x="137" y="2169"/>
                  </a:lnTo>
                  <a:lnTo>
                    <a:pt x="137" y="137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05" y="2329"/>
                  </a:lnTo>
                  <a:lnTo>
                    <a:pt x="2305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47"/>
            <p:cNvSpPr/>
            <p:nvPr/>
          </p:nvSpPr>
          <p:spPr>
            <a:xfrm flipH="1">
              <a:off x="164260" y="3338129"/>
              <a:ext cx="292052" cy="289698"/>
            </a:xfrm>
            <a:custGeom>
              <a:avLst/>
              <a:gdLst/>
              <a:ahLst/>
              <a:cxnLst/>
              <a:rect l="l" t="t" r="r" b="b"/>
              <a:pathLst>
                <a:path w="2854" h="2831" extrusionOk="0">
                  <a:moveTo>
                    <a:pt x="0" y="0"/>
                  </a:moveTo>
                  <a:lnTo>
                    <a:pt x="0" y="2831"/>
                  </a:lnTo>
                  <a:lnTo>
                    <a:pt x="2853" y="2831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47"/>
            <p:cNvSpPr/>
            <p:nvPr/>
          </p:nvSpPr>
          <p:spPr>
            <a:xfrm flipH="1">
              <a:off x="192298" y="3363814"/>
              <a:ext cx="236077" cy="238328"/>
            </a:xfrm>
            <a:custGeom>
              <a:avLst/>
              <a:gdLst/>
              <a:ahLst/>
              <a:cxnLst/>
              <a:rect l="l" t="t" r="r" b="b"/>
              <a:pathLst>
                <a:path w="2307" h="2329" extrusionOk="0">
                  <a:moveTo>
                    <a:pt x="2169" y="137"/>
                  </a:moveTo>
                  <a:lnTo>
                    <a:pt x="2169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47"/>
            <p:cNvSpPr/>
            <p:nvPr/>
          </p:nvSpPr>
          <p:spPr>
            <a:xfrm flipH="1">
              <a:off x="745914" y="3338129"/>
              <a:ext cx="289698" cy="289698"/>
            </a:xfrm>
            <a:custGeom>
              <a:avLst/>
              <a:gdLst/>
              <a:ahLst/>
              <a:cxnLst/>
              <a:rect l="l" t="t" r="r" b="b"/>
              <a:pathLst>
                <a:path w="2831" h="2831" extrusionOk="0">
                  <a:moveTo>
                    <a:pt x="0" y="0"/>
                  </a:moveTo>
                  <a:lnTo>
                    <a:pt x="0" y="2831"/>
                  </a:lnTo>
                  <a:lnTo>
                    <a:pt x="2831" y="2831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47"/>
            <p:cNvSpPr/>
            <p:nvPr/>
          </p:nvSpPr>
          <p:spPr>
            <a:xfrm flipH="1">
              <a:off x="773952" y="3363814"/>
              <a:ext cx="235975" cy="238328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2169" y="137"/>
                  </a:moveTo>
                  <a:lnTo>
                    <a:pt x="2169" y="2169"/>
                  </a:lnTo>
                  <a:lnTo>
                    <a:pt x="137" y="2169"/>
                  </a:lnTo>
                  <a:lnTo>
                    <a:pt x="137" y="137"/>
                  </a:lnTo>
                  <a:close/>
                  <a:moveTo>
                    <a:pt x="0" y="1"/>
                  </a:moveTo>
                  <a:lnTo>
                    <a:pt x="0" y="2329"/>
                  </a:lnTo>
                  <a:lnTo>
                    <a:pt x="2306" y="2329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47"/>
            <p:cNvSpPr/>
            <p:nvPr/>
          </p:nvSpPr>
          <p:spPr>
            <a:xfrm flipH="1">
              <a:off x="456213" y="3338129"/>
              <a:ext cx="289800" cy="289698"/>
            </a:xfrm>
            <a:custGeom>
              <a:avLst/>
              <a:gdLst/>
              <a:ahLst/>
              <a:cxnLst/>
              <a:rect l="l" t="t" r="r" b="b"/>
              <a:pathLst>
                <a:path w="2832" h="2831" extrusionOk="0">
                  <a:moveTo>
                    <a:pt x="1" y="0"/>
                  </a:moveTo>
                  <a:lnTo>
                    <a:pt x="1" y="2831"/>
                  </a:lnTo>
                  <a:lnTo>
                    <a:pt x="2831" y="2831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47"/>
            <p:cNvSpPr/>
            <p:nvPr/>
          </p:nvSpPr>
          <p:spPr>
            <a:xfrm flipH="1">
              <a:off x="482000" y="3363814"/>
              <a:ext cx="238328" cy="238328"/>
            </a:xfrm>
            <a:custGeom>
              <a:avLst/>
              <a:gdLst/>
              <a:ahLst/>
              <a:cxnLst/>
              <a:rect l="l" t="t" r="r" b="b"/>
              <a:pathLst>
                <a:path w="2329" h="2329" extrusionOk="0">
                  <a:moveTo>
                    <a:pt x="2192" y="137"/>
                  </a:moveTo>
                  <a:lnTo>
                    <a:pt x="2192" y="2169"/>
                  </a:lnTo>
                  <a:lnTo>
                    <a:pt x="138" y="2169"/>
                  </a:lnTo>
                  <a:lnTo>
                    <a:pt x="138" y="137"/>
                  </a:lnTo>
                  <a:close/>
                  <a:moveTo>
                    <a:pt x="1" y="1"/>
                  </a:moveTo>
                  <a:lnTo>
                    <a:pt x="1" y="2329"/>
                  </a:lnTo>
                  <a:lnTo>
                    <a:pt x="2329" y="2329"/>
                  </a:lnTo>
                  <a:lnTo>
                    <a:pt x="23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47"/>
            <p:cNvSpPr/>
            <p:nvPr/>
          </p:nvSpPr>
          <p:spPr>
            <a:xfrm flipH="1">
              <a:off x="-1328186" y="3737530"/>
              <a:ext cx="5900182" cy="1153983"/>
            </a:xfrm>
            <a:custGeom>
              <a:avLst/>
              <a:gdLst/>
              <a:ahLst/>
              <a:cxnLst/>
              <a:rect l="l" t="t" r="r" b="b"/>
              <a:pathLst>
                <a:path w="57658" h="11277" extrusionOk="0">
                  <a:moveTo>
                    <a:pt x="20703" y="10774"/>
                  </a:moveTo>
                  <a:cubicBezTo>
                    <a:pt x="20713" y="10784"/>
                    <a:pt x="20722" y="10794"/>
                    <a:pt x="20731" y="10803"/>
                  </a:cubicBezTo>
                  <a:lnTo>
                    <a:pt x="20731" y="10803"/>
                  </a:lnTo>
                  <a:cubicBezTo>
                    <a:pt x="20719" y="10797"/>
                    <a:pt x="20707" y="10790"/>
                    <a:pt x="20695" y="10783"/>
                  </a:cubicBezTo>
                  <a:lnTo>
                    <a:pt x="20695" y="10783"/>
                  </a:lnTo>
                  <a:cubicBezTo>
                    <a:pt x="20698" y="10780"/>
                    <a:pt x="20701" y="10777"/>
                    <a:pt x="20703" y="10774"/>
                  </a:cubicBezTo>
                  <a:close/>
                  <a:moveTo>
                    <a:pt x="1" y="1"/>
                  </a:moveTo>
                  <a:lnTo>
                    <a:pt x="7122" y="11185"/>
                  </a:lnTo>
                  <a:cubicBezTo>
                    <a:pt x="7351" y="11094"/>
                    <a:pt x="7556" y="10957"/>
                    <a:pt x="7716" y="10774"/>
                  </a:cubicBezTo>
                  <a:cubicBezTo>
                    <a:pt x="7990" y="11071"/>
                    <a:pt x="8378" y="11276"/>
                    <a:pt x="8789" y="11276"/>
                  </a:cubicBezTo>
                  <a:cubicBezTo>
                    <a:pt x="9222" y="11276"/>
                    <a:pt x="9610" y="11071"/>
                    <a:pt x="9884" y="10774"/>
                  </a:cubicBezTo>
                  <a:cubicBezTo>
                    <a:pt x="10158" y="11071"/>
                    <a:pt x="10546" y="11276"/>
                    <a:pt x="10957" y="11276"/>
                  </a:cubicBezTo>
                  <a:cubicBezTo>
                    <a:pt x="11391" y="11276"/>
                    <a:pt x="11779" y="11071"/>
                    <a:pt x="12053" y="10774"/>
                  </a:cubicBezTo>
                  <a:cubicBezTo>
                    <a:pt x="12304" y="11071"/>
                    <a:pt x="12692" y="11276"/>
                    <a:pt x="13125" y="11276"/>
                  </a:cubicBezTo>
                  <a:cubicBezTo>
                    <a:pt x="13559" y="11276"/>
                    <a:pt x="13924" y="11071"/>
                    <a:pt x="14198" y="10774"/>
                  </a:cubicBezTo>
                  <a:cubicBezTo>
                    <a:pt x="14472" y="11071"/>
                    <a:pt x="14860" y="11276"/>
                    <a:pt x="15294" y="11276"/>
                  </a:cubicBezTo>
                  <a:cubicBezTo>
                    <a:pt x="15705" y="11276"/>
                    <a:pt x="16093" y="11071"/>
                    <a:pt x="16367" y="10774"/>
                  </a:cubicBezTo>
                  <a:cubicBezTo>
                    <a:pt x="16641" y="11071"/>
                    <a:pt x="17029" y="11276"/>
                    <a:pt x="17439" y="11276"/>
                  </a:cubicBezTo>
                  <a:cubicBezTo>
                    <a:pt x="17873" y="11276"/>
                    <a:pt x="18261" y="11071"/>
                    <a:pt x="18535" y="10774"/>
                  </a:cubicBezTo>
                  <a:cubicBezTo>
                    <a:pt x="18809" y="11071"/>
                    <a:pt x="19197" y="11276"/>
                    <a:pt x="19608" y="11276"/>
                  </a:cubicBezTo>
                  <a:cubicBezTo>
                    <a:pt x="20036" y="11276"/>
                    <a:pt x="20419" y="11076"/>
                    <a:pt x="20692" y="10786"/>
                  </a:cubicBezTo>
                  <a:lnTo>
                    <a:pt x="20692" y="10786"/>
                  </a:lnTo>
                  <a:cubicBezTo>
                    <a:pt x="20965" y="11076"/>
                    <a:pt x="21349" y="11276"/>
                    <a:pt x="21776" y="11276"/>
                  </a:cubicBezTo>
                  <a:cubicBezTo>
                    <a:pt x="21793" y="11276"/>
                    <a:pt x="21807" y="11276"/>
                    <a:pt x="21819" y="11276"/>
                  </a:cubicBezTo>
                  <a:lnTo>
                    <a:pt x="21819" y="11276"/>
                  </a:lnTo>
                  <a:cubicBezTo>
                    <a:pt x="22234" y="11262"/>
                    <a:pt x="22584" y="11061"/>
                    <a:pt x="22849" y="10774"/>
                  </a:cubicBezTo>
                  <a:cubicBezTo>
                    <a:pt x="23123" y="11071"/>
                    <a:pt x="23511" y="11276"/>
                    <a:pt x="23945" y="11276"/>
                  </a:cubicBezTo>
                  <a:cubicBezTo>
                    <a:pt x="24355" y="11276"/>
                    <a:pt x="24744" y="11071"/>
                    <a:pt x="25017" y="10774"/>
                  </a:cubicBezTo>
                  <a:cubicBezTo>
                    <a:pt x="25291" y="11071"/>
                    <a:pt x="25679" y="11276"/>
                    <a:pt x="26090" y="11276"/>
                  </a:cubicBezTo>
                  <a:cubicBezTo>
                    <a:pt x="26524" y="11276"/>
                    <a:pt x="26912" y="11071"/>
                    <a:pt x="27186" y="10774"/>
                  </a:cubicBezTo>
                  <a:cubicBezTo>
                    <a:pt x="27460" y="11071"/>
                    <a:pt x="27825" y="11276"/>
                    <a:pt x="28259" y="11276"/>
                  </a:cubicBezTo>
                  <a:cubicBezTo>
                    <a:pt x="28692" y="11276"/>
                    <a:pt x="29080" y="11071"/>
                    <a:pt x="29331" y="10774"/>
                  </a:cubicBezTo>
                  <a:cubicBezTo>
                    <a:pt x="29605" y="11071"/>
                    <a:pt x="29993" y="11276"/>
                    <a:pt x="30427" y="11276"/>
                  </a:cubicBezTo>
                  <a:cubicBezTo>
                    <a:pt x="30861" y="11276"/>
                    <a:pt x="31226" y="11071"/>
                    <a:pt x="31500" y="10774"/>
                  </a:cubicBezTo>
                  <a:cubicBezTo>
                    <a:pt x="31774" y="11071"/>
                    <a:pt x="32162" y="11276"/>
                    <a:pt x="32595" y="11276"/>
                  </a:cubicBezTo>
                  <a:cubicBezTo>
                    <a:pt x="33006" y="11276"/>
                    <a:pt x="33394" y="11071"/>
                    <a:pt x="33668" y="10774"/>
                  </a:cubicBezTo>
                  <a:cubicBezTo>
                    <a:pt x="33942" y="11071"/>
                    <a:pt x="34330" y="11276"/>
                    <a:pt x="34741" y="11276"/>
                  </a:cubicBezTo>
                  <a:cubicBezTo>
                    <a:pt x="35175" y="11276"/>
                    <a:pt x="35563" y="11071"/>
                    <a:pt x="35837" y="10774"/>
                  </a:cubicBezTo>
                  <a:cubicBezTo>
                    <a:pt x="36111" y="11071"/>
                    <a:pt x="36476" y="11276"/>
                    <a:pt x="36909" y="11276"/>
                  </a:cubicBezTo>
                  <a:cubicBezTo>
                    <a:pt x="37343" y="11276"/>
                    <a:pt x="37731" y="11071"/>
                    <a:pt x="37982" y="10774"/>
                  </a:cubicBezTo>
                  <a:cubicBezTo>
                    <a:pt x="38256" y="11071"/>
                    <a:pt x="38644" y="11276"/>
                    <a:pt x="39078" y="11276"/>
                  </a:cubicBezTo>
                  <a:cubicBezTo>
                    <a:pt x="39511" y="11276"/>
                    <a:pt x="39877" y="11071"/>
                    <a:pt x="40151" y="10774"/>
                  </a:cubicBezTo>
                  <a:cubicBezTo>
                    <a:pt x="40425" y="11071"/>
                    <a:pt x="40813" y="11276"/>
                    <a:pt x="41246" y="11276"/>
                  </a:cubicBezTo>
                  <a:cubicBezTo>
                    <a:pt x="41657" y="11276"/>
                    <a:pt x="42045" y="11071"/>
                    <a:pt x="42319" y="10774"/>
                  </a:cubicBezTo>
                  <a:cubicBezTo>
                    <a:pt x="42593" y="11071"/>
                    <a:pt x="42981" y="11276"/>
                    <a:pt x="43392" y="11276"/>
                  </a:cubicBezTo>
                  <a:cubicBezTo>
                    <a:pt x="43825" y="11276"/>
                    <a:pt x="44214" y="11071"/>
                    <a:pt x="44487" y="10774"/>
                  </a:cubicBezTo>
                  <a:cubicBezTo>
                    <a:pt x="44761" y="11071"/>
                    <a:pt x="45127" y="11276"/>
                    <a:pt x="45560" y="11276"/>
                  </a:cubicBezTo>
                  <a:cubicBezTo>
                    <a:pt x="45994" y="11276"/>
                    <a:pt x="46382" y="11071"/>
                    <a:pt x="46656" y="10774"/>
                  </a:cubicBezTo>
                  <a:cubicBezTo>
                    <a:pt x="46907" y="11071"/>
                    <a:pt x="47295" y="11276"/>
                    <a:pt x="47729" y="11276"/>
                  </a:cubicBezTo>
                  <a:cubicBezTo>
                    <a:pt x="48162" y="11276"/>
                    <a:pt x="48527" y="11071"/>
                    <a:pt x="48801" y="10774"/>
                  </a:cubicBezTo>
                  <a:cubicBezTo>
                    <a:pt x="49075" y="11071"/>
                    <a:pt x="49463" y="11276"/>
                    <a:pt x="49897" y="11276"/>
                  </a:cubicBezTo>
                  <a:cubicBezTo>
                    <a:pt x="50308" y="11276"/>
                    <a:pt x="50696" y="11071"/>
                    <a:pt x="50970" y="10774"/>
                  </a:cubicBezTo>
                  <a:cubicBezTo>
                    <a:pt x="51244" y="11071"/>
                    <a:pt x="51632" y="11276"/>
                    <a:pt x="52043" y="11276"/>
                  </a:cubicBezTo>
                  <a:cubicBezTo>
                    <a:pt x="52476" y="11276"/>
                    <a:pt x="52864" y="11071"/>
                    <a:pt x="53138" y="10774"/>
                  </a:cubicBezTo>
                  <a:cubicBezTo>
                    <a:pt x="53344" y="11025"/>
                    <a:pt x="53640" y="11185"/>
                    <a:pt x="53983" y="11253"/>
                  </a:cubicBezTo>
                  <a:lnTo>
                    <a:pt x="57658" y="2352"/>
                  </a:lnTo>
                  <a:lnTo>
                    <a:pt x="46199" y="2352"/>
                  </a:lnTo>
                  <a:cubicBezTo>
                    <a:pt x="45766" y="2352"/>
                    <a:pt x="45355" y="2625"/>
                    <a:pt x="45195" y="3059"/>
                  </a:cubicBezTo>
                  <a:lnTo>
                    <a:pt x="44693" y="4611"/>
                  </a:lnTo>
                  <a:lnTo>
                    <a:pt x="20840" y="4611"/>
                  </a:lnTo>
                  <a:cubicBezTo>
                    <a:pt x="18832" y="4611"/>
                    <a:pt x="16892" y="3790"/>
                    <a:pt x="15408" y="2352"/>
                  </a:cubicBezTo>
                  <a:lnTo>
                    <a:pt x="14541" y="1484"/>
                  </a:lnTo>
                  <a:cubicBezTo>
                    <a:pt x="13559" y="526"/>
                    <a:pt x="12281" y="1"/>
                    <a:pt x="10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47"/>
            <p:cNvSpPr/>
            <p:nvPr/>
          </p:nvSpPr>
          <p:spPr>
            <a:xfrm flipH="1">
              <a:off x="-1050263" y="4650841"/>
              <a:ext cx="5040605" cy="240682"/>
            </a:xfrm>
            <a:custGeom>
              <a:avLst/>
              <a:gdLst/>
              <a:ahLst/>
              <a:cxnLst/>
              <a:rect l="l" t="t" r="r" b="b"/>
              <a:pathLst>
                <a:path w="49258" h="2352" extrusionOk="0">
                  <a:moveTo>
                    <a:pt x="15019" y="1849"/>
                  </a:moveTo>
                  <a:cubicBezTo>
                    <a:pt x="15034" y="1865"/>
                    <a:pt x="15050" y="1881"/>
                    <a:pt x="15065" y="1897"/>
                  </a:cubicBezTo>
                  <a:lnTo>
                    <a:pt x="15065" y="1897"/>
                  </a:lnTo>
                  <a:cubicBezTo>
                    <a:pt x="15045" y="1884"/>
                    <a:pt x="15027" y="1872"/>
                    <a:pt x="15010" y="1859"/>
                  </a:cubicBezTo>
                  <a:lnTo>
                    <a:pt x="15010" y="1859"/>
                  </a:lnTo>
                  <a:cubicBezTo>
                    <a:pt x="15013" y="1856"/>
                    <a:pt x="15016" y="1853"/>
                    <a:pt x="15019" y="1849"/>
                  </a:cubicBezTo>
                  <a:close/>
                  <a:moveTo>
                    <a:pt x="0" y="0"/>
                  </a:moveTo>
                  <a:lnTo>
                    <a:pt x="1438" y="2260"/>
                  </a:lnTo>
                  <a:cubicBezTo>
                    <a:pt x="1667" y="2169"/>
                    <a:pt x="1872" y="2032"/>
                    <a:pt x="2032" y="1849"/>
                  </a:cubicBezTo>
                  <a:cubicBezTo>
                    <a:pt x="2306" y="2146"/>
                    <a:pt x="2694" y="2351"/>
                    <a:pt x="3105" y="2351"/>
                  </a:cubicBezTo>
                  <a:cubicBezTo>
                    <a:pt x="3538" y="2351"/>
                    <a:pt x="3926" y="2146"/>
                    <a:pt x="4200" y="1849"/>
                  </a:cubicBezTo>
                  <a:cubicBezTo>
                    <a:pt x="4474" y="2146"/>
                    <a:pt x="4862" y="2351"/>
                    <a:pt x="5273" y="2351"/>
                  </a:cubicBezTo>
                  <a:cubicBezTo>
                    <a:pt x="5707" y="2351"/>
                    <a:pt x="6095" y="2146"/>
                    <a:pt x="6369" y="1849"/>
                  </a:cubicBezTo>
                  <a:cubicBezTo>
                    <a:pt x="6620" y="2146"/>
                    <a:pt x="7008" y="2351"/>
                    <a:pt x="7441" y="2351"/>
                  </a:cubicBezTo>
                  <a:cubicBezTo>
                    <a:pt x="7875" y="2351"/>
                    <a:pt x="8240" y="2146"/>
                    <a:pt x="8514" y="1849"/>
                  </a:cubicBezTo>
                  <a:cubicBezTo>
                    <a:pt x="8788" y="2146"/>
                    <a:pt x="9176" y="2351"/>
                    <a:pt x="9610" y="2351"/>
                  </a:cubicBezTo>
                  <a:cubicBezTo>
                    <a:pt x="10021" y="2351"/>
                    <a:pt x="10409" y="2146"/>
                    <a:pt x="10683" y="1849"/>
                  </a:cubicBezTo>
                  <a:cubicBezTo>
                    <a:pt x="10957" y="2146"/>
                    <a:pt x="11345" y="2351"/>
                    <a:pt x="11755" y="2351"/>
                  </a:cubicBezTo>
                  <a:cubicBezTo>
                    <a:pt x="12189" y="2351"/>
                    <a:pt x="12577" y="2146"/>
                    <a:pt x="12851" y="1849"/>
                  </a:cubicBezTo>
                  <a:cubicBezTo>
                    <a:pt x="13125" y="2146"/>
                    <a:pt x="13513" y="2351"/>
                    <a:pt x="13924" y="2351"/>
                  </a:cubicBezTo>
                  <a:cubicBezTo>
                    <a:pt x="14352" y="2351"/>
                    <a:pt x="14735" y="2151"/>
                    <a:pt x="15008" y="1861"/>
                  </a:cubicBezTo>
                  <a:lnTo>
                    <a:pt x="15008" y="1861"/>
                  </a:lnTo>
                  <a:cubicBezTo>
                    <a:pt x="15281" y="2151"/>
                    <a:pt x="15665" y="2351"/>
                    <a:pt x="16092" y="2351"/>
                  </a:cubicBezTo>
                  <a:cubicBezTo>
                    <a:pt x="16526" y="2351"/>
                    <a:pt x="16891" y="2146"/>
                    <a:pt x="17165" y="1849"/>
                  </a:cubicBezTo>
                  <a:cubicBezTo>
                    <a:pt x="17439" y="2146"/>
                    <a:pt x="17827" y="2351"/>
                    <a:pt x="18261" y="2351"/>
                  </a:cubicBezTo>
                  <a:cubicBezTo>
                    <a:pt x="18671" y="2351"/>
                    <a:pt x="19060" y="2146"/>
                    <a:pt x="19333" y="1849"/>
                  </a:cubicBezTo>
                  <a:cubicBezTo>
                    <a:pt x="19607" y="2146"/>
                    <a:pt x="19995" y="2351"/>
                    <a:pt x="20406" y="2351"/>
                  </a:cubicBezTo>
                  <a:cubicBezTo>
                    <a:pt x="20840" y="2351"/>
                    <a:pt x="21228" y="2146"/>
                    <a:pt x="21502" y="1849"/>
                  </a:cubicBezTo>
                  <a:cubicBezTo>
                    <a:pt x="21776" y="2146"/>
                    <a:pt x="22141" y="2351"/>
                    <a:pt x="22575" y="2351"/>
                  </a:cubicBezTo>
                  <a:cubicBezTo>
                    <a:pt x="23008" y="2351"/>
                    <a:pt x="23396" y="2146"/>
                    <a:pt x="23647" y="1849"/>
                  </a:cubicBezTo>
                  <a:cubicBezTo>
                    <a:pt x="23921" y="2146"/>
                    <a:pt x="24309" y="2351"/>
                    <a:pt x="24743" y="2351"/>
                  </a:cubicBezTo>
                  <a:cubicBezTo>
                    <a:pt x="25177" y="2351"/>
                    <a:pt x="25542" y="2146"/>
                    <a:pt x="25816" y="1849"/>
                  </a:cubicBezTo>
                  <a:cubicBezTo>
                    <a:pt x="26090" y="2146"/>
                    <a:pt x="26478" y="2351"/>
                    <a:pt x="26911" y="2351"/>
                  </a:cubicBezTo>
                  <a:cubicBezTo>
                    <a:pt x="27322" y="2351"/>
                    <a:pt x="27710" y="2146"/>
                    <a:pt x="27984" y="1849"/>
                  </a:cubicBezTo>
                  <a:cubicBezTo>
                    <a:pt x="28258" y="2146"/>
                    <a:pt x="28646" y="2351"/>
                    <a:pt x="29057" y="2351"/>
                  </a:cubicBezTo>
                  <a:cubicBezTo>
                    <a:pt x="29491" y="2351"/>
                    <a:pt x="29879" y="2146"/>
                    <a:pt x="30153" y="1849"/>
                  </a:cubicBezTo>
                  <a:cubicBezTo>
                    <a:pt x="30427" y="2146"/>
                    <a:pt x="30792" y="2351"/>
                    <a:pt x="31225" y="2351"/>
                  </a:cubicBezTo>
                  <a:cubicBezTo>
                    <a:pt x="31659" y="2351"/>
                    <a:pt x="32047" y="2146"/>
                    <a:pt x="32321" y="1849"/>
                  </a:cubicBezTo>
                  <a:cubicBezTo>
                    <a:pt x="32572" y="2146"/>
                    <a:pt x="32960" y="2351"/>
                    <a:pt x="33394" y="2351"/>
                  </a:cubicBezTo>
                  <a:cubicBezTo>
                    <a:pt x="33827" y="2351"/>
                    <a:pt x="34193" y="2146"/>
                    <a:pt x="34467" y="1849"/>
                  </a:cubicBezTo>
                  <a:cubicBezTo>
                    <a:pt x="34741" y="2146"/>
                    <a:pt x="35129" y="2351"/>
                    <a:pt x="35562" y="2351"/>
                  </a:cubicBezTo>
                  <a:cubicBezTo>
                    <a:pt x="35973" y="2351"/>
                    <a:pt x="36361" y="2146"/>
                    <a:pt x="36635" y="1849"/>
                  </a:cubicBezTo>
                  <a:cubicBezTo>
                    <a:pt x="36909" y="2146"/>
                    <a:pt x="37297" y="2351"/>
                    <a:pt x="37708" y="2351"/>
                  </a:cubicBezTo>
                  <a:cubicBezTo>
                    <a:pt x="38141" y="2351"/>
                    <a:pt x="38530" y="2146"/>
                    <a:pt x="38803" y="1849"/>
                  </a:cubicBezTo>
                  <a:cubicBezTo>
                    <a:pt x="39077" y="2146"/>
                    <a:pt x="39443" y="2351"/>
                    <a:pt x="39876" y="2351"/>
                  </a:cubicBezTo>
                  <a:cubicBezTo>
                    <a:pt x="40310" y="2351"/>
                    <a:pt x="40698" y="2146"/>
                    <a:pt x="40972" y="1849"/>
                  </a:cubicBezTo>
                  <a:cubicBezTo>
                    <a:pt x="41223" y="2146"/>
                    <a:pt x="41611" y="2351"/>
                    <a:pt x="42045" y="2351"/>
                  </a:cubicBezTo>
                  <a:cubicBezTo>
                    <a:pt x="42478" y="2351"/>
                    <a:pt x="42843" y="2146"/>
                    <a:pt x="43117" y="1849"/>
                  </a:cubicBezTo>
                  <a:cubicBezTo>
                    <a:pt x="43391" y="2146"/>
                    <a:pt x="43779" y="2351"/>
                    <a:pt x="44213" y="2351"/>
                  </a:cubicBezTo>
                  <a:cubicBezTo>
                    <a:pt x="44624" y="2351"/>
                    <a:pt x="45012" y="2146"/>
                    <a:pt x="45286" y="1849"/>
                  </a:cubicBezTo>
                  <a:cubicBezTo>
                    <a:pt x="45560" y="2146"/>
                    <a:pt x="45948" y="2351"/>
                    <a:pt x="46359" y="2351"/>
                  </a:cubicBezTo>
                  <a:cubicBezTo>
                    <a:pt x="46792" y="2351"/>
                    <a:pt x="47180" y="2146"/>
                    <a:pt x="47454" y="1849"/>
                  </a:cubicBezTo>
                  <a:cubicBezTo>
                    <a:pt x="47660" y="2100"/>
                    <a:pt x="47956" y="2260"/>
                    <a:pt x="48299" y="2328"/>
                  </a:cubicBezTo>
                  <a:lnTo>
                    <a:pt x="492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47"/>
            <p:cNvSpPr/>
            <p:nvPr/>
          </p:nvSpPr>
          <p:spPr>
            <a:xfrm flipH="1">
              <a:off x="-1001247" y="4769955"/>
              <a:ext cx="4914533" cy="121569"/>
            </a:xfrm>
            <a:custGeom>
              <a:avLst/>
              <a:gdLst/>
              <a:ahLst/>
              <a:cxnLst/>
              <a:rect l="l" t="t" r="r" b="b"/>
              <a:pathLst>
                <a:path w="48026" h="1188" extrusionOk="0">
                  <a:moveTo>
                    <a:pt x="1" y="0"/>
                  </a:moveTo>
                  <a:lnTo>
                    <a:pt x="685" y="1096"/>
                  </a:lnTo>
                  <a:cubicBezTo>
                    <a:pt x="914" y="1005"/>
                    <a:pt x="1119" y="868"/>
                    <a:pt x="1279" y="685"/>
                  </a:cubicBezTo>
                  <a:cubicBezTo>
                    <a:pt x="1553" y="982"/>
                    <a:pt x="1941" y="1187"/>
                    <a:pt x="2352" y="1187"/>
                  </a:cubicBezTo>
                  <a:cubicBezTo>
                    <a:pt x="2785" y="1187"/>
                    <a:pt x="3173" y="982"/>
                    <a:pt x="3447" y="685"/>
                  </a:cubicBezTo>
                  <a:cubicBezTo>
                    <a:pt x="3721" y="982"/>
                    <a:pt x="4109" y="1187"/>
                    <a:pt x="4520" y="1187"/>
                  </a:cubicBezTo>
                  <a:cubicBezTo>
                    <a:pt x="4954" y="1187"/>
                    <a:pt x="5342" y="982"/>
                    <a:pt x="5616" y="685"/>
                  </a:cubicBezTo>
                  <a:cubicBezTo>
                    <a:pt x="5867" y="982"/>
                    <a:pt x="6255" y="1187"/>
                    <a:pt x="6688" y="1187"/>
                  </a:cubicBezTo>
                  <a:cubicBezTo>
                    <a:pt x="7122" y="1187"/>
                    <a:pt x="7487" y="982"/>
                    <a:pt x="7761" y="685"/>
                  </a:cubicBezTo>
                  <a:cubicBezTo>
                    <a:pt x="8035" y="982"/>
                    <a:pt x="8423" y="1187"/>
                    <a:pt x="8857" y="1187"/>
                  </a:cubicBezTo>
                  <a:cubicBezTo>
                    <a:pt x="9268" y="1187"/>
                    <a:pt x="9656" y="982"/>
                    <a:pt x="9930" y="685"/>
                  </a:cubicBezTo>
                  <a:cubicBezTo>
                    <a:pt x="10204" y="982"/>
                    <a:pt x="10592" y="1187"/>
                    <a:pt x="11002" y="1187"/>
                  </a:cubicBezTo>
                  <a:cubicBezTo>
                    <a:pt x="11436" y="1187"/>
                    <a:pt x="11824" y="982"/>
                    <a:pt x="12098" y="685"/>
                  </a:cubicBezTo>
                  <a:cubicBezTo>
                    <a:pt x="12372" y="982"/>
                    <a:pt x="12760" y="1187"/>
                    <a:pt x="13171" y="1187"/>
                  </a:cubicBezTo>
                  <a:cubicBezTo>
                    <a:pt x="13599" y="1187"/>
                    <a:pt x="13982" y="987"/>
                    <a:pt x="14255" y="697"/>
                  </a:cubicBezTo>
                  <a:lnTo>
                    <a:pt x="14255" y="697"/>
                  </a:lnTo>
                  <a:cubicBezTo>
                    <a:pt x="14528" y="987"/>
                    <a:pt x="14912" y="1187"/>
                    <a:pt x="15339" y="1187"/>
                  </a:cubicBezTo>
                  <a:cubicBezTo>
                    <a:pt x="15773" y="1187"/>
                    <a:pt x="16138" y="982"/>
                    <a:pt x="16412" y="685"/>
                  </a:cubicBezTo>
                  <a:cubicBezTo>
                    <a:pt x="16686" y="982"/>
                    <a:pt x="17074" y="1187"/>
                    <a:pt x="17508" y="1187"/>
                  </a:cubicBezTo>
                  <a:cubicBezTo>
                    <a:pt x="17918" y="1187"/>
                    <a:pt x="18307" y="982"/>
                    <a:pt x="18580" y="685"/>
                  </a:cubicBezTo>
                  <a:cubicBezTo>
                    <a:pt x="18854" y="982"/>
                    <a:pt x="19242" y="1187"/>
                    <a:pt x="19653" y="1187"/>
                  </a:cubicBezTo>
                  <a:cubicBezTo>
                    <a:pt x="20087" y="1187"/>
                    <a:pt x="20475" y="982"/>
                    <a:pt x="20749" y="685"/>
                  </a:cubicBezTo>
                  <a:cubicBezTo>
                    <a:pt x="21023" y="982"/>
                    <a:pt x="21388" y="1187"/>
                    <a:pt x="21822" y="1187"/>
                  </a:cubicBezTo>
                  <a:cubicBezTo>
                    <a:pt x="22255" y="1187"/>
                    <a:pt x="22643" y="982"/>
                    <a:pt x="22894" y="685"/>
                  </a:cubicBezTo>
                  <a:cubicBezTo>
                    <a:pt x="23168" y="982"/>
                    <a:pt x="23556" y="1187"/>
                    <a:pt x="23990" y="1187"/>
                  </a:cubicBezTo>
                  <a:cubicBezTo>
                    <a:pt x="24424" y="1187"/>
                    <a:pt x="24789" y="982"/>
                    <a:pt x="25063" y="685"/>
                  </a:cubicBezTo>
                  <a:cubicBezTo>
                    <a:pt x="25337" y="982"/>
                    <a:pt x="25725" y="1187"/>
                    <a:pt x="26158" y="1187"/>
                  </a:cubicBezTo>
                  <a:cubicBezTo>
                    <a:pt x="26569" y="1187"/>
                    <a:pt x="26957" y="982"/>
                    <a:pt x="27231" y="685"/>
                  </a:cubicBezTo>
                  <a:cubicBezTo>
                    <a:pt x="27505" y="982"/>
                    <a:pt x="27893" y="1187"/>
                    <a:pt x="28304" y="1187"/>
                  </a:cubicBezTo>
                  <a:cubicBezTo>
                    <a:pt x="28738" y="1187"/>
                    <a:pt x="29126" y="982"/>
                    <a:pt x="29400" y="685"/>
                  </a:cubicBezTo>
                  <a:cubicBezTo>
                    <a:pt x="29674" y="982"/>
                    <a:pt x="30039" y="1187"/>
                    <a:pt x="30472" y="1187"/>
                  </a:cubicBezTo>
                  <a:cubicBezTo>
                    <a:pt x="30906" y="1187"/>
                    <a:pt x="31294" y="982"/>
                    <a:pt x="31545" y="685"/>
                  </a:cubicBezTo>
                  <a:cubicBezTo>
                    <a:pt x="31819" y="982"/>
                    <a:pt x="32207" y="1187"/>
                    <a:pt x="32641" y="1187"/>
                  </a:cubicBezTo>
                  <a:cubicBezTo>
                    <a:pt x="33074" y="1187"/>
                    <a:pt x="33440" y="982"/>
                    <a:pt x="33714" y="685"/>
                  </a:cubicBezTo>
                  <a:cubicBezTo>
                    <a:pt x="33988" y="982"/>
                    <a:pt x="34376" y="1187"/>
                    <a:pt x="34809" y="1187"/>
                  </a:cubicBezTo>
                  <a:cubicBezTo>
                    <a:pt x="35220" y="1187"/>
                    <a:pt x="35608" y="982"/>
                    <a:pt x="35882" y="685"/>
                  </a:cubicBezTo>
                  <a:cubicBezTo>
                    <a:pt x="36156" y="982"/>
                    <a:pt x="36544" y="1187"/>
                    <a:pt x="36955" y="1187"/>
                  </a:cubicBezTo>
                  <a:cubicBezTo>
                    <a:pt x="37388" y="1187"/>
                    <a:pt x="37777" y="982"/>
                    <a:pt x="38050" y="685"/>
                  </a:cubicBezTo>
                  <a:cubicBezTo>
                    <a:pt x="38324" y="982"/>
                    <a:pt x="38690" y="1187"/>
                    <a:pt x="39123" y="1187"/>
                  </a:cubicBezTo>
                  <a:cubicBezTo>
                    <a:pt x="39557" y="1187"/>
                    <a:pt x="39945" y="982"/>
                    <a:pt x="40219" y="685"/>
                  </a:cubicBezTo>
                  <a:cubicBezTo>
                    <a:pt x="40470" y="982"/>
                    <a:pt x="40858" y="1187"/>
                    <a:pt x="41292" y="1187"/>
                  </a:cubicBezTo>
                  <a:cubicBezTo>
                    <a:pt x="41725" y="1187"/>
                    <a:pt x="42090" y="982"/>
                    <a:pt x="42364" y="685"/>
                  </a:cubicBezTo>
                  <a:cubicBezTo>
                    <a:pt x="42638" y="982"/>
                    <a:pt x="43026" y="1187"/>
                    <a:pt x="43460" y="1187"/>
                  </a:cubicBezTo>
                  <a:cubicBezTo>
                    <a:pt x="43871" y="1187"/>
                    <a:pt x="44259" y="982"/>
                    <a:pt x="44533" y="685"/>
                  </a:cubicBezTo>
                  <a:cubicBezTo>
                    <a:pt x="44807" y="982"/>
                    <a:pt x="45195" y="1187"/>
                    <a:pt x="45606" y="1187"/>
                  </a:cubicBezTo>
                  <a:cubicBezTo>
                    <a:pt x="46039" y="1187"/>
                    <a:pt x="46427" y="982"/>
                    <a:pt x="46701" y="685"/>
                  </a:cubicBezTo>
                  <a:cubicBezTo>
                    <a:pt x="46907" y="936"/>
                    <a:pt x="47203" y="1096"/>
                    <a:pt x="47546" y="1164"/>
                  </a:cubicBezTo>
                  <a:lnTo>
                    <a:pt x="480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47"/>
            <p:cNvSpPr/>
            <p:nvPr/>
          </p:nvSpPr>
          <p:spPr>
            <a:xfrm flipH="1">
              <a:off x="-1050263" y="4643780"/>
              <a:ext cx="5040605" cy="14122"/>
            </a:xfrm>
            <a:custGeom>
              <a:avLst/>
              <a:gdLst/>
              <a:ahLst/>
              <a:cxnLst/>
              <a:rect l="l" t="t" r="r" b="b"/>
              <a:pathLst>
                <a:path w="49258" h="138" extrusionOk="0">
                  <a:moveTo>
                    <a:pt x="0" y="1"/>
                  </a:moveTo>
                  <a:lnTo>
                    <a:pt x="0" y="138"/>
                  </a:lnTo>
                  <a:lnTo>
                    <a:pt x="49257" y="138"/>
                  </a:lnTo>
                  <a:lnTo>
                    <a:pt x="4925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47"/>
            <p:cNvSpPr/>
            <p:nvPr/>
          </p:nvSpPr>
          <p:spPr>
            <a:xfrm flipH="1">
              <a:off x="3443691" y="4066833"/>
              <a:ext cx="509300" cy="182353"/>
            </a:xfrm>
            <a:custGeom>
              <a:avLst/>
              <a:gdLst/>
              <a:ahLst/>
              <a:cxnLst/>
              <a:rect l="l" t="t" r="r" b="b"/>
              <a:pathLst>
                <a:path w="4977" h="1782" extrusionOk="0">
                  <a:moveTo>
                    <a:pt x="4132" y="138"/>
                  </a:moveTo>
                  <a:cubicBezTo>
                    <a:pt x="4520" y="138"/>
                    <a:pt x="4840" y="480"/>
                    <a:pt x="4840" y="891"/>
                  </a:cubicBezTo>
                  <a:cubicBezTo>
                    <a:pt x="4840" y="1325"/>
                    <a:pt x="4520" y="1644"/>
                    <a:pt x="4132" y="1644"/>
                  </a:cubicBezTo>
                  <a:lnTo>
                    <a:pt x="845" y="1644"/>
                  </a:lnTo>
                  <a:cubicBezTo>
                    <a:pt x="457" y="1644"/>
                    <a:pt x="138" y="1325"/>
                    <a:pt x="138" y="891"/>
                  </a:cubicBezTo>
                  <a:cubicBezTo>
                    <a:pt x="138" y="480"/>
                    <a:pt x="457" y="138"/>
                    <a:pt x="845" y="138"/>
                  </a:cubicBezTo>
                  <a:close/>
                  <a:moveTo>
                    <a:pt x="845" y="1"/>
                  </a:moveTo>
                  <a:cubicBezTo>
                    <a:pt x="389" y="1"/>
                    <a:pt x="1" y="412"/>
                    <a:pt x="1" y="891"/>
                  </a:cubicBezTo>
                  <a:cubicBezTo>
                    <a:pt x="1" y="1393"/>
                    <a:pt x="389" y="1781"/>
                    <a:pt x="845" y="1781"/>
                  </a:cubicBezTo>
                  <a:lnTo>
                    <a:pt x="4132" y="1781"/>
                  </a:lnTo>
                  <a:cubicBezTo>
                    <a:pt x="4611" y="1781"/>
                    <a:pt x="4977" y="1393"/>
                    <a:pt x="4977" y="891"/>
                  </a:cubicBezTo>
                  <a:cubicBezTo>
                    <a:pt x="4977" y="412"/>
                    <a:pt x="4611" y="1"/>
                    <a:pt x="41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47"/>
            <p:cNvSpPr/>
            <p:nvPr/>
          </p:nvSpPr>
          <p:spPr>
            <a:xfrm flipH="1">
              <a:off x="-1218445" y="4235067"/>
              <a:ext cx="590960" cy="14122"/>
            </a:xfrm>
            <a:custGeom>
              <a:avLst/>
              <a:gdLst/>
              <a:ahLst/>
              <a:cxnLst/>
              <a:rect l="l" t="t" r="r" b="b"/>
              <a:pathLst>
                <a:path w="5775" h="138" extrusionOk="0">
                  <a:moveTo>
                    <a:pt x="0" y="0"/>
                  </a:moveTo>
                  <a:lnTo>
                    <a:pt x="0" y="137"/>
                  </a:lnTo>
                  <a:lnTo>
                    <a:pt x="5775" y="137"/>
                  </a:lnTo>
                  <a:lnTo>
                    <a:pt x="5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47"/>
            <p:cNvSpPr/>
            <p:nvPr/>
          </p:nvSpPr>
          <p:spPr>
            <a:xfrm flipH="1">
              <a:off x="-1190406" y="4307415"/>
              <a:ext cx="590960" cy="14122"/>
            </a:xfrm>
            <a:custGeom>
              <a:avLst/>
              <a:gdLst/>
              <a:ahLst/>
              <a:cxnLst/>
              <a:rect l="l" t="t" r="r" b="b"/>
              <a:pathLst>
                <a:path w="5775" h="138" extrusionOk="0">
                  <a:moveTo>
                    <a:pt x="0" y="1"/>
                  </a:moveTo>
                  <a:lnTo>
                    <a:pt x="0" y="138"/>
                  </a:lnTo>
                  <a:lnTo>
                    <a:pt x="5775" y="138"/>
                  </a:lnTo>
                  <a:lnTo>
                    <a:pt x="5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47"/>
            <p:cNvSpPr/>
            <p:nvPr/>
          </p:nvSpPr>
          <p:spPr>
            <a:xfrm flipH="1">
              <a:off x="-1162469" y="4379866"/>
              <a:ext cx="593416" cy="14122"/>
            </a:xfrm>
            <a:custGeom>
              <a:avLst/>
              <a:gdLst/>
              <a:ahLst/>
              <a:cxnLst/>
              <a:rect l="l" t="t" r="r" b="b"/>
              <a:pathLst>
                <a:path w="5799" h="138" extrusionOk="0">
                  <a:moveTo>
                    <a:pt x="0" y="1"/>
                  </a:moveTo>
                  <a:lnTo>
                    <a:pt x="0" y="137"/>
                  </a:lnTo>
                  <a:lnTo>
                    <a:pt x="5798" y="137"/>
                  </a:lnTo>
                  <a:lnTo>
                    <a:pt x="579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68335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Google Shape;2067;p49"/>
          <p:cNvSpPr txBox="1">
            <a:spLocks noGrp="1"/>
          </p:cNvSpPr>
          <p:nvPr>
            <p:ph type="title"/>
          </p:nvPr>
        </p:nvSpPr>
        <p:spPr>
          <a:xfrm>
            <a:off x="1354590" y="1682156"/>
            <a:ext cx="5621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5400" dirty="0"/>
              <a:t>給學弟妹的建議</a:t>
            </a:r>
            <a:endParaRPr sz="5400" dirty="0"/>
          </a:p>
        </p:txBody>
      </p:sp>
      <p:grpSp>
        <p:nvGrpSpPr>
          <p:cNvPr id="2070" name="Google Shape;2070;p49"/>
          <p:cNvGrpSpPr/>
          <p:nvPr/>
        </p:nvGrpSpPr>
        <p:grpSpPr>
          <a:xfrm>
            <a:off x="-1621818" y="2892843"/>
            <a:ext cx="6194018" cy="2045949"/>
            <a:chOff x="-1621818" y="2979743"/>
            <a:chExt cx="6194018" cy="2045949"/>
          </a:xfrm>
        </p:grpSpPr>
        <p:sp>
          <p:nvSpPr>
            <p:cNvPr id="2071" name="Google Shape;2071;p49"/>
            <p:cNvSpPr/>
            <p:nvPr/>
          </p:nvSpPr>
          <p:spPr>
            <a:xfrm>
              <a:off x="-1175306" y="3288684"/>
              <a:ext cx="127839" cy="15502"/>
            </a:xfrm>
            <a:custGeom>
              <a:avLst/>
              <a:gdLst/>
              <a:ahLst/>
              <a:cxnLst/>
              <a:rect l="l" t="t" r="r" b="b"/>
              <a:pathLst>
                <a:path w="2078" h="252" extrusionOk="0">
                  <a:moveTo>
                    <a:pt x="1" y="0"/>
                  </a:moveTo>
                  <a:lnTo>
                    <a:pt x="1" y="251"/>
                  </a:lnTo>
                  <a:lnTo>
                    <a:pt x="2078" y="251"/>
                  </a:lnTo>
                  <a:lnTo>
                    <a:pt x="207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49"/>
            <p:cNvSpPr/>
            <p:nvPr/>
          </p:nvSpPr>
          <p:spPr>
            <a:xfrm>
              <a:off x="-1175306" y="3253557"/>
              <a:ext cx="127839" cy="35188"/>
            </a:xfrm>
            <a:custGeom>
              <a:avLst/>
              <a:gdLst/>
              <a:ahLst/>
              <a:cxnLst/>
              <a:rect l="l" t="t" r="r" b="b"/>
              <a:pathLst>
                <a:path w="2078" h="572" extrusionOk="0">
                  <a:moveTo>
                    <a:pt x="1" y="1"/>
                  </a:moveTo>
                  <a:lnTo>
                    <a:pt x="1" y="571"/>
                  </a:lnTo>
                  <a:lnTo>
                    <a:pt x="69" y="571"/>
                  </a:lnTo>
                  <a:lnTo>
                    <a:pt x="69" y="69"/>
                  </a:lnTo>
                  <a:lnTo>
                    <a:pt x="1987" y="69"/>
                  </a:lnTo>
                  <a:lnTo>
                    <a:pt x="1987" y="571"/>
                  </a:lnTo>
                  <a:lnTo>
                    <a:pt x="2078" y="571"/>
                  </a:lnTo>
                  <a:lnTo>
                    <a:pt x="20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49"/>
            <p:cNvSpPr/>
            <p:nvPr/>
          </p:nvSpPr>
          <p:spPr>
            <a:xfrm>
              <a:off x="-1154205" y="3256387"/>
              <a:ext cx="4245" cy="33773"/>
            </a:xfrm>
            <a:custGeom>
              <a:avLst/>
              <a:gdLst/>
              <a:ahLst/>
              <a:cxnLst/>
              <a:rect l="l" t="t" r="r" b="b"/>
              <a:pathLst>
                <a:path w="69" h="549" extrusionOk="0">
                  <a:moveTo>
                    <a:pt x="0" y="0"/>
                  </a:moveTo>
                  <a:lnTo>
                    <a:pt x="0" y="548"/>
                  </a:lnTo>
                  <a:lnTo>
                    <a:pt x="69" y="54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49"/>
            <p:cNvSpPr/>
            <p:nvPr/>
          </p:nvSpPr>
          <p:spPr>
            <a:xfrm>
              <a:off x="-1127567" y="3256387"/>
              <a:ext cx="4306" cy="33773"/>
            </a:xfrm>
            <a:custGeom>
              <a:avLst/>
              <a:gdLst/>
              <a:ahLst/>
              <a:cxnLst/>
              <a:rect l="l" t="t" r="r" b="b"/>
              <a:pathLst>
                <a:path w="70" h="549" extrusionOk="0">
                  <a:moveTo>
                    <a:pt x="1" y="0"/>
                  </a:moveTo>
                  <a:lnTo>
                    <a:pt x="1" y="548"/>
                  </a:lnTo>
                  <a:lnTo>
                    <a:pt x="69" y="54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49"/>
            <p:cNvSpPr/>
            <p:nvPr/>
          </p:nvSpPr>
          <p:spPr>
            <a:xfrm>
              <a:off x="-1100867" y="3256387"/>
              <a:ext cx="4245" cy="33773"/>
            </a:xfrm>
            <a:custGeom>
              <a:avLst/>
              <a:gdLst/>
              <a:ahLst/>
              <a:cxnLst/>
              <a:rect l="l" t="t" r="r" b="b"/>
              <a:pathLst>
                <a:path w="69" h="549" extrusionOk="0">
                  <a:moveTo>
                    <a:pt x="1" y="0"/>
                  </a:moveTo>
                  <a:lnTo>
                    <a:pt x="1" y="548"/>
                  </a:lnTo>
                  <a:lnTo>
                    <a:pt x="69" y="54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49"/>
            <p:cNvSpPr/>
            <p:nvPr/>
          </p:nvSpPr>
          <p:spPr>
            <a:xfrm>
              <a:off x="-1074167" y="3256387"/>
              <a:ext cx="4245" cy="33773"/>
            </a:xfrm>
            <a:custGeom>
              <a:avLst/>
              <a:gdLst/>
              <a:ahLst/>
              <a:cxnLst/>
              <a:rect l="l" t="t" r="r" b="b"/>
              <a:pathLst>
                <a:path w="69" h="549" extrusionOk="0">
                  <a:moveTo>
                    <a:pt x="0" y="0"/>
                  </a:moveTo>
                  <a:lnTo>
                    <a:pt x="0" y="548"/>
                  </a:lnTo>
                  <a:lnTo>
                    <a:pt x="69" y="54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49"/>
            <p:cNvSpPr/>
            <p:nvPr/>
          </p:nvSpPr>
          <p:spPr>
            <a:xfrm>
              <a:off x="-1175306" y="3130030"/>
              <a:ext cx="127839" cy="15502"/>
            </a:xfrm>
            <a:custGeom>
              <a:avLst/>
              <a:gdLst/>
              <a:ahLst/>
              <a:cxnLst/>
              <a:rect l="l" t="t" r="r" b="b"/>
              <a:pathLst>
                <a:path w="2078" h="252" extrusionOk="0">
                  <a:moveTo>
                    <a:pt x="1" y="0"/>
                  </a:moveTo>
                  <a:lnTo>
                    <a:pt x="1" y="251"/>
                  </a:lnTo>
                  <a:lnTo>
                    <a:pt x="2078" y="251"/>
                  </a:lnTo>
                  <a:lnTo>
                    <a:pt x="207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49"/>
            <p:cNvSpPr/>
            <p:nvPr/>
          </p:nvSpPr>
          <p:spPr>
            <a:xfrm>
              <a:off x="-1175306" y="3093489"/>
              <a:ext cx="127839" cy="36603"/>
            </a:xfrm>
            <a:custGeom>
              <a:avLst/>
              <a:gdLst/>
              <a:ahLst/>
              <a:cxnLst/>
              <a:rect l="l" t="t" r="r" b="b"/>
              <a:pathLst>
                <a:path w="2078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92"/>
                  </a:lnTo>
                  <a:lnTo>
                    <a:pt x="1987" y="92"/>
                  </a:lnTo>
                  <a:lnTo>
                    <a:pt x="1987" y="594"/>
                  </a:lnTo>
                  <a:lnTo>
                    <a:pt x="2078" y="594"/>
                  </a:lnTo>
                  <a:lnTo>
                    <a:pt x="20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49"/>
            <p:cNvSpPr/>
            <p:nvPr/>
          </p:nvSpPr>
          <p:spPr>
            <a:xfrm>
              <a:off x="-1154205" y="3096319"/>
              <a:ext cx="4245" cy="35126"/>
            </a:xfrm>
            <a:custGeom>
              <a:avLst/>
              <a:gdLst/>
              <a:ahLst/>
              <a:cxnLst/>
              <a:rect l="l" t="t" r="r" b="b"/>
              <a:pathLst>
                <a:path w="69" h="571" extrusionOk="0">
                  <a:moveTo>
                    <a:pt x="0" y="0"/>
                  </a:moveTo>
                  <a:lnTo>
                    <a:pt x="0" y="571"/>
                  </a:lnTo>
                  <a:lnTo>
                    <a:pt x="69" y="57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49"/>
            <p:cNvSpPr/>
            <p:nvPr/>
          </p:nvSpPr>
          <p:spPr>
            <a:xfrm>
              <a:off x="-1127567" y="3096319"/>
              <a:ext cx="4306" cy="35126"/>
            </a:xfrm>
            <a:custGeom>
              <a:avLst/>
              <a:gdLst/>
              <a:ahLst/>
              <a:cxnLst/>
              <a:rect l="l" t="t" r="r" b="b"/>
              <a:pathLst>
                <a:path w="70" h="571" extrusionOk="0">
                  <a:moveTo>
                    <a:pt x="1" y="0"/>
                  </a:moveTo>
                  <a:lnTo>
                    <a:pt x="1" y="571"/>
                  </a:lnTo>
                  <a:lnTo>
                    <a:pt x="69" y="57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49"/>
            <p:cNvSpPr/>
            <p:nvPr/>
          </p:nvSpPr>
          <p:spPr>
            <a:xfrm>
              <a:off x="-1100867" y="3096319"/>
              <a:ext cx="4245" cy="35126"/>
            </a:xfrm>
            <a:custGeom>
              <a:avLst/>
              <a:gdLst/>
              <a:ahLst/>
              <a:cxnLst/>
              <a:rect l="l" t="t" r="r" b="b"/>
              <a:pathLst>
                <a:path w="69" h="571" extrusionOk="0">
                  <a:moveTo>
                    <a:pt x="1" y="0"/>
                  </a:moveTo>
                  <a:lnTo>
                    <a:pt x="1" y="571"/>
                  </a:lnTo>
                  <a:lnTo>
                    <a:pt x="69" y="57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49"/>
            <p:cNvSpPr/>
            <p:nvPr/>
          </p:nvSpPr>
          <p:spPr>
            <a:xfrm>
              <a:off x="-1074167" y="3096319"/>
              <a:ext cx="4245" cy="35126"/>
            </a:xfrm>
            <a:custGeom>
              <a:avLst/>
              <a:gdLst/>
              <a:ahLst/>
              <a:cxnLst/>
              <a:rect l="l" t="t" r="r" b="b"/>
              <a:pathLst>
                <a:path w="69" h="571" extrusionOk="0">
                  <a:moveTo>
                    <a:pt x="0" y="0"/>
                  </a:moveTo>
                  <a:lnTo>
                    <a:pt x="0" y="571"/>
                  </a:lnTo>
                  <a:lnTo>
                    <a:pt x="69" y="57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49"/>
            <p:cNvSpPr/>
            <p:nvPr/>
          </p:nvSpPr>
          <p:spPr>
            <a:xfrm>
              <a:off x="-1127567" y="3139812"/>
              <a:ext cx="32360" cy="238811"/>
            </a:xfrm>
            <a:custGeom>
              <a:avLst/>
              <a:gdLst/>
              <a:ahLst/>
              <a:cxnLst/>
              <a:rect l="l" t="t" r="r" b="b"/>
              <a:pathLst>
                <a:path w="526" h="3882" extrusionOk="0">
                  <a:moveTo>
                    <a:pt x="1" y="1"/>
                  </a:moveTo>
                  <a:lnTo>
                    <a:pt x="1" y="3881"/>
                  </a:lnTo>
                  <a:lnTo>
                    <a:pt x="526" y="3881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49"/>
            <p:cNvSpPr/>
            <p:nvPr/>
          </p:nvSpPr>
          <p:spPr>
            <a:xfrm>
              <a:off x="-1114894" y="2979743"/>
              <a:ext cx="5660" cy="178401"/>
            </a:xfrm>
            <a:custGeom>
              <a:avLst/>
              <a:gdLst/>
              <a:ahLst/>
              <a:cxnLst/>
              <a:rect l="l" t="t" r="r" b="b"/>
              <a:pathLst>
                <a:path w="92" h="2900" extrusionOk="0">
                  <a:moveTo>
                    <a:pt x="0" y="1"/>
                  </a:moveTo>
                  <a:lnTo>
                    <a:pt x="0" y="2900"/>
                  </a:lnTo>
                  <a:lnTo>
                    <a:pt x="92" y="2900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49"/>
            <p:cNvSpPr/>
            <p:nvPr/>
          </p:nvSpPr>
          <p:spPr>
            <a:xfrm>
              <a:off x="-1227229" y="3312553"/>
              <a:ext cx="22516" cy="57642"/>
            </a:xfrm>
            <a:custGeom>
              <a:avLst/>
              <a:gdLst/>
              <a:ahLst/>
              <a:cxnLst/>
              <a:rect l="l" t="t" r="r" b="b"/>
              <a:pathLst>
                <a:path w="366" h="937" extrusionOk="0">
                  <a:moveTo>
                    <a:pt x="365" y="0"/>
                  </a:moveTo>
                  <a:lnTo>
                    <a:pt x="0" y="46"/>
                  </a:lnTo>
                  <a:lnTo>
                    <a:pt x="0" y="936"/>
                  </a:lnTo>
                  <a:lnTo>
                    <a:pt x="365" y="868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rgbClr val="6CA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49"/>
            <p:cNvSpPr/>
            <p:nvPr/>
          </p:nvSpPr>
          <p:spPr>
            <a:xfrm>
              <a:off x="-1414004" y="3312553"/>
              <a:ext cx="209291" cy="2891"/>
            </a:xfrm>
            <a:custGeom>
              <a:avLst/>
              <a:gdLst/>
              <a:ahLst/>
              <a:cxnLst/>
              <a:rect l="l" t="t" r="r" b="b"/>
              <a:pathLst>
                <a:path w="3402" h="47" extrusionOk="0">
                  <a:moveTo>
                    <a:pt x="366" y="0"/>
                  </a:moveTo>
                  <a:lnTo>
                    <a:pt x="0" y="46"/>
                  </a:lnTo>
                  <a:lnTo>
                    <a:pt x="3036" y="46"/>
                  </a:lnTo>
                  <a:lnTo>
                    <a:pt x="3401" y="0"/>
                  </a:lnTo>
                  <a:close/>
                </a:path>
              </a:pathLst>
            </a:custGeom>
            <a:solidFill>
              <a:srgbClr val="5093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49"/>
            <p:cNvSpPr/>
            <p:nvPr/>
          </p:nvSpPr>
          <p:spPr>
            <a:xfrm>
              <a:off x="-989947" y="3349033"/>
              <a:ext cx="21163" cy="905784"/>
            </a:xfrm>
            <a:custGeom>
              <a:avLst/>
              <a:gdLst/>
              <a:ahLst/>
              <a:cxnLst/>
              <a:rect l="l" t="t" r="r" b="b"/>
              <a:pathLst>
                <a:path w="344" h="14724" extrusionOk="0">
                  <a:moveTo>
                    <a:pt x="343" y="1"/>
                  </a:moveTo>
                  <a:lnTo>
                    <a:pt x="1" y="46"/>
                  </a:lnTo>
                  <a:lnTo>
                    <a:pt x="1" y="14723"/>
                  </a:lnTo>
                  <a:lnTo>
                    <a:pt x="343" y="14723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49"/>
            <p:cNvSpPr/>
            <p:nvPr/>
          </p:nvSpPr>
          <p:spPr>
            <a:xfrm>
              <a:off x="-1228644" y="3349033"/>
              <a:ext cx="259860" cy="2891"/>
            </a:xfrm>
            <a:custGeom>
              <a:avLst/>
              <a:gdLst/>
              <a:ahLst/>
              <a:cxnLst/>
              <a:rect l="l" t="t" r="r" b="b"/>
              <a:pathLst>
                <a:path w="4224" h="47" extrusionOk="0">
                  <a:moveTo>
                    <a:pt x="388" y="1"/>
                  </a:moveTo>
                  <a:lnTo>
                    <a:pt x="0" y="46"/>
                  </a:lnTo>
                  <a:lnTo>
                    <a:pt x="3881" y="46"/>
                  </a:lnTo>
                  <a:lnTo>
                    <a:pt x="4223" y="1"/>
                  </a:lnTo>
                  <a:close/>
                </a:path>
              </a:pathLst>
            </a:custGeom>
            <a:solidFill>
              <a:srgbClr val="5093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49"/>
            <p:cNvSpPr/>
            <p:nvPr/>
          </p:nvSpPr>
          <p:spPr>
            <a:xfrm>
              <a:off x="-1414004" y="3315383"/>
              <a:ext cx="424119" cy="939434"/>
            </a:xfrm>
            <a:custGeom>
              <a:avLst/>
              <a:gdLst/>
              <a:ahLst/>
              <a:cxnLst/>
              <a:rect l="l" t="t" r="r" b="b"/>
              <a:pathLst>
                <a:path w="6894" h="15271" extrusionOk="0">
                  <a:moveTo>
                    <a:pt x="0" y="0"/>
                  </a:moveTo>
                  <a:lnTo>
                    <a:pt x="0" y="15270"/>
                  </a:lnTo>
                  <a:lnTo>
                    <a:pt x="6894" y="15270"/>
                  </a:lnTo>
                  <a:lnTo>
                    <a:pt x="6894" y="593"/>
                  </a:lnTo>
                  <a:lnTo>
                    <a:pt x="3036" y="593"/>
                  </a:lnTo>
                  <a:lnTo>
                    <a:pt x="30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49"/>
            <p:cNvSpPr/>
            <p:nvPr/>
          </p:nvSpPr>
          <p:spPr>
            <a:xfrm>
              <a:off x="-1096684" y="3398185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389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389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49"/>
            <p:cNvSpPr/>
            <p:nvPr/>
          </p:nvSpPr>
          <p:spPr>
            <a:xfrm>
              <a:off x="-1096684" y="3534385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389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389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49"/>
            <p:cNvSpPr/>
            <p:nvPr/>
          </p:nvSpPr>
          <p:spPr>
            <a:xfrm>
              <a:off x="-1096684" y="3670585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412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412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49"/>
            <p:cNvSpPr/>
            <p:nvPr/>
          </p:nvSpPr>
          <p:spPr>
            <a:xfrm>
              <a:off x="-1096684" y="3806784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412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412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49"/>
            <p:cNvSpPr/>
            <p:nvPr/>
          </p:nvSpPr>
          <p:spPr>
            <a:xfrm>
              <a:off x="-1096684" y="3942984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412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412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49"/>
            <p:cNvSpPr/>
            <p:nvPr/>
          </p:nvSpPr>
          <p:spPr>
            <a:xfrm>
              <a:off x="-1096684" y="4079184"/>
              <a:ext cx="33774" cy="32358"/>
            </a:xfrm>
            <a:custGeom>
              <a:avLst/>
              <a:gdLst/>
              <a:ahLst/>
              <a:cxnLst/>
              <a:rect l="l" t="t" r="r" b="b"/>
              <a:pathLst>
                <a:path w="549" h="526" extrusionOk="0">
                  <a:moveTo>
                    <a:pt x="252" y="1"/>
                  </a:moveTo>
                  <a:cubicBezTo>
                    <a:pt x="115" y="1"/>
                    <a:pt x="1" y="115"/>
                    <a:pt x="1" y="252"/>
                  </a:cubicBezTo>
                  <a:cubicBezTo>
                    <a:pt x="1" y="412"/>
                    <a:pt x="115" y="526"/>
                    <a:pt x="252" y="526"/>
                  </a:cubicBezTo>
                  <a:lnTo>
                    <a:pt x="298" y="526"/>
                  </a:lnTo>
                  <a:cubicBezTo>
                    <a:pt x="435" y="526"/>
                    <a:pt x="549" y="412"/>
                    <a:pt x="549" y="252"/>
                  </a:cubicBezTo>
                  <a:cubicBezTo>
                    <a:pt x="549" y="115"/>
                    <a:pt x="43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49"/>
            <p:cNvSpPr/>
            <p:nvPr/>
          </p:nvSpPr>
          <p:spPr>
            <a:xfrm>
              <a:off x="-1414004" y="3315383"/>
              <a:ext cx="186836" cy="939434"/>
            </a:xfrm>
            <a:custGeom>
              <a:avLst/>
              <a:gdLst/>
              <a:ahLst/>
              <a:cxnLst/>
              <a:rect l="l" t="t" r="r" b="b"/>
              <a:pathLst>
                <a:path w="3037" h="15271" extrusionOk="0">
                  <a:moveTo>
                    <a:pt x="0" y="0"/>
                  </a:moveTo>
                  <a:lnTo>
                    <a:pt x="0" y="15270"/>
                  </a:lnTo>
                  <a:lnTo>
                    <a:pt x="3036" y="15270"/>
                  </a:lnTo>
                  <a:lnTo>
                    <a:pt x="3036" y="593"/>
                  </a:lnTo>
                  <a:lnTo>
                    <a:pt x="30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49"/>
            <p:cNvSpPr/>
            <p:nvPr/>
          </p:nvSpPr>
          <p:spPr>
            <a:xfrm>
              <a:off x="-1595180" y="4098869"/>
              <a:ext cx="182653" cy="155947"/>
            </a:xfrm>
            <a:custGeom>
              <a:avLst/>
              <a:gdLst/>
              <a:ahLst/>
              <a:cxnLst/>
              <a:rect l="l" t="t" r="r" b="b"/>
              <a:pathLst>
                <a:path w="2969" h="2535" extrusionOk="0">
                  <a:moveTo>
                    <a:pt x="1" y="1"/>
                  </a:moveTo>
                  <a:lnTo>
                    <a:pt x="1" y="2534"/>
                  </a:lnTo>
                  <a:lnTo>
                    <a:pt x="2968" y="2534"/>
                  </a:lnTo>
                  <a:lnTo>
                    <a:pt x="2968" y="92"/>
                  </a:lnTo>
                  <a:lnTo>
                    <a:pt x="29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49"/>
            <p:cNvSpPr/>
            <p:nvPr/>
          </p:nvSpPr>
          <p:spPr>
            <a:xfrm>
              <a:off x="-1364849" y="3445923"/>
              <a:ext cx="81514" cy="60472"/>
            </a:xfrm>
            <a:custGeom>
              <a:avLst/>
              <a:gdLst/>
              <a:ahLst/>
              <a:cxnLst/>
              <a:rect l="l" t="t" r="r" b="b"/>
              <a:pathLst>
                <a:path w="1325" h="983" extrusionOk="0">
                  <a:moveTo>
                    <a:pt x="92" y="1"/>
                  </a:moveTo>
                  <a:cubicBezTo>
                    <a:pt x="46" y="1"/>
                    <a:pt x="0" y="46"/>
                    <a:pt x="0" y="92"/>
                  </a:cubicBezTo>
                  <a:lnTo>
                    <a:pt x="0" y="891"/>
                  </a:lnTo>
                  <a:cubicBezTo>
                    <a:pt x="0" y="959"/>
                    <a:pt x="46" y="982"/>
                    <a:pt x="92" y="982"/>
                  </a:cubicBezTo>
                  <a:lnTo>
                    <a:pt x="1233" y="982"/>
                  </a:lnTo>
                  <a:cubicBezTo>
                    <a:pt x="1301" y="982"/>
                    <a:pt x="1324" y="959"/>
                    <a:pt x="1324" y="891"/>
                  </a:cubicBezTo>
                  <a:lnTo>
                    <a:pt x="1324" y="92"/>
                  </a:lnTo>
                  <a:cubicBezTo>
                    <a:pt x="1324" y="46"/>
                    <a:pt x="1301" y="1"/>
                    <a:pt x="1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49"/>
            <p:cNvSpPr/>
            <p:nvPr/>
          </p:nvSpPr>
          <p:spPr>
            <a:xfrm>
              <a:off x="-1364849" y="3579354"/>
              <a:ext cx="81514" cy="60410"/>
            </a:xfrm>
            <a:custGeom>
              <a:avLst/>
              <a:gdLst/>
              <a:ahLst/>
              <a:cxnLst/>
              <a:rect l="l" t="t" r="r" b="b"/>
              <a:pathLst>
                <a:path w="1325" h="982" extrusionOk="0">
                  <a:moveTo>
                    <a:pt x="92" y="0"/>
                  </a:moveTo>
                  <a:cubicBezTo>
                    <a:pt x="46" y="0"/>
                    <a:pt x="0" y="23"/>
                    <a:pt x="0" y="91"/>
                  </a:cubicBezTo>
                  <a:lnTo>
                    <a:pt x="0" y="890"/>
                  </a:lnTo>
                  <a:cubicBezTo>
                    <a:pt x="0" y="936"/>
                    <a:pt x="46" y="982"/>
                    <a:pt x="92" y="982"/>
                  </a:cubicBezTo>
                  <a:lnTo>
                    <a:pt x="1233" y="982"/>
                  </a:lnTo>
                  <a:cubicBezTo>
                    <a:pt x="1301" y="982"/>
                    <a:pt x="1324" y="936"/>
                    <a:pt x="1324" y="890"/>
                  </a:cubicBezTo>
                  <a:lnTo>
                    <a:pt x="1324" y="91"/>
                  </a:lnTo>
                  <a:cubicBezTo>
                    <a:pt x="1324" y="23"/>
                    <a:pt x="1301" y="0"/>
                    <a:pt x="1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49"/>
            <p:cNvSpPr/>
            <p:nvPr/>
          </p:nvSpPr>
          <p:spPr>
            <a:xfrm>
              <a:off x="-1364849" y="3711309"/>
              <a:ext cx="81514" cy="61887"/>
            </a:xfrm>
            <a:custGeom>
              <a:avLst/>
              <a:gdLst/>
              <a:ahLst/>
              <a:cxnLst/>
              <a:rect l="l" t="t" r="r" b="b"/>
              <a:pathLst>
                <a:path w="1325" h="1006" extrusionOk="0">
                  <a:moveTo>
                    <a:pt x="92" y="1"/>
                  </a:moveTo>
                  <a:cubicBezTo>
                    <a:pt x="46" y="1"/>
                    <a:pt x="0" y="46"/>
                    <a:pt x="0" y="115"/>
                  </a:cubicBezTo>
                  <a:lnTo>
                    <a:pt x="0" y="914"/>
                  </a:lnTo>
                  <a:cubicBezTo>
                    <a:pt x="0" y="959"/>
                    <a:pt x="46" y="1005"/>
                    <a:pt x="92" y="1005"/>
                  </a:cubicBezTo>
                  <a:lnTo>
                    <a:pt x="1233" y="1005"/>
                  </a:lnTo>
                  <a:cubicBezTo>
                    <a:pt x="1301" y="1005"/>
                    <a:pt x="1324" y="959"/>
                    <a:pt x="1324" y="914"/>
                  </a:cubicBezTo>
                  <a:lnTo>
                    <a:pt x="1324" y="115"/>
                  </a:lnTo>
                  <a:cubicBezTo>
                    <a:pt x="1324" y="46"/>
                    <a:pt x="1301" y="1"/>
                    <a:pt x="1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49"/>
            <p:cNvSpPr/>
            <p:nvPr/>
          </p:nvSpPr>
          <p:spPr>
            <a:xfrm>
              <a:off x="-1364849" y="3844741"/>
              <a:ext cx="81514" cy="61825"/>
            </a:xfrm>
            <a:custGeom>
              <a:avLst/>
              <a:gdLst/>
              <a:ahLst/>
              <a:cxnLst/>
              <a:rect l="l" t="t" r="r" b="b"/>
              <a:pathLst>
                <a:path w="1325" h="1005" extrusionOk="0">
                  <a:moveTo>
                    <a:pt x="92" y="0"/>
                  </a:moveTo>
                  <a:cubicBezTo>
                    <a:pt x="46" y="0"/>
                    <a:pt x="0" y="46"/>
                    <a:pt x="0" y="91"/>
                  </a:cubicBezTo>
                  <a:lnTo>
                    <a:pt x="0" y="913"/>
                  </a:lnTo>
                  <a:cubicBezTo>
                    <a:pt x="0" y="959"/>
                    <a:pt x="46" y="1004"/>
                    <a:pt x="92" y="1004"/>
                  </a:cubicBezTo>
                  <a:lnTo>
                    <a:pt x="1233" y="1004"/>
                  </a:lnTo>
                  <a:cubicBezTo>
                    <a:pt x="1301" y="1004"/>
                    <a:pt x="1324" y="959"/>
                    <a:pt x="1324" y="913"/>
                  </a:cubicBezTo>
                  <a:lnTo>
                    <a:pt x="1324" y="91"/>
                  </a:lnTo>
                  <a:cubicBezTo>
                    <a:pt x="1324" y="46"/>
                    <a:pt x="1301" y="0"/>
                    <a:pt x="1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49"/>
            <p:cNvSpPr/>
            <p:nvPr/>
          </p:nvSpPr>
          <p:spPr>
            <a:xfrm>
              <a:off x="-1364849" y="3978111"/>
              <a:ext cx="81514" cy="61825"/>
            </a:xfrm>
            <a:custGeom>
              <a:avLst/>
              <a:gdLst/>
              <a:ahLst/>
              <a:cxnLst/>
              <a:rect l="l" t="t" r="r" b="b"/>
              <a:pathLst>
                <a:path w="1325" h="1005" extrusionOk="0">
                  <a:moveTo>
                    <a:pt x="92" y="1"/>
                  </a:moveTo>
                  <a:cubicBezTo>
                    <a:pt x="46" y="1"/>
                    <a:pt x="0" y="46"/>
                    <a:pt x="0" y="92"/>
                  </a:cubicBezTo>
                  <a:lnTo>
                    <a:pt x="0" y="914"/>
                  </a:lnTo>
                  <a:cubicBezTo>
                    <a:pt x="0" y="959"/>
                    <a:pt x="46" y="1005"/>
                    <a:pt x="92" y="1005"/>
                  </a:cubicBezTo>
                  <a:lnTo>
                    <a:pt x="1233" y="1005"/>
                  </a:lnTo>
                  <a:cubicBezTo>
                    <a:pt x="1301" y="1005"/>
                    <a:pt x="1324" y="959"/>
                    <a:pt x="1324" y="914"/>
                  </a:cubicBezTo>
                  <a:lnTo>
                    <a:pt x="1324" y="92"/>
                  </a:lnTo>
                  <a:cubicBezTo>
                    <a:pt x="1324" y="46"/>
                    <a:pt x="1301" y="1"/>
                    <a:pt x="1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49"/>
            <p:cNvSpPr/>
            <p:nvPr/>
          </p:nvSpPr>
          <p:spPr>
            <a:xfrm>
              <a:off x="-1442119" y="3503503"/>
              <a:ext cx="178408" cy="16917"/>
            </a:xfrm>
            <a:custGeom>
              <a:avLst/>
              <a:gdLst/>
              <a:ahLst/>
              <a:cxnLst/>
              <a:rect l="l" t="t" r="r" b="b"/>
              <a:pathLst>
                <a:path w="2900" h="275" extrusionOk="0">
                  <a:moveTo>
                    <a:pt x="1" y="1"/>
                  </a:moveTo>
                  <a:lnTo>
                    <a:pt x="1" y="274"/>
                  </a:lnTo>
                  <a:lnTo>
                    <a:pt x="2900" y="274"/>
                  </a:lnTo>
                  <a:lnTo>
                    <a:pt x="2900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49"/>
            <p:cNvSpPr/>
            <p:nvPr/>
          </p:nvSpPr>
          <p:spPr>
            <a:xfrm>
              <a:off x="-1263772" y="3499320"/>
              <a:ext cx="21163" cy="21101"/>
            </a:xfrm>
            <a:custGeom>
              <a:avLst/>
              <a:gdLst/>
              <a:ahLst/>
              <a:cxnLst/>
              <a:rect l="l" t="t" r="r" b="b"/>
              <a:pathLst>
                <a:path w="344" h="343" extrusionOk="0">
                  <a:moveTo>
                    <a:pt x="343" y="0"/>
                  </a:moveTo>
                  <a:lnTo>
                    <a:pt x="1" y="69"/>
                  </a:lnTo>
                  <a:lnTo>
                    <a:pt x="1" y="342"/>
                  </a:lnTo>
                  <a:lnTo>
                    <a:pt x="343" y="274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49"/>
            <p:cNvSpPr/>
            <p:nvPr/>
          </p:nvSpPr>
          <p:spPr>
            <a:xfrm>
              <a:off x="-1442119" y="3499320"/>
              <a:ext cx="199509" cy="4245"/>
            </a:xfrm>
            <a:custGeom>
              <a:avLst/>
              <a:gdLst/>
              <a:ahLst/>
              <a:cxnLst/>
              <a:rect l="l" t="t" r="r" b="b"/>
              <a:pathLst>
                <a:path w="3243" h="69" extrusionOk="0">
                  <a:moveTo>
                    <a:pt x="343" y="0"/>
                  </a:moveTo>
                  <a:lnTo>
                    <a:pt x="1" y="69"/>
                  </a:lnTo>
                  <a:lnTo>
                    <a:pt x="2900" y="69"/>
                  </a:lnTo>
                  <a:lnTo>
                    <a:pt x="324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49"/>
            <p:cNvSpPr/>
            <p:nvPr/>
          </p:nvSpPr>
          <p:spPr>
            <a:xfrm>
              <a:off x="-1442119" y="3636873"/>
              <a:ext cx="178408" cy="15564"/>
            </a:xfrm>
            <a:custGeom>
              <a:avLst/>
              <a:gdLst/>
              <a:ahLst/>
              <a:cxnLst/>
              <a:rect l="l" t="t" r="r" b="b"/>
              <a:pathLst>
                <a:path w="2900" h="253" extrusionOk="0">
                  <a:moveTo>
                    <a:pt x="1" y="1"/>
                  </a:moveTo>
                  <a:lnTo>
                    <a:pt x="1" y="252"/>
                  </a:lnTo>
                  <a:lnTo>
                    <a:pt x="2900" y="252"/>
                  </a:lnTo>
                  <a:lnTo>
                    <a:pt x="2900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49"/>
            <p:cNvSpPr/>
            <p:nvPr/>
          </p:nvSpPr>
          <p:spPr>
            <a:xfrm>
              <a:off x="-1263772" y="3632690"/>
              <a:ext cx="21163" cy="19747"/>
            </a:xfrm>
            <a:custGeom>
              <a:avLst/>
              <a:gdLst/>
              <a:ahLst/>
              <a:cxnLst/>
              <a:rect l="l" t="t" r="r" b="b"/>
              <a:pathLst>
                <a:path w="344" h="321" extrusionOk="0">
                  <a:moveTo>
                    <a:pt x="343" y="1"/>
                  </a:moveTo>
                  <a:lnTo>
                    <a:pt x="1" y="69"/>
                  </a:lnTo>
                  <a:lnTo>
                    <a:pt x="1" y="320"/>
                  </a:lnTo>
                  <a:lnTo>
                    <a:pt x="343" y="274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49"/>
            <p:cNvSpPr/>
            <p:nvPr/>
          </p:nvSpPr>
          <p:spPr>
            <a:xfrm>
              <a:off x="-1442119" y="3632690"/>
              <a:ext cx="199509" cy="4245"/>
            </a:xfrm>
            <a:custGeom>
              <a:avLst/>
              <a:gdLst/>
              <a:ahLst/>
              <a:cxnLst/>
              <a:rect l="l" t="t" r="r" b="b"/>
              <a:pathLst>
                <a:path w="3243" h="69" extrusionOk="0">
                  <a:moveTo>
                    <a:pt x="343" y="1"/>
                  </a:moveTo>
                  <a:lnTo>
                    <a:pt x="1" y="69"/>
                  </a:lnTo>
                  <a:lnTo>
                    <a:pt x="2900" y="69"/>
                  </a:lnTo>
                  <a:lnTo>
                    <a:pt x="32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49"/>
            <p:cNvSpPr/>
            <p:nvPr/>
          </p:nvSpPr>
          <p:spPr>
            <a:xfrm>
              <a:off x="-1442119" y="3770304"/>
              <a:ext cx="178408" cy="15502"/>
            </a:xfrm>
            <a:custGeom>
              <a:avLst/>
              <a:gdLst/>
              <a:ahLst/>
              <a:cxnLst/>
              <a:rect l="l" t="t" r="r" b="b"/>
              <a:pathLst>
                <a:path w="2900" h="252" extrusionOk="0">
                  <a:moveTo>
                    <a:pt x="1" y="0"/>
                  </a:moveTo>
                  <a:lnTo>
                    <a:pt x="1" y="251"/>
                  </a:lnTo>
                  <a:lnTo>
                    <a:pt x="2900" y="251"/>
                  </a:lnTo>
                  <a:lnTo>
                    <a:pt x="2900" y="0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49"/>
            <p:cNvSpPr/>
            <p:nvPr/>
          </p:nvSpPr>
          <p:spPr>
            <a:xfrm>
              <a:off x="-1263772" y="3766060"/>
              <a:ext cx="21163" cy="19747"/>
            </a:xfrm>
            <a:custGeom>
              <a:avLst/>
              <a:gdLst/>
              <a:ahLst/>
              <a:cxnLst/>
              <a:rect l="l" t="t" r="r" b="b"/>
              <a:pathLst>
                <a:path w="344" h="321" extrusionOk="0">
                  <a:moveTo>
                    <a:pt x="343" y="1"/>
                  </a:moveTo>
                  <a:lnTo>
                    <a:pt x="1" y="69"/>
                  </a:lnTo>
                  <a:lnTo>
                    <a:pt x="1" y="320"/>
                  </a:lnTo>
                  <a:lnTo>
                    <a:pt x="343" y="252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49"/>
            <p:cNvSpPr/>
            <p:nvPr/>
          </p:nvSpPr>
          <p:spPr>
            <a:xfrm>
              <a:off x="-1442119" y="3766060"/>
              <a:ext cx="199509" cy="4306"/>
            </a:xfrm>
            <a:custGeom>
              <a:avLst/>
              <a:gdLst/>
              <a:ahLst/>
              <a:cxnLst/>
              <a:rect l="l" t="t" r="r" b="b"/>
              <a:pathLst>
                <a:path w="3243" h="70" extrusionOk="0">
                  <a:moveTo>
                    <a:pt x="343" y="1"/>
                  </a:moveTo>
                  <a:lnTo>
                    <a:pt x="1" y="69"/>
                  </a:lnTo>
                  <a:lnTo>
                    <a:pt x="2900" y="69"/>
                  </a:lnTo>
                  <a:lnTo>
                    <a:pt x="32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49"/>
            <p:cNvSpPr/>
            <p:nvPr/>
          </p:nvSpPr>
          <p:spPr>
            <a:xfrm>
              <a:off x="-1442119" y="3902260"/>
              <a:ext cx="178408" cy="16917"/>
            </a:xfrm>
            <a:custGeom>
              <a:avLst/>
              <a:gdLst/>
              <a:ahLst/>
              <a:cxnLst/>
              <a:rect l="l" t="t" r="r" b="b"/>
              <a:pathLst>
                <a:path w="2900" h="275" extrusionOk="0">
                  <a:moveTo>
                    <a:pt x="1" y="1"/>
                  </a:moveTo>
                  <a:lnTo>
                    <a:pt x="1" y="275"/>
                  </a:lnTo>
                  <a:lnTo>
                    <a:pt x="2900" y="275"/>
                  </a:lnTo>
                  <a:lnTo>
                    <a:pt x="2900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49"/>
            <p:cNvSpPr/>
            <p:nvPr/>
          </p:nvSpPr>
          <p:spPr>
            <a:xfrm>
              <a:off x="-1263772" y="3899491"/>
              <a:ext cx="21163" cy="19686"/>
            </a:xfrm>
            <a:custGeom>
              <a:avLst/>
              <a:gdLst/>
              <a:ahLst/>
              <a:cxnLst/>
              <a:rect l="l" t="t" r="r" b="b"/>
              <a:pathLst>
                <a:path w="344" h="320" extrusionOk="0">
                  <a:moveTo>
                    <a:pt x="343" y="0"/>
                  </a:moveTo>
                  <a:lnTo>
                    <a:pt x="1" y="46"/>
                  </a:lnTo>
                  <a:lnTo>
                    <a:pt x="1" y="320"/>
                  </a:lnTo>
                  <a:lnTo>
                    <a:pt x="343" y="251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49"/>
            <p:cNvSpPr/>
            <p:nvPr/>
          </p:nvSpPr>
          <p:spPr>
            <a:xfrm>
              <a:off x="-1442119" y="3899491"/>
              <a:ext cx="199509" cy="2830"/>
            </a:xfrm>
            <a:custGeom>
              <a:avLst/>
              <a:gdLst/>
              <a:ahLst/>
              <a:cxnLst/>
              <a:rect l="l" t="t" r="r" b="b"/>
              <a:pathLst>
                <a:path w="3243" h="46" extrusionOk="0">
                  <a:moveTo>
                    <a:pt x="343" y="0"/>
                  </a:moveTo>
                  <a:lnTo>
                    <a:pt x="1" y="46"/>
                  </a:lnTo>
                  <a:lnTo>
                    <a:pt x="2900" y="46"/>
                  </a:lnTo>
                  <a:lnTo>
                    <a:pt x="324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49"/>
            <p:cNvSpPr/>
            <p:nvPr/>
          </p:nvSpPr>
          <p:spPr>
            <a:xfrm>
              <a:off x="-1442119" y="4035691"/>
              <a:ext cx="178408" cy="16917"/>
            </a:xfrm>
            <a:custGeom>
              <a:avLst/>
              <a:gdLst/>
              <a:ahLst/>
              <a:cxnLst/>
              <a:rect l="l" t="t" r="r" b="b"/>
              <a:pathLst>
                <a:path w="2900" h="275" extrusionOk="0">
                  <a:moveTo>
                    <a:pt x="1" y="0"/>
                  </a:moveTo>
                  <a:lnTo>
                    <a:pt x="1" y="274"/>
                  </a:lnTo>
                  <a:lnTo>
                    <a:pt x="2900" y="274"/>
                  </a:lnTo>
                  <a:lnTo>
                    <a:pt x="2900" y="0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49"/>
            <p:cNvSpPr/>
            <p:nvPr/>
          </p:nvSpPr>
          <p:spPr>
            <a:xfrm>
              <a:off x="-1263772" y="4032861"/>
              <a:ext cx="21163" cy="19747"/>
            </a:xfrm>
            <a:custGeom>
              <a:avLst/>
              <a:gdLst/>
              <a:ahLst/>
              <a:cxnLst/>
              <a:rect l="l" t="t" r="r" b="b"/>
              <a:pathLst>
                <a:path w="344" h="321" extrusionOk="0">
                  <a:moveTo>
                    <a:pt x="343" y="1"/>
                  </a:moveTo>
                  <a:lnTo>
                    <a:pt x="1" y="46"/>
                  </a:lnTo>
                  <a:lnTo>
                    <a:pt x="1" y="320"/>
                  </a:lnTo>
                  <a:lnTo>
                    <a:pt x="343" y="252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49"/>
            <p:cNvSpPr/>
            <p:nvPr/>
          </p:nvSpPr>
          <p:spPr>
            <a:xfrm>
              <a:off x="-1442119" y="4032861"/>
              <a:ext cx="199509" cy="2891"/>
            </a:xfrm>
            <a:custGeom>
              <a:avLst/>
              <a:gdLst/>
              <a:ahLst/>
              <a:cxnLst/>
              <a:rect l="l" t="t" r="r" b="b"/>
              <a:pathLst>
                <a:path w="3243" h="47" extrusionOk="0">
                  <a:moveTo>
                    <a:pt x="343" y="1"/>
                  </a:moveTo>
                  <a:lnTo>
                    <a:pt x="1" y="46"/>
                  </a:lnTo>
                  <a:lnTo>
                    <a:pt x="2900" y="46"/>
                  </a:lnTo>
                  <a:lnTo>
                    <a:pt x="32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49"/>
            <p:cNvSpPr/>
            <p:nvPr/>
          </p:nvSpPr>
          <p:spPr>
            <a:xfrm>
              <a:off x="-1107880" y="3462778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49"/>
            <p:cNvSpPr/>
            <p:nvPr/>
          </p:nvSpPr>
          <p:spPr>
            <a:xfrm>
              <a:off x="-1128982" y="3458595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49"/>
            <p:cNvSpPr/>
            <p:nvPr/>
          </p:nvSpPr>
          <p:spPr>
            <a:xfrm>
              <a:off x="-1128982" y="3458595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49"/>
            <p:cNvSpPr/>
            <p:nvPr/>
          </p:nvSpPr>
          <p:spPr>
            <a:xfrm>
              <a:off x="-1107880" y="3598978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49"/>
            <p:cNvSpPr/>
            <p:nvPr/>
          </p:nvSpPr>
          <p:spPr>
            <a:xfrm>
              <a:off x="-1128982" y="3594795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49"/>
            <p:cNvSpPr/>
            <p:nvPr/>
          </p:nvSpPr>
          <p:spPr>
            <a:xfrm>
              <a:off x="-1128982" y="3594795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49"/>
            <p:cNvSpPr/>
            <p:nvPr/>
          </p:nvSpPr>
          <p:spPr>
            <a:xfrm>
              <a:off x="-1107880" y="3735178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49"/>
            <p:cNvSpPr/>
            <p:nvPr/>
          </p:nvSpPr>
          <p:spPr>
            <a:xfrm>
              <a:off x="-1128982" y="3730995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49"/>
            <p:cNvSpPr/>
            <p:nvPr/>
          </p:nvSpPr>
          <p:spPr>
            <a:xfrm>
              <a:off x="-1128982" y="3730995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49"/>
            <p:cNvSpPr/>
            <p:nvPr/>
          </p:nvSpPr>
          <p:spPr>
            <a:xfrm>
              <a:off x="-1107880" y="3871378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49"/>
            <p:cNvSpPr/>
            <p:nvPr/>
          </p:nvSpPr>
          <p:spPr>
            <a:xfrm>
              <a:off x="-1128982" y="3867195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49"/>
            <p:cNvSpPr/>
            <p:nvPr/>
          </p:nvSpPr>
          <p:spPr>
            <a:xfrm>
              <a:off x="-1128982" y="3867195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49"/>
            <p:cNvSpPr/>
            <p:nvPr/>
          </p:nvSpPr>
          <p:spPr>
            <a:xfrm>
              <a:off x="-1107880" y="4143777"/>
              <a:ext cx="77269" cy="16917"/>
            </a:xfrm>
            <a:custGeom>
              <a:avLst/>
              <a:gdLst/>
              <a:ahLst/>
              <a:cxnLst/>
              <a:rect l="l" t="t" r="r" b="b"/>
              <a:pathLst>
                <a:path w="1256" h="275" extrusionOk="0">
                  <a:moveTo>
                    <a:pt x="23" y="1"/>
                  </a:moveTo>
                  <a:lnTo>
                    <a:pt x="0" y="275"/>
                  </a:lnTo>
                  <a:lnTo>
                    <a:pt x="1256" y="275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49"/>
            <p:cNvSpPr/>
            <p:nvPr/>
          </p:nvSpPr>
          <p:spPr>
            <a:xfrm>
              <a:off x="-1128982" y="4139594"/>
              <a:ext cx="22578" cy="21101"/>
            </a:xfrm>
            <a:custGeom>
              <a:avLst/>
              <a:gdLst/>
              <a:ahLst/>
              <a:cxnLst/>
              <a:rect l="l" t="t" r="r" b="b"/>
              <a:pathLst>
                <a:path w="367" h="343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43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49"/>
            <p:cNvSpPr/>
            <p:nvPr/>
          </p:nvSpPr>
          <p:spPr>
            <a:xfrm>
              <a:off x="-1128982" y="4139594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49"/>
            <p:cNvSpPr/>
            <p:nvPr/>
          </p:nvSpPr>
          <p:spPr>
            <a:xfrm>
              <a:off x="-1107880" y="4007577"/>
              <a:ext cx="77269" cy="15502"/>
            </a:xfrm>
            <a:custGeom>
              <a:avLst/>
              <a:gdLst/>
              <a:ahLst/>
              <a:cxnLst/>
              <a:rect l="l" t="t" r="r" b="b"/>
              <a:pathLst>
                <a:path w="1256" h="252" extrusionOk="0">
                  <a:moveTo>
                    <a:pt x="23" y="1"/>
                  </a:moveTo>
                  <a:lnTo>
                    <a:pt x="0" y="252"/>
                  </a:lnTo>
                  <a:lnTo>
                    <a:pt x="1256" y="25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9BC7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49"/>
            <p:cNvSpPr/>
            <p:nvPr/>
          </p:nvSpPr>
          <p:spPr>
            <a:xfrm>
              <a:off x="-1128982" y="4003394"/>
              <a:ext cx="22578" cy="19686"/>
            </a:xfrm>
            <a:custGeom>
              <a:avLst/>
              <a:gdLst/>
              <a:ahLst/>
              <a:cxnLst/>
              <a:rect l="l" t="t" r="r" b="b"/>
              <a:pathLst>
                <a:path w="367" h="320" extrusionOk="0">
                  <a:moveTo>
                    <a:pt x="1" y="0"/>
                  </a:moveTo>
                  <a:lnTo>
                    <a:pt x="1" y="274"/>
                  </a:lnTo>
                  <a:lnTo>
                    <a:pt x="343" y="320"/>
                  </a:lnTo>
                  <a:lnTo>
                    <a:pt x="36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49"/>
            <p:cNvSpPr/>
            <p:nvPr/>
          </p:nvSpPr>
          <p:spPr>
            <a:xfrm>
              <a:off x="-1128982" y="4003394"/>
              <a:ext cx="98370" cy="4245"/>
            </a:xfrm>
            <a:custGeom>
              <a:avLst/>
              <a:gdLst/>
              <a:ahLst/>
              <a:cxnLst/>
              <a:rect l="l" t="t" r="r" b="b"/>
              <a:pathLst>
                <a:path w="1599" h="69" extrusionOk="0">
                  <a:moveTo>
                    <a:pt x="1" y="0"/>
                  </a:moveTo>
                  <a:lnTo>
                    <a:pt x="366" y="69"/>
                  </a:lnTo>
                  <a:lnTo>
                    <a:pt x="1599" y="69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49"/>
            <p:cNvSpPr/>
            <p:nvPr/>
          </p:nvSpPr>
          <p:spPr>
            <a:xfrm>
              <a:off x="-904249" y="4046887"/>
              <a:ext cx="852360" cy="334286"/>
            </a:xfrm>
            <a:custGeom>
              <a:avLst/>
              <a:gdLst/>
              <a:ahLst/>
              <a:cxnLst/>
              <a:rect l="l" t="t" r="r" b="b"/>
              <a:pathLst>
                <a:path w="13855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49"/>
            <p:cNvSpPr/>
            <p:nvPr/>
          </p:nvSpPr>
          <p:spPr>
            <a:xfrm>
              <a:off x="-87478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49"/>
            <p:cNvSpPr/>
            <p:nvPr/>
          </p:nvSpPr>
          <p:spPr>
            <a:xfrm>
              <a:off x="-825627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49"/>
            <p:cNvSpPr/>
            <p:nvPr/>
          </p:nvSpPr>
          <p:spPr>
            <a:xfrm>
              <a:off x="-77788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49"/>
            <p:cNvSpPr/>
            <p:nvPr/>
          </p:nvSpPr>
          <p:spPr>
            <a:xfrm>
              <a:off x="-73014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49"/>
            <p:cNvSpPr/>
            <p:nvPr/>
          </p:nvSpPr>
          <p:spPr>
            <a:xfrm>
              <a:off x="-680993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49"/>
            <p:cNvSpPr/>
            <p:nvPr/>
          </p:nvSpPr>
          <p:spPr>
            <a:xfrm>
              <a:off x="-63325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49"/>
            <p:cNvSpPr/>
            <p:nvPr/>
          </p:nvSpPr>
          <p:spPr>
            <a:xfrm>
              <a:off x="-584099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49"/>
            <p:cNvSpPr/>
            <p:nvPr/>
          </p:nvSpPr>
          <p:spPr>
            <a:xfrm>
              <a:off x="-53636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49"/>
            <p:cNvSpPr/>
            <p:nvPr/>
          </p:nvSpPr>
          <p:spPr>
            <a:xfrm>
              <a:off x="-487205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49"/>
            <p:cNvSpPr/>
            <p:nvPr/>
          </p:nvSpPr>
          <p:spPr>
            <a:xfrm>
              <a:off x="-43946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49"/>
            <p:cNvSpPr/>
            <p:nvPr/>
          </p:nvSpPr>
          <p:spPr>
            <a:xfrm>
              <a:off x="-39172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49"/>
            <p:cNvSpPr/>
            <p:nvPr/>
          </p:nvSpPr>
          <p:spPr>
            <a:xfrm>
              <a:off x="-34257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49"/>
            <p:cNvSpPr/>
            <p:nvPr/>
          </p:nvSpPr>
          <p:spPr>
            <a:xfrm>
              <a:off x="-29483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49"/>
            <p:cNvSpPr/>
            <p:nvPr/>
          </p:nvSpPr>
          <p:spPr>
            <a:xfrm>
              <a:off x="-245678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49"/>
            <p:cNvSpPr/>
            <p:nvPr/>
          </p:nvSpPr>
          <p:spPr>
            <a:xfrm>
              <a:off x="-19793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49"/>
            <p:cNvSpPr/>
            <p:nvPr/>
          </p:nvSpPr>
          <p:spPr>
            <a:xfrm>
              <a:off x="-15019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49"/>
            <p:cNvSpPr/>
            <p:nvPr/>
          </p:nvSpPr>
          <p:spPr>
            <a:xfrm>
              <a:off x="-10104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49"/>
            <p:cNvSpPr/>
            <p:nvPr/>
          </p:nvSpPr>
          <p:spPr>
            <a:xfrm>
              <a:off x="-904249" y="4352998"/>
              <a:ext cx="852360" cy="28175"/>
            </a:xfrm>
            <a:custGeom>
              <a:avLst/>
              <a:gdLst/>
              <a:ahLst/>
              <a:cxnLst/>
              <a:rect l="l" t="t" r="r" b="b"/>
              <a:pathLst>
                <a:path w="13855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rgbClr val="156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49"/>
            <p:cNvSpPr/>
            <p:nvPr/>
          </p:nvSpPr>
          <p:spPr>
            <a:xfrm>
              <a:off x="-87478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49"/>
            <p:cNvSpPr/>
            <p:nvPr/>
          </p:nvSpPr>
          <p:spPr>
            <a:xfrm>
              <a:off x="-825627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49"/>
            <p:cNvSpPr/>
            <p:nvPr/>
          </p:nvSpPr>
          <p:spPr>
            <a:xfrm>
              <a:off x="-77788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49"/>
            <p:cNvSpPr/>
            <p:nvPr/>
          </p:nvSpPr>
          <p:spPr>
            <a:xfrm>
              <a:off x="-73014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49"/>
            <p:cNvSpPr/>
            <p:nvPr/>
          </p:nvSpPr>
          <p:spPr>
            <a:xfrm>
              <a:off x="-680993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49"/>
            <p:cNvSpPr/>
            <p:nvPr/>
          </p:nvSpPr>
          <p:spPr>
            <a:xfrm>
              <a:off x="-63325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49"/>
            <p:cNvSpPr/>
            <p:nvPr/>
          </p:nvSpPr>
          <p:spPr>
            <a:xfrm>
              <a:off x="-584099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49"/>
            <p:cNvSpPr/>
            <p:nvPr/>
          </p:nvSpPr>
          <p:spPr>
            <a:xfrm>
              <a:off x="-53636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49"/>
            <p:cNvSpPr/>
            <p:nvPr/>
          </p:nvSpPr>
          <p:spPr>
            <a:xfrm>
              <a:off x="-487205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49"/>
            <p:cNvSpPr/>
            <p:nvPr/>
          </p:nvSpPr>
          <p:spPr>
            <a:xfrm>
              <a:off x="-43946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49"/>
            <p:cNvSpPr/>
            <p:nvPr/>
          </p:nvSpPr>
          <p:spPr>
            <a:xfrm>
              <a:off x="-39172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49"/>
            <p:cNvSpPr/>
            <p:nvPr/>
          </p:nvSpPr>
          <p:spPr>
            <a:xfrm>
              <a:off x="-34257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49"/>
            <p:cNvSpPr/>
            <p:nvPr/>
          </p:nvSpPr>
          <p:spPr>
            <a:xfrm>
              <a:off x="-29483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49"/>
            <p:cNvSpPr/>
            <p:nvPr/>
          </p:nvSpPr>
          <p:spPr>
            <a:xfrm>
              <a:off x="-245678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49"/>
            <p:cNvSpPr/>
            <p:nvPr/>
          </p:nvSpPr>
          <p:spPr>
            <a:xfrm>
              <a:off x="-19793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49"/>
            <p:cNvSpPr/>
            <p:nvPr/>
          </p:nvSpPr>
          <p:spPr>
            <a:xfrm>
              <a:off x="-15019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49"/>
            <p:cNvSpPr/>
            <p:nvPr/>
          </p:nvSpPr>
          <p:spPr>
            <a:xfrm>
              <a:off x="-10104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49"/>
            <p:cNvSpPr/>
            <p:nvPr/>
          </p:nvSpPr>
          <p:spPr>
            <a:xfrm>
              <a:off x="-904249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49"/>
            <p:cNvSpPr/>
            <p:nvPr/>
          </p:nvSpPr>
          <p:spPr>
            <a:xfrm>
              <a:off x="-904249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49"/>
            <p:cNvSpPr/>
            <p:nvPr/>
          </p:nvSpPr>
          <p:spPr>
            <a:xfrm>
              <a:off x="-71576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49"/>
            <p:cNvSpPr/>
            <p:nvPr/>
          </p:nvSpPr>
          <p:spPr>
            <a:xfrm>
              <a:off x="-71576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49"/>
            <p:cNvSpPr/>
            <p:nvPr/>
          </p:nvSpPr>
          <p:spPr>
            <a:xfrm>
              <a:off x="-900066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49"/>
            <p:cNvSpPr/>
            <p:nvPr/>
          </p:nvSpPr>
          <p:spPr>
            <a:xfrm>
              <a:off x="-67393" y="4052547"/>
              <a:ext cx="11320" cy="9904"/>
            </a:xfrm>
            <a:custGeom>
              <a:avLst/>
              <a:gdLst/>
              <a:ahLst/>
              <a:cxnLst/>
              <a:rect l="l" t="t" r="r" b="b"/>
              <a:pathLst>
                <a:path w="184" h="161" extrusionOk="0">
                  <a:moveTo>
                    <a:pt x="92" y="0"/>
                  </a:moveTo>
                  <a:cubicBezTo>
                    <a:pt x="47" y="0"/>
                    <a:pt x="1" y="23"/>
                    <a:pt x="1" y="69"/>
                  </a:cubicBezTo>
                  <a:cubicBezTo>
                    <a:pt x="1" y="114"/>
                    <a:pt x="47" y="160"/>
                    <a:pt x="92" y="160"/>
                  </a:cubicBezTo>
                  <a:cubicBezTo>
                    <a:pt x="138" y="160"/>
                    <a:pt x="184" y="114"/>
                    <a:pt x="184" y="69"/>
                  </a:cubicBezTo>
                  <a:cubicBezTo>
                    <a:pt x="184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49"/>
            <p:cNvSpPr/>
            <p:nvPr/>
          </p:nvSpPr>
          <p:spPr>
            <a:xfrm>
              <a:off x="-900066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49"/>
            <p:cNvSpPr/>
            <p:nvPr/>
          </p:nvSpPr>
          <p:spPr>
            <a:xfrm>
              <a:off x="-67393" y="4362841"/>
              <a:ext cx="11320" cy="9904"/>
            </a:xfrm>
            <a:custGeom>
              <a:avLst/>
              <a:gdLst/>
              <a:ahLst/>
              <a:cxnLst/>
              <a:rect l="l" t="t" r="r" b="b"/>
              <a:pathLst>
                <a:path w="184" h="161" extrusionOk="0">
                  <a:moveTo>
                    <a:pt x="92" y="1"/>
                  </a:moveTo>
                  <a:cubicBezTo>
                    <a:pt x="47" y="1"/>
                    <a:pt x="1" y="23"/>
                    <a:pt x="1" y="69"/>
                  </a:cubicBezTo>
                  <a:cubicBezTo>
                    <a:pt x="1" y="115"/>
                    <a:pt x="47" y="160"/>
                    <a:pt x="92" y="160"/>
                  </a:cubicBezTo>
                  <a:cubicBezTo>
                    <a:pt x="138" y="160"/>
                    <a:pt x="184" y="115"/>
                    <a:pt x="184" y="69"/>
                  </a:cubicBezTo>
                  <a:cubicBezTo>
                    <a:pt x="184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49"/>
            <p:cNvSpPr/>
            <p:nvPr/>
          </p:nvSpPr>
          <p:spPr>
            <a:xfrm>
              <a:off x="-904249" y="3709894"/>
              <a:ext cx="852360" cy="334286"/>
            </a:xfrm>
            <a:custGeom>
              <a:avLst/>
              <a:gdLst/>
              <a:ahLst/>
              <a:cxnLst/>
              <a:rect l="l" t="t" r="r" b="b"/>
              <a:pathLst>
                <a:path w="13855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49"/>
            <p:cNvSpPr/>
            <p:nvPr/>
          </p:nvSpPr>
          <p:spPr>
            <a:xfrm>
              <a:off x="-87478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49"/>
            <p:cNvSpPr/>
            <p:nvPr/>
          </p:nvSpPr>
          <p:spPr>
            <a:xfrm>
              <a:off x="-825627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49"/>
            <p:cNvSpPr/>
            <p:nvPr/>
          </p:nvSpPr>
          <p:spPr>
            <a:xfrm>
              <a:off x="-77788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49"/>
            <p:cNvSpPr/>
            <p:nvPr/>
          </p:nvSpPr>
          <p:spPr>
            <a:xfrm>
              <a:off x="-73014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49"/>
            <p:cNvSpPr/>
            <p:nvPr/>
          </p:nvSpPr>
          <p:spPr>
            <a:xfrm>
              <a:off x="-680993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49"/>
            <p:cNvSpPr/>
            <p:nvPr/>
          </p:nvSpPr>
          <p:spPr>
            <a:xfrm>
              <a:off x="-63325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49"/>
            <p:cNvSpPr/>
            <p:nvPr/>
          </p:nvSpPr>
          <p:spPr>
            <a:xfrm>
              <a:off x="-584099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49"/>
            <p:cNvSpPr/>
            <p:nvPr/>
          </p:nvSpPr>
          <p:spPr>
            <a:xfrm>
              <a:off x="-53636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49"/>
            <p:cNvSpPr/>
            <p:nvPr/>
          </p:nvSpPr>
          <p:spPr>
            <a:xfrm>
              <a:off x="-487205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49"/>
            <p:cNvSpPr/>
            <p:nvPr/>
          </p:nvSpPr>
          <p:spPr>
            <a:xfrm>
              <a:off x="-43946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49"/>
            <p:cNvSpPr/>
            <p:nvPr/>
          </p:nvSpPr>
          <p:spPr>
            <a:xfrm>
              <a:off x="-39172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49"/>
            <p:cNvSpPr/>
            <p:nvPr/>
          </p:nvSpPr>
          <p:spPr>
            <a:xfrm>
              <a:off x="-34257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49"/>
            <p:cNvSpPr/>
            <p:nvPr/>
          </p:nvSpPr>
          <p:spPr>
            <a:xfrm>
              <a:off x="-29483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49"/>
            <p:cNvSpPr/>
            <p:nvPr/>
          </p:nvSpPr>
          <p:spPr>
            <a:xfrm>
              <a:off x="-245678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49"/>
            <p:cNvSpPr/>
            <p:nvPr/>
          </p:nvSpPr>
          <p:spPr>
            <a:xfrm>
              <a:off x="-19793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49"/>
            <p:cNvSpPr/>
            <p:nvPr/>
          </p:nvSpPr>
          <p:spPr>
            <a:xfrm>
              <a:off x="-15019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49"/>
            <p:cNvSpPr/>
            <p:nvPr/>
          </p:nvSpPr>
          <p:spPr>
            <a:xfrm>
              <a:off x="-10104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49"/>
            <p:cNvSpPr/>
            <p:nvPr/>
          </p:nvSpPr>
          <p:spPr>
            <a:xfrm>
              <a:off x="-904249" y="4016005"/>
              <a:ext cx="852360" cy="28175"/>
            </a:xfrm>
            <a:custGeom>
              <a:avLst/>
              <a:gdLst/>
              <a:ahLst/>
              <a:cxnLst/>
              <a:rect l="l" t="t" r="r" b="b"/>
              <a:pathLst>
                <a:path w="13855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49"/>
            <p:cNvSpPr/>
            <p:nvPr/>
          </p:nvSpPr>
          <p:spPr>
            <a:xfrm>
              <a:off x="-87478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49"/>
            <p:cNvSpPr/>
            <p:nvPr/>
          </p:nvSpPr>
          <p:spPr>
            <a:xfrm>
              <a:off x="-825627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49"/>
            <p:cNvSpPr/>
            <p:nvPr/>
          </p:nvSpPr>
          <p:spPr>
            <a:xfrm>
              <a:off x="-77788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49"/>
            <p:cNvSpPr/>
            <p:nvPr/>
          </p:nvSpPr>
          <p:spPr>
            <a:xfrm>
              <a:off x="-73014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49"/>
            <p:cNvSpPr/>
            <p:nvPr/>
          </p:nvSpPr>
          <p:spPr>
            <a:xfrm>
              <a:off x="-680993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49"/>
            <p:cNvSpPr/>
            <p:nvPr/>
          </p:nvSpPr>
          <p:spPr>
            <a:xfrm>
              <a:off x="-63325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49"/>
            <p:cNvSpPr/>
            <p:nvPr/>
          </p:nvSpPr>
          <p:spPr>
            <a:xfrm>
              <a:off x="-584099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49"/>
            <p:cNvSpPr/>
            <p:nvPr/>
          </p:nvSpPr>
          <p:spPr>
            <a:xfrm>
              <a:off x="-53636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49"/>
            <p:cNvSpPr/>
            <p:nvPr/>
          </p:nvSpPr>
          <p:spPr>
            <a:xfrm>
              <a:off x="-487205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49"/>
            <p:cNvSpPr/>
            <p:nvPr/>
          </p:nvSpPr>
          <p:spPr>
            <a:xfrm>
              <a:off x="-43946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49"/>
            <p:cNvSpPr/>
            <p:nvPr/>
          </p:nvSpPr>
          <p:spPr>
            <a:xfrm>
              <a:off x="-39172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49"/>
            <p:cNvSpPr/>
            <p:nvPr/>
          </p:nvSpPr>
          <p:spPr>
            <a:xfrm>
              <a:off x="-34257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49"/>
            <p:cNvSpPr/>
            <p:nvPr/>
          </p:nvSpPr>
          <p:spPr>
            <a:xfrm>
              <a:off x="-29483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49"/>
            <p:cNvSpPr/>
            <p:nvPr/>
          </p:nvSpPr>
          <p:spPr>
            <a:xfrm>
              <a:off x="-245678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49"/>
            <p:cNvSpPr/>
            <p:nvPr/>
          </p:nvSpPr>
          <p:spPr>
            <a:xfrm>
              <a:off x="-19793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49"/>
            <p:cNvSpPr/>
            <p:nvPr/>
          </p:nvSpPr>
          <p:spPr>
            <a:xfrm>
              <a:off x="-15019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49"/>
            <p:cNvSpPr/>
            <p:nvPr/>
          </p:nvSpPr>
          <p:spPr>
            <a:xfrm>
              <a:off x="-10104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49"/>
            <p:cNvSpPr/>
            <p:nvPr/>
          </p:nvSpPr>
          <p:spPr>
            <a:xfrm>
              <a:off x="-904249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49"/>
            <p:cNvSpPr/>
            <p:nvPr/>
          </p:nvSpPr>
          <p:spPr>
            <a:xfrm>
              <a:off x="-904249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49"/>
            <p:cNvSpPr/>
            <p:nvPr/>
          </p:nvSpPr>
          <p:spPr>
            <a:xfrm>
              <a:off x="-71576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49"/>
            <p:cNvSpPr/>
            <p:nvPr/>
          </p:nvSpPr>
          <p:spPr>
            <a:xfrm>
              <a:off x="-71576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49"/>
            <p:cNvSpPr/>
            <p:nvPr/>
          </p:nvSpPr>
          <p:spPr>
            <a:xfrm>
              <a:off x="-900066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49"/>
            <p:cNvSpPr/>
            <p:nvPr/>
          </p:nvSpPr>
          <p:spPr>
            <a:xfrm>
              <a:off x="-67393" y="3715554"/>
              <a:ext cx="11320" cy="9843"/>
            </a:xfrm>
            <a:custGeom>
              <a:avLst/>
              <a:gdLst/>
              <a:ahLst/>
              <a:cxnLst/>
              <a:rect l="l" t="t" r="r" b="b"/>
              <a:pathLst>
                <a:path w="184" h="160" extrusionOk="0">
                  <a:moveTo>
                    <a:pt x="92" y="0"/>
                  </a:moveTo>
                  <a:cubicBezTo>
                    <a:pt x="47" y="0"/>
                    <a:pt x="1" y="23"/>
                    <a:pt x="1" y="69"/>
                  </a:cubicBezTo>
                  <a:cubicBezTo>
                    <a:pt x="1" y="114"/>
                    <a:pt x="47" y="160"/>
                    <a:pt x="92" y="160"/>
                  </a:cubicBezTo>
                  <a:cubicBezTo>
                    <a:pt x="138" y="160"/>
                    <a:pt x="184" y="114"/>
                    <a:pt x="184" y="69"/>
                  </a:cubicBezTo>
                  <a:cubicBezTo>
                    <a:pt x="184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49"/>
            <p:cNvSpPr/>
            <p:nvPr/>
          </p:nvSpPr>
          <p:spPr>
            <a:xfrm>
              <a:off x="-900066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46"/>
                    <a:pt x="1" y="92"/>
                  </a:cubicBezTo>
                  <a:cubicBezTo>
                    <a:pt x="1" y="138"/>
                    <a:pt x="46" y="160"/>
                    <a:pt x="92" y="160"/>
                  </a:cubicBezTo>
                  <a:cubicBezTo>
                    <a:pt x="137" y="160"/>
                    <a:pt x="160" y="138"/>
                    <a:pt x="160" y="92"/>
                  </a:cubicBezTo>
                  <a:cubicBezTo>
                    <a:pt x="160" y="46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49"/>
            <p:cNvSpPr/>
            <p:nvPr/>
          </p:nvSpPr>
          <p:spPr>
            <a:xfrm>
              <a:off x="-67393" y="4025848"/>
              <a:ext cx="11320" cy="9904"/>
            </a:xfrm>
            <a:custGeom>
              <a:avLst/>
              <a:gdLst/>
              <a:ahLst/>
              <a:cxnLst/>
              <a:rect l="l" t="t" r="r" b="b"/>
              <a:pathLst>
                <a:path w="184" h="161" extrusionOk="0">
                  <a:moveTo>
                    <a:pt x="92" y="1"/>
                  </a:moveTo>
                  <a:cubicBezTo>
                    <a:pt x="47" y="1"/>
                    <a:pt x="1" y="46"/>
                    <a:pt x="1" y="92"/>
                  </a:cubicBezTo>
                  <a:cubicBezTo>
                    <a:pt x="1" y="138"/>
                    <a:pt x="47" y="160"/>
                    <a:pt x="92" y="160"/>
                  </a:cubicBezTo>
                  <a:cubicBezTo>
                    <a:pt x="138" y="160"/>
                    <a:pt x="184" y="138"/>
                    <a:pt x="184" y="92"/>
                  </a:cubicBezTo>
                  <a:cubicBezTo>
                    <a:pt x="184" y="46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49"/>
            <p:cNvSpPr/>
            <p:nvPr/>
          </p:nvSpPr>
          <p:spPr>
            <a:xfrm>
              <a:off x="22488" y="4046887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56" y="5433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49"/>
            <p:cNvSpPr/>
            <p:nvPr/>
          </p:nvSpPr>
          <p:spPr>
            <a:xfrm>
              <a:off x="5201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49"/>
            <p:cNvSpPr/>
            <p:nvPr/>
          </p:nvSpPr>
          <p:spPr>
            <a:xfrm>
              <a:off x="9975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49"/>
            <p:cNvSpPr/>
            <p:nvPr/>
          </p:nvSpPr>
          <p:spPr>
            <a:xfrm>
              <a:off x="14891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49"/>
            <p:cNvSpPr/>
            <p:nvPr/>
          </p:nvSpPr>
          <p:spPr>
            <a:xfrm>
              <a:off x="19665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49"/>
            <p:cNvSpPr/>
            <p:nvPr/>
          </p:nvSpPr>
          <p:spPr>
            <a:xfrm>
              <a:off x="24574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49"/>
            <p:cNvSpPr/>
            <p:nvPr/>
          </p:nvSpPr>
          <p:spPr>
            <a:xfrm>
              <a:off x="29354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49"/>
            <p:cNvSpPr/>
            <p:nvPr/>
          </p:nvSpPr>
          <p:spPr>
            <a:xfrm>
              <a:off x="342638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49"/>
            <p:cNvSpPr/>
            <p:nvPr/>
          </p:nvSpPr>
          <p:spPr>
            <a:xfrm>
              <a:off x="39037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49"/>
            <p:cNvSpPr/>
            <p:nvPr/>
          </p:nvSpPr>
          <p:spPr>
            <a:xfrm>
              <a:off x="43817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49"/>
            <p:cNvSpPr/>
            <p:nvPr/>
          </p:nvSpPr>
          <p:spPr>
            <a:xfrm>
              <a:off x="487272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49"/>
            <p:cNvSpPr/>
            <p:nvPr/>
          </p:nvSpPr>
          <p:spPr>
            <a:xfrm>
              <a:off x="53501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49"/>
            <p:cNvSpPr/>
            <p:nvPr/>
          </p:nvSpPr>
          <p:spPr>
            <a:xfrm>
              <a:off x="584166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49"/>
            <p:cNvSpPr/>
            <p:nvPr/>
          </p:nvSpPr>
          <p:spPr>
            <a:xfrm>
              <a:off x="63190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49"/>
            <p:cNvSpPr/>
            <p:nvPr/>
          </p:nvSpPr>
          <p:spPr>
            <a:xfrm>
              <a:off x="681060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49"/>
            <p:cNvSpPr/>
            <p:nvPr/>
          </p:nvSpPr>
          <p:spPr>
            <a:xfrm>
              <a:off x="72879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49"/>
            <p:cNvSpPr/>
            <p:nvPr/>
          </p:nvSpPr>
          <p:spPr>
            <a:xfrm>
              <a:off x="77653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49"/>
            <p:cNvSpPr/>
            <p:nvPr/>
          </p:nvSpPr>
          <p:spPr>
            <a:xfrm>
              <a:off x="82569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49"/>
            <p:cNvSpPr/>
            <p:nvPr/>
          </p:nvSpPr>
          <p:spPr>
            <a:xfrm>
              <a:off x="22488" y="4352998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1" y="1"/>
                  </a:moveTo>
                  <a:lnTo>
                    <a:pt x="1" y="457"/>
                  </a:lnTo>
                  <a:lnTo>
                    <a:pt x="13856" y="457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rgbClr val="F1A6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49"/>
            <p:cNvSpPr/>
            <p:nvPr/>
          </p:nvSpPr>
          <p:spPr>
            <a:xfrm>
              <a:off x="5201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49"/>
            <p:cNvSpPr/>
            <p:nvPr/>
          </p:nvSpPr>
          <p:spPr>
            <a:xfrm>
              <a:off x="9975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49"/>
            <p:cNvSpPr/>
            <p:nvPr/>
          </p:nvSpPr>
          <p:spPr>
            <a:xfrm>
              <a:off x="14891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49"/>
            <p:cNvSpPr/>
            <p:nvPr/>
          </p:nvSpPr>
          <p:spPr>
            <a:xfrm>
              <a:off x="19665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49"/>
            <p:cNvSpPr/>
            <p:nvPr/>
          </p:nvSpPr>
          <p:spPr>
            <a:xfrm>
              <a:off x="24574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49"/>
            <p:cNvSpPr/>
            <p:nvPr/>
          </p:nvSpPr>
          <p:spPr>
            <a:xfrm>
              <a:off x="29354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49"/>
            <p:cNvSpPr/>
            <p:nvPr/>
          </p:nvSpPr>
          <p:spPr>
            <a:xfrm>
              <a:off x="342638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49"/>
            <p:cNvSpPr/>
            <p:nvPr/>
          </p:nvSpPr>
          <p:spPr>
            <a:xfrm>
              <a:off x="39037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49"/>
            <p:cNvSpPr/>
            <p:nvPr/>
          </p:nvSpPr>
          <p:spPr>
            <a:xfrm>
              <a:off x="43817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49"/>
            <p:cNvSpPr/>
            <p:nvPr/>
          </p:nvSpPr>
          <p:spPr>
            <a:xfrm>
              <a:off x="487272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49"/>
            <p:cNvSpPr/>
            <p:nvPr/>
          </p:nvSpPr>
          <p:spPr>
            <a:xfrm>
              <a:off x="53501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1" y="420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49"/>
            <p:cNvSpPr/>
            <p:nvPr/>
          </p:nvSpPr>
          <p:spPr>
            <a:xfrm>
              <a:off x="584166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49"/>
            <p:cNvSpPr/>
            <p:nvPr/>
          </p:nvSpPr>
          <p:spPr>
            <a:xfrm>
              <a:off x="63190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49"/>
            <p:cNvSpPr/>
            <p:nvPr/>
          </p:nvSpPr>
          <p:spPr>
            <a:xfrm>
              <a:off x="681060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49"/>
            <p:cNvSpPr/>
            <p:nvPr/>
          </p:nvSpPr>
          <p:spPr>
            <a:xfrm>
              <a:off x="72879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49"/>
            <p:cNvSpPr/>
            <p:nvPr/>
          </p:nvSpPr>
          <p:spPr>
            <a:xfrm>
              <a:off x="77653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49"/>
            <p:cNvSpPr/>
            <p:nvPr/>
          </p:nvSpPr>
          <p:spPr>
            <a:xfrm>
              <a:off x="82569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49"/>
            <p:cNvSpPr/>
            <p:nvPr/>
          </p:nvSpPr>
          <p:spPr>
            <a:xfrm>
              <a:off x="22488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49"/>
            <p:cNvSpPr/>
            <p:nvPr/>
          </p:nvSpPr>
          <p:spPr>
            <a:xfrm>
              <a:off x="22488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49"/>
            <p:cNvSpPr/>
            <p:nvPr/>
          </p:nvSpPr>
          <p:spPr>
            <a:xfrm>
              <a:off x="855223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49"/>
            <p:cNvSpPr/>
            <p:nvPr/>
          </p:nvSpPr>
          <p:spPr>
            <a:xfrm>
              <a:off x="855223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49"/>
            <p:cNvSpPr/>
            <p:nvPr/>
          </p:nvSpPr>
          <p:spPr>
            <a:xfrm>
              <a:off x="26733" y="4052547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2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49"/>
            <p:cNvSpPr/>
            <p:nvPr/>
          </p:nvSpPr>
          <p:spPr>
            <a:xfrm>
              <a:off x="859406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8" y="160"/>
                    <a:pt x="160" y="114"/>
                    <a:pt x="160" y="69"/>
                  </a:cubicBezTo>
                  <a:cubicBezTo>
                    <a:pt x="160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49"/>
            <p:cNvSpPr/>
            <p:nvPr/>
          </p:nvSpPr>
          <p:spPr>
            <a:xfrm>
              <a:off x="26733" y="4362841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2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2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49"/>
            <p:cNvSpPr/>
            <p:nvPr/>
          </p:nvSpPr>
          <p:spPr>
            <a:xfrm>
              <a:off x="859406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38" y="160"/>
                    <a:pt x="160" y="115"/>
                    <a:pt x="160" y="69"/>
                  </a:cubicBezTo>
                  <a:cubicBezTo>
                    <a:pt x="160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49"/>
            <p:cNvSpPr/>
            <p:nvPr/>
          </p:nvSpPr>
          <p:spPr>
            <a:xfrm>
              <a:off x="22488" y="3709894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56" y="5433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49"/>
            <p:cNvSpPr/>
            <p:nvPr/>
          </p:nvSpPr>
          <p:spPr>
            <a:xfrm>
              <a:off x="5201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49"/>
            <p:cNvSpPr/>
            <p:nvPr/>
          </p:nvSpPr>
          <p:spPr>
            <a:xfrm>
              <a:off x="9975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49"/>
            <p:cNvSpPr/>
            <p:nvPr/>
          </p:nvSpPr>
          <p:spPr>
            <a:xfrm>
              <a:off x="14891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49"/>
            <p:cNvSpPr/>
            <p:nvPr/>
          </p:nvSpPr>
          <p:spPr>
            <a:xfrm>
              <a:off x="19665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49"/>
            <p:cNvSpPr/>
            <p:nvPr/>
          </p:nvSpPr>
          <p:spPr>
            <a:xfrm>
              <a:off x="24574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49"/>
            <p:cNvSpPr/>
            <p:nvPr/>
          </p:nvSpPr>
          <p:spPr>
            <a:xfrm>
              <a:off x="29354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49"/>
            <p:cNvSpPr/>
            <p:nvPr/>
          </p:nvSpPr>
          <p:spPr>
            <a:xfrm>
              <a:off x="342638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49"/>
            <p:cNvSpPr/>
            <p:nvPr/>
          </p:nvSpPr>
          <p:spPr>
            <a:xfrm>
              <a:off x="39037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49"/>
            <p:cNvSpPr/>
            <p:nvPr/>
          </p:nvSpPr>
          <p:spPr>
            <a:xfrm>
              <a:off x="43817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49"/>
            <p:cNvSpPr/>
            <p:nvPr/>
          </p:nvSpPr>
          <p:spPr>
            <a:xfrm>
              <a:off x="487272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49"/>
            <p:cNvSpPr/>
            <p:nvPr/>
          </p:nvSpPr>
          <p:spPr>
            <a:xfrm>
              <a:off x="53501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49"/>
            <p:cNvSpPr/>
            <p:nvPr/>
          </p:nvSpPr>
          <p:spPr>
            <a:xfrm>
              <a:off x="584166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49"/>
            <p:cNvSpPr/>
            <p:nvPr/>
          </p:nvSpPr>
          <p:spPr>
            <a:xfrm>
              <a:off x="63190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49"/>
            <p:cNvSpPr/>
            <p:nvPr/>
          </p:nvSpPr>
          <p:spPr>
            <a:xfrm>
              <a:off x="681060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49"/>
            <p:cNvSpPr/>
            <p:nvPr/>
          </p:nvSpPr>
          <p:spPr>
            <a:xfrm>
              <a:off x="72879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49"/>
            <p:cNvSpPr/>
            <p:nvPr/>
          </p:nvSpPr>
          <p:spPr>
            <a:xfrm>
              <a:off x="77653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49"/>
            <p:cNvSpPr/>
            <p:nvPr/>
          </p:nvSpPr>
          <p:spPr>
            <a:xfrm>
              <a:off x="82569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49"/>
            <p:cNvSpPr/>
            <p:nvPr/>
          </p:nvSpPr>
          <p:spPr>
            <a:xfrm>
              <a:off x="22488" y="4016005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1" y="1"/>
                  </a:moveTo>
                  <a:lnTo>
                    <a:pt x="1" y="457"/>
                  </a:lnTo>
                  <a:lnTo>
                    <a:pt x="13856" y="457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49"/>
            <p:cNvSpPr/>
            <p:nvPr/>
          </p:nvSpPr>
          <p:spPr>
            <a:xfrm>
              <a:off x="5201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49"/>
            <p:cNvSpPr/>
            <p:nvPr/>
          </p:nvSpPr>
          <p:spPr>
            <a:xfrm>
              <a:off x="9975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49"/>
            <p:cNvSpPr/>
            <p:nvPr/>
          </p:nvSpPr>
          <p:spPr>
            <a:xfrm>
              <a:off x="14891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49"/>
            <p:cNvSpPr/>
            <p:nvPr/>
          </p:nvSpPr>
          <p:spPr>
            <a:xfrm>
              <a:off x="19665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49"/>
            <p:cNvSpPr/>
            <p:nvPr/>
          </p:nvSpPr>
          <p:spPr>
            <a:xfrm>
              <a:off x="24574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49"/>
            <p:cNvSpPr/>
            <p:nvPr/>
          </p:nvSpPr>
          <p:spPr>
            <a:xfrm>
              <a:off x="29354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49"/>
            <p:cNvSpPr/>
            <p:nvPr/>
          </p:nvSpPr>
          <p:spPr>
            <a:xfrm>
              <a:off x="342638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49"/>
            <p:cNvSpPr/>
            <p:nvPr/>
          </p:nvSpPr>
          <p:spPr>
            <a:xfrm>
              <a:off x="39037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49"/>
            <p:cNvSpPr/>
            <p:nvPr/>
          </p:nvSpPr>
          <p:spPr>
            <a:xfrm>
              <a:off x="43817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49"/>
            <p:cNvSpPr/>
            <p:nvPr/>
          </p:nvSpPr>
          <p:spPr>
            <a:xfrm>
              <a:off x="487272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49"/>
            <p:cNvSpPr/>
            <p:nvPr/>
          </p:nvSpPr>
          <p:spPr>
            <a:xfrm>
              <a:off x="53501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1" y="4200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49"/>
            <p:cNvSpPr/>
            <p:nvPr/>
          </p:nvSpPr>
          <p:spPr>
            <a:xfrm>
              <a:off x="584166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49"/>
            <p:cNvSpPr/>
            <p:nvPr/>
          </p:nvSpPr>
          <p:spPr>
            <a:xfrm>
              <a:off x="63190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49"/>
            <p:cNvSpPr/>
            <p:nvPr/>
          </p:nvSpPr>
          <p:spPr>
            <a:xfrm>
              <a:off x="681060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49"/>
            <p:cNvSpPr/>
            <p:nvPr/>
          </p:nvSpPr>
          <p:spPr>
            <a:xfrm>
              <a:off x="72879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49"/>
            <p:cNvSpPr/>
            <p:nvPr/>
          </p:nvSpPr>
          <p:spPr>
            <a:xfrm>
              <a:off x="77653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49"/>
            <p:cNvSpPr/>
            <p:nvPr/>
          </p:nvSpPr>
          <p:spPr>
            <a:xfrm>
              <a:off x="82569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49"/>
            <p:cNvSpPr/>
            <p:nvPr/>
          </p:nvSpPr>
          <p:spPr>
            <a:xfrm>
              <a:off x="22488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49"/>
            <p:cNvSpPr/>
            <p:nvPr/>
          </p:nvSpPr>
          <p:spPr>
            <a:xfrm>
              <a:off x="22488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49"/>
            <p:cNvSpPr/>
            <p:nvPr/>
          </p:nvSpPr>
          <p:spPr>
            <a:xfrm>
              <a:off x="855223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49"/>
            <p:cNvSpPr/>
            <p:nvPr/>
          </p:nvSpPr>
          <p:spPr>
            <a:xfrm>
              <a:off x="855223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49"/>
            <p:cNvSpPr/>
            <p:nvPr/>
          </p:nvSpPr>
          <p:spPr>
            <a:xfrm>
              <a:off x="26733" y="3715554"/>
              <a:ext cx="9843" cy="9843"/>
            </a:xfrm>
            <a:custGeom>
              <a:avLst/>
              <a:gdLst/>
              <a:ahLst/>
              <a:cxnLst/>
              <a:rect l="l" t="t" r="r" b="b"/>
              <a:pathLst>
                <a:path w="160" h="160" extrusionOk="0">
                  <a:moveTo>
                    <a:pt x="92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49"/>
            <p:cNvSpPr/>
            <p:nvPr/>
          </p:nvSpPr>
          <p:spPr>
            <a:xfrm>
              <a:off x="859406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8" y="160"/>
                    <a:pt x="160" y="114"/>
                    <a:pt x="160" y="69"/>
                  </a:cubicBezTo>
                  <a:cubicBezTo>
                    <a:pt x="160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49"/>
            <p:cNvSpPr/>
            <p:nvPr/>
          </p:nvSpPr>
          <p:spPr>
            <a:xfrm>
              <a:off x="26733" y="4025848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2" y="1"/>
                  </a:moveTo>
                  <a:cubicBezTo>
                    <a:pt x="46" y="1"/>
                    <a:pt x="0" y="46"/>
                    <a:pt x="0" y="92"/>
                  </a:cubicBezTo>
                  <a:cubicBezTo>
                    <a:pt x="0" y="138"/>
                    <a:pt x="46" y="160"/>
                    <a:pt x="92" y="160"/>
                  </a:cubicBezTo>
                  <a:cubicBezTo>
                    <a:pt x="137" y="160"/>
                    <a:pt x="160" y="138"/>
                    <a:pt x="160" y="92"/>
                  </a:cubicBezTo>
                  <a:cubicBezTo>
                    <a:pt x="160" y="46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49"/>
            <p:cNvSpPr/>
            <p:nvPr/>
          </p:nvSpPr>
          <p:spPr>
            <a:xfrm>
              <a:off x="859406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46"/>
                    <a:pt x="1" y="92"/>
                  </a:cubicBezTo>
                  <a:cubicBezTo>
                    <a:pt x="1" y="138"/>
                    <a:pt x="46" y="160"/>
                    <a:pt x="92" y="160"/>
                  </a:cubicBezTo>
                  <a:cubicBezTo>
                    <a:pt x="138" y="160"/>
                    <a:pt x="160" y="138"/>
                    <a:pt x="160" y="92"/>
                  </a:cubicBezTo>
                  <a:cubicBezTo>
                    <a:pt x="160" y="46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49"/>
            <p:cNvSpPr/>
            <p:nvPr/>
          </p:nvSpPr>
          <p:spPr>
            <a:xfrm>
              <a:off x="22488" y="3372901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56" y="5433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49"/>
            <p:cNvSpPr/>
            <p:nvPr/>
          </p:nvSpPr>
          <p:spPr>
            <a:xfrm>
              <a:off x="52018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49"/>
            <p:cNvSpPr/>
            <p:nvPr/>
          </p:nvSpPr>
          <p:spPr>
            <a:xfrm>
              <a:off x="99757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49"/>
            <p:cNvSpPr/>
            <p:nvPr/>
          </p:nvSpPr>
          <p:spPr>
            <a:xfrm>
              <a:off x="148912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49"/>
            <p:cNvSpPr/>
            <p:nvPr/>
          </p:nvSpPr>
          <p:spPr>
            <a:xfrm>
              <a:off x="196651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49"/>
            <p:cNvSpPr/>
            <p:nvPr/>
          </p:nvSpPr>
          <p:spPr>
            <a:xfrm>
              <a:off x="245744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49"/>
            <p:cNvSpPr/>
            <p:nvPr/>
          </p:nvSpPr>
          <p:spPr>
            <a:xfrm>
              <a:off x="29354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49"/>
            <p:cNvSpPr/>
            <p:nvPr/>
          </p:nvSpPr>
          <p:spPr>
            <a:xfrm>
              <a:off x="342638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49"/>
            <p:cNvSpPr/>
            <p:nvPr/>
          </p:nvSpPr>
          <p:spPr>
            <a:xfrm>
              <a:off x="390378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49"/>
            <p:cNvSpPr/>
            <p:nvPr/>
          </p:nvSpPr>
          <p:spPr>
            <a:xfrm>
              <a:off x="438179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49"/>
            <p:cNvSpPr/>
            <p:nvPr/>
          </p:nvSpPr>
          <p:spPr>
            <a:xfrm>
              <a:off x="487272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49"/>
            <p:cNvSpPr/>
            <p:nvPr/>
          </p:nvSpPr>
          <p:spPr>
            <a:xfrm>
              <a:off x="535011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49"/>
            <p:cNvSpPr/>
            <p:nvPr/>
          </p:nvSpPr>
          <p:spPr>
            <a:xfrm>
              <a:off x="584166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49"/>
            <p:cNvSpPr/>
            <p:nvPr/>
          </p:nvSpPr>
          <p:spPr>
            <a:xfrm>
              <a:off x="631905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49"/>
            <p:cNvSpPr/>
            <p:nvPr/>
          </p:nvSpPr>
          <p:spPr>
            <a:xfrm>
              <a:off x="681060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49"/>
            <p:cNvSpPr/>
            <p:nvPr/>
          </p:nvSpPr>
          <p:spPr>
            <a:xfrm>
              <a:off x="728799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49"/>
            <p:cNvSpPr/>
            <p:nvPr/>
          </p:nvSpPr>
          <p:spPr>
            <a:xfrm>
              <a:off x="776539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49"/>
            <p:cNvSpPr/>
            <p:nvPr/>
          </p:nvSpPr>
          <p:spPr>
            <a:xfrm>
              <a:off x="825693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49"/>
            <p:cNvSpPr/>
            <p:nvPr/>
          </p:nvSpPr>
          <p:spPr>
            <a:xfrm>
              <a:off x="22488" y="3677598"/>
              <a:ext cx="852421" cy="29590"/>
            </a:xfrm>
            <a:custGeom>
              <a:avLst/>
              <a:gdLst/>
              <a:ahLst/>
              <a:cxnLst/>
              <a:rect l="l" t="t" r="r" b="b"/>
              <a:pathLst>
                <a:path w="13856" h="481" extrusionOk="0">
                  <a:moveTo>
                    <a:pt x="1" y="1"/>
                  </a:moveTo>
                  <a:lnTo>
                    <a:pt x="1" y="480"/>
                  </a:lnTo>
                  <a:lnTo>
                    <a:pt x="13856" y="480"/>
                  </a:lnTo>
                  <a:lnTo>
                    <a:pt x="13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49"/>
            <p:cNvSpPr/>
            <p:nvPr/>
          </p:nvSpPr>
          <p:spPr>
            <a:xfrm>
              <a:off x="52018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49"/>
            <p:cNvSpPr/>
            <p:nvPr/>
          </p:nvSpPr>
          <p:spPr>
            <a:xfrm>
              <a:off x="99757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51" y="1"/>
                  </a:moveTo>
                  <a:lnTo>
                    <a:pt x="251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49"/>
            <p:cNvSpPr/>
            <p:nvPr/>
          </p:nvSpPr>
          <p:spPr>
            <a:xfrm>
              <a:off x="148912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49"/>
            <p:cNvSpPr/>
            <p:nvPr/>
          </p:nvSpPr>
          <p:spPr>
            <a:xfrm>
              <a:off x="196651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49"/>
            <p:cNvSpPr/>
            <p:nvPr/>
          </p:nvSpPr>
          <p:spPr>
            <a:xfrm>
              <a:off x="245744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49"/>
            <p:cNvSpPr/>
            <p:nvPr/>
          </p:nvSpPr>
          <p:spPr>
            <a:xfrm>
              <a:off x="29354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49"/>
            <p:cNvSpPr/>
            <p:nvPr/>
          </p:nvSpPr>
          <p:spPr>
            <a:xfrm>
              <a:off x="342638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49"/>
            <p:cNvSpPr/>
            <p:nvPr/>
          </p:nvSpPr>
          <p:spPr>
            <a:xfrm>
              <a:off x="390378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49"/>
            <p:cNvSpPr/>
            <p:nvPr/>
          </p:nvSpPr>
          <p:spPr>
            <a:xfrm>
              <a:off x="438179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51" y="1"/>
                  </a:moveTo>
                  <a:lnTo>
                    <a:pt x="251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49"/>
            <p:cNvSpPr/>
            <p:nvPr/>
          </p:nvSpPr>
          <p:spPr>
            <a:xfrm>
              <a:off x="487272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49"/>
            <p:cNvSpPr/>
            <p:nvPr/>
          </p:nvSpPr>
          <p:spPr>
            <a:xfrm>
              <a:off x="535011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1" y="4223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49"/>
            <p:cNvSpPr/>
            <p:nvPr/>
          </p:nvSpPr>
          <p:spPr>
            <a:xfrm>
              <a:off x="584166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49"/>
            <p:cNvSpPr/>
            <p:nvPr/>
          </p:nvSpPr>
          <p:spPr>
            <a:xfrm>
              <a:off x="631905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49"/>
            <p:cNvSpPr/>
            <p:nvPr/>
          </p:nvSpPr>
          <p:spPr>
            <a:xfrm>
              <a:off x="681060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298" y="422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49"/>
            <p:cNvSpPr/>
            <p:nvPr/>
          </p:nvSpPr>
          <p:spPr>
            <a:xfrm>
              <a:off x="728799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49"/>
            <p:cNvSpPr/>
            <p:nvPr/>
          </p:nvSpPr>
          <p:spPr>
            <a:xfrm>
              <a:off x="776539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52" y="1"/>
                  </a:moveTo>
                  <a:lnTo>
                    <a:pt x="252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49"/>
            <p:cNvSpPr/>
            <p:nvPr/>
          </p:nvSpPr>
          <p:spPr>
            <a:xfrm>
              <a:off x="825693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49"/>
            <p:cNvSpPr/>
            <p:nvPr/>
          </p:nvSpPr>
          <p:spPr>
            <a:xfrm>
              <a:off x="22488" y="3372901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49"/>
            <p:cNvSpPr/>
            <p:nvPr/>
          </p:nvSpPr>
          <p:spPr>
            <a:xfrm>
              <a:off x="22488" y="3372901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49"/>
            <p:cNvSpPr/>
            <p:nvPr/>
          </p:nvSpPr>
          <p:spPr>
            <a:xfrm>
              <a:off x="855223" y="3372901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49"/>
            <p:cNvSpPr/>
            <p:nvPr/>
          </p:nvSpPr>
          <p:spPr>
            <a:xfrm>
              <a:off x="855223" y="3372901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49"/>
            <p:cNvSpPr/>
            <p:nvPr/>
          </p:nvSpPr>
          <p:spPr>
            <a:xfrm>
              <a:off x="26733" y="3377146"/>
              <a:ext cx="9843" cy="11258"/>
            </a:xfrm>
            <a:custGeom>
              <a:avLst/>
              <a:gdLst/>
              <a:ahLst/>
              <a:cxnLst/>
              <a:rect l="l" t="t" r="r" b="b"/>
              <a:pathLst>
                <a:path w="160" h="183" extrusionOk="0">
                  <a:moveTo>
                    <a:pt x="92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137"/>
                    <a:pt x="46" y="183"/>
                    <a:pt x="92" y="183"/>
                  </a:cubicBezTo>
                  <a:cubicBezTo>
                    <a:pt x="137" y="183"/>
                    <a:pt x="160" y="137"/>
                    <a:pt x="160" y="92"/>
                  </a:cubicBezTo>
                  <a:cubicBezTo>
                    <a:pt x="160" y="46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49"/>
            <p:cNvSpPr/>
            <p:nvPr/>
          </p:nvSpPr>
          <p:spPr>
            <a:xfrm>
              <a:off x="859406" y="3377146"/>
              <a:ext cx="9905" cy="11258"/>
            </a:xfrm>
            <a:custGeom>
              <a:avLst/>
              <a:gdLst/>
              <a:ahLst/>
              <a:cxnLst/>
              <a:rect l="l" t="t" r="r" b="b"/>
              <a:pathLst>
                <a:path w="161" h="183" extrusionOk="0">
                  <a:moveTo>
                    <a:pt x="92" y="0"/>
                  </a:moveTo>
                  <a:cubicBezTo>
                    <a:pt x="46" y="0"/>
                    <a:pt x="1" y="46"/>
                    <a:pt x="1" y="92"/>
                  </a:cubicBezTo>
                  <a:cubicBezTo>
                    <a:pt x="1" y="137"/>
                    <a:pt x="46" y="183"/>
                    <a:pt x="92" y="183"/>
                  </a:cubicBezTo>
                  <a:cubicBezTo>
                    <a:pt x="138" y="183"/>
                    <a:pt x="160" y="137"/>
                    <a:pt x="160" y="92"/>
                  </a:cubicBezTo>
                  <a:cubicBezTo>
                    <a:pt x="160" y="46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49"/>
            <p:cNvSpPr/>
            <p:nvPr/>
          </p:nvSpPr>
          <p:spPr>
            <a:xfrm>
              <a:off x="26733" y="3688855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2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2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49"/>
            <p:cNvSpPr/>
            <p:nvPr/>
          </p:nvSpPr>
          <p:spPr>
            <a:xfrm>
              <a:off x="859406" y="3688855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38" y="160"/>
                    <a:pt x="160" y="115"/>
                    <a:pt x="160" y="69"/>
                  </a:cubicBezTo>
                  <a:cubicBezTo>
                    <a:pt x="160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49"/>
            <p:cNvSpPr/>
            <p:nvPr/>
          </p:nvSpPr>
          <p:spPr>
            <a:xfrm>
              <a:off x="2802823" y="4046887"/>
              <a:ext cx="851006" cy="334286"/>
            </a:xfrm>
            <a:custGeom>
              <a:avLst/>
              <a:gdLst/>
              <a:ahLst/>
              <a:cxnLst/>
              <a:rect l="l" t="t" r="r" b="b"/>
              <a:pathLst>
                <a:path w="13833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33" y="5433"/>
                  </a:lnTo>
                  <a:lnTo>
                    <a:pt x="138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49"/>
            <p:cNvSpPr/>
            <p:nvPr/>
          </p:nvSpPr>
          <p:spPr>
            <a:xfrm>
              <a:off x="2832353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49"/>
            <p:cNvSpPr/>
            <p:nvPr/>
          </p:nvSpPr>
          <p:spPr>
            <a:xfrm>
              <a:off x="288009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49"/>
            <p:cNvSpPr/>
            <p:nvPr/>
          </p:nvSpPr>
          <p:spPr>
            <a:xfrm>
              <a:off x="2929247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49"/>
            <p:cNvSpPr/>
            <p:nvPr/>
          </p:nvSpPr>
          <p:spPr>
            <a:xfrm>
              <a:off x="297698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49"/>
            <p:cNvSpPr/>
            <p:nvPr/>
          </p:nvSpPr>
          <p:spPr>
            <a:xfrm>
              <a:off x="302472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49"/>
            <p:cNvSpPr/>
            <p:nvPr/>
          </p:nvSpPr>
          <p:spPr>
            <a:xfrm>
              <a:off x="307388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49"/>
            <p:cNvSpPr/>
            <p:nvPr/>
          </p:nvSpPr>
          <p:spPr>
            <a:xfrm>
              <a:off x="312162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49"/>
            <p:cNvSpPr/>
            <p:nvPr/>
          </p:nvSpPr>
          <p:spPr>
            <a:xfrm>
              <a:off x="3170774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49"/>
            <p:cNvSpPr/>
            <p:nvPr/>
          </p:nvSpPr>
          <p:spPr>
            <a:xfrm>
              <a:off x="321851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49"/>
            <p:cNvSpPr/>
            <p:nvPr/>
          </p:nvSpPr>
          <p:spPr>
            <a:xfrm>
              <a:off x="3267668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49"/>
            <p:cNvSpPr/>
            <p:nvPr/>
          </p:nvSpPr>
          <p:spPr>
            <a:xfrm>
              <a:off x="331540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49"/>
            <p:cNvSpPr/>
            <p:nvPr/>
          </p:nvSpPr>
          <p:spPr>
            <a:xfrm>
              <a:off x="336314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49"/>
            <p:cNvSpPr/>
            <p:nvPr/>
          </p:nvSpPr>
          <p:spPr>
            <a:xfrm>
              <a:off x="341230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49"/>
            <p:cNvSpPr/>
            <p:nvPr/>
          </p:nvSpPr>
          <p:spPr>
            <a:xfrm>
              <a:off x="346004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49"/>
            <p:cNvSpPr/>
            <p:nvPr/>
          </p:nvSpPr>
          <p:spPr>
            <a:xfrm>
              <a:off x="3509134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49"/>
            <p:cNvSpPr/>
            <p:nvPr/>
          </p:nvSpPr>
          <p:spPr>
            <a:xfrm>
              <a:off x="355693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49"/>
            <p:cNvSpPr/>
            <p:nvPr/>
          </p:nvSpPr>
          <p:spPr>
            <a:xfrm>
              <a:off x="360467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49"/>
            <p:cNvSpPr/>
            <p:nvPr/>
          </p:nvSpPr>
          <p:spPr>
            <a:xfrm>
              <a:off x="2802823" y="4352998"/>
              <a:ext cx="851006" cy="28175"/>
            </a:xfrm>
            <a:custGeom>
              <a:avLst/>
              <a:gdLst/>
              <a:ahLst/>
              <a:cxnLst/>
              <a:rect l="l" t="t" r="r" b="b"/>
              <a:pathLst>
                <a:path w="13833" h="458" extrusionOk="0">
                  <a:moveTo>
                    <a:pt x="1" y="1"/>
                  </a:moveTo>
                  <a:lnTo>
                    <a:pt x="1" y="457"/>
                  </a:lnTo>
                  <a:lnTo>
                    <a:pt x="13833" y="457"/>
                  </a:lnTo>
                  <a:lnTo>
                    <a:pt x="13833" y="1"/>
                  </a:lnTo>
                  <a:close/>
                </a:path>
              </a:pathLst>
            </a:custGeom>
            <a:solidFill>
              <a:srgbClr val="F1A6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49"/>
            <p:cNvSpPr/>
            <p:nvPr/>
          </p:nvSpPr>
          <p:spPr>
            <a:xfrm>
              <a:off x="2832353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49"/>
            <p:cNvSpPr/>
            <p:nvPr/>
          </p:nvSpPr>
          <p:spPr>
            <a:xfrm>
              <a:off x="288009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49"/>
            <p:cNvSpPr/>
            <p:nvPr/>
          </p:nvSpPr>
          <p:spPr>
            <a:xfrm>
              <a:off x="2929247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49"/>
            <p:cNvSpPr/>
            <p:nvPr/>
          </p:nvSpPr>
          <p:spPr>
            <a:xfrm>
              <a:off x="297698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49"/>
            <p:cNvSpPr/>
            <p:nvPr/>
          </p:nvSpPr>
          <p:spPr>
            <a:xfrm>
              <a:off x="302472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49"/>
            <p:cNvSpPr/>
            <p:nvPr/>
          </p:nvSpPr>
          <p:spPr>
            <a:xfrm>
              <a:off x="307388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49"/>
            <p:cNvSpPr/>
            <p:nvPr/>
          </p:nvSpPr>
          <p:spPr>
            <a:xfrm>
              <a:off x="3121620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49"/>
            <p:cNvSpPr/>
            <p:nvPr/>
          </p:nvSpPr>
          <p:spPr>
            <a:xfrm>
              <a:off x="3170774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49"/>
            <p:cNvSpPr/>
            <p:nvPr/>
          </p:nvSpPr>
          <p:spPr>
            <a:xfrm>
              <a:off x="3218514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49"/>
            <p:cNvSpPr/>
            <p:nvPr/>
          </p:nvSpPr>
          <p:spPr>
            <a:xfrm>
              <a:off x="3267668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49"/>
            <p:cNvSpPr/>
            <p:nvPr/>
          </p:nvSpPr>
          <p:spPr>
            <a:xfrm>
              <a:off x="331540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49"/>
            <p:cNvSpPr/>
            <p:nvPr/>
          </p:nvSpPr>
          <p:spPr>
            <a:xfrm>
              <a:off x="336314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49"/>
            <p:cNvSpPr/>
            <p:nvPr/>
          </p:nvSpPr>
          <p:spPr>
            <a:xfrm>
              <a:off x="341230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49"/>
            <p:cNvSpPr/>
            <p:nvPr/>
          </p:nvSpPr>
          <p:spPr>
            <a:xfrm>
              <a:off x="346004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49"/>
            <p:cNvSpPr/>
            <p:nvPr/>
          </p:nvSpPr>
          <p:spPr>
            <a:xfrm>
              <a:off x="3509134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8" y="420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49"/>
            <p:cNvSpPr/>
            <p:nvPr/>
          </p:nvSpPr>
          <p:spPr>
            <a:xfrm>
              <a:off x="355693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49"/>
            <p:cNvSpPr/>
            <p:nvPr/>
          </p:nvSpPr>
          <p:spPr>
            <a:xfrm>
              <a:off x="360467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49"/>
            <p:cNvSpPr/>
            <p:nvPr/>
          </p:nvSpPr>
          <p:spPr>
            <a:xfrm>
              <a:off x="2802823" y="4046887"/>
              <a:ext cx="18333" cy="19747"/>
            </a:xfrm>
            <a:custGeom>
              <a:avLst/>
              <a:gdLst/>
              <a:ahLst/>
              <a:cxnLst/>
              <a:rect l="l" t="t" r="r" b="b"/>
              <a:pathLst>
                <a:path w="298" h="321" extrusionOk="0">
                  <a:moveTo>
                    <a:pt x="1" y="1"/>
                  </a:moveTo>
                  <a:lnTo>
                    <a:pt x="1" y="321"/>
                  </a:lnTo>
                  <a:lnTo>
                    <a:pt x="298" y="32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49"/>
            <p:cNvSpPr/>
            <p:nvPr/>
          </p:nvSpPr>
          <p:spPr>
            <a:xfrm>
              <a:off x="2802823" y="4046887"/>
              <a:ext cx="18333" cy="19747"/>
            </a:xfrm>
            <a:custGeom>
              <a:avLst/>
              <a:gdLst/>
              <a:ahLst/>
              <a:cxnLst/>
              <a:rect l="l" t="t" r="r" b="b"/>
              <a:pathLst>
                <a:path w="298" h="321" extrusionOk="0">
                  <a:moveTo>
                    <a:pt x="1" y="1"/>
                  </a:moveTo>
                  <a:lnTo>
                    <a:pt x="1" y="321"/>
                  </a:lnTo>
                  <a:lnTo>
                    <a:pt x="298" y="321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49"/>
            <p:cNvSpPr/>
            <p:nvPr/>
          </p:nvSpPr>
          <p:spPr>
            <a:xfrm>
              <a:off x="3635558" y="4046887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1"/>
                  </a:lnTo>
                  <a:lnTo>
                    <a:pt x="297" y="32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49"/>
            <p:cNvSpPr/>
            <p:nvPr/>
          </p:nvSpPr>
          <p:spPr>
            <a:xfrm>
              <a:off x="3635558" y="4046887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1"/>
                  </a:lnTo>
                  <a:lnTo>
                    <a:pt x="297" y="32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49"/>
            <p:cNvSpPr/>
            <p:nvPr/>
          </p:nvSpPr>
          <p:spPr>
            <a:xfrm>
              <a:off x="2807068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69" y="0"/>
                  </a:moveTo>
                  <a:cubicBezTo>
                    <a:pt x="23" y="0"/>
                    <a:pt x="0" y="23"/>
                    <a:pt x="0" y="69"/>
                  </a:cubicBezTo>
                  <a:cubicBezTo>
                    <a:pt x="0" y="114"/>
                    <a:pt x="23" y="160"/>
                    <a:pt x="69" y="160"/>
                  </a:cubicBezTo>
                  <a:cubicBezTo>
                    <a:pt x="114" y="160"/>
                    <a:pt x="160" y="114"/>
                    <a:pt x="160" y="69"/>
                  </a:cubicBezTo>
                  <a:cubicBezTo>
                    <a:pt x="160" y="23"/>
                    <a:pt x="114" y="0"/>
                    <a:pt x="69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49"/>
            <p:cNvSpPr/>
            <p:nvPr/>
          </p:nvSpPr>
          <p:spPr>
            <a:xfrm>
              <a:off x="3639741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8" y="160"/>
                    <a:pt x="161" y="114"/>
                    <a:pt x="161" y="69"/>
                  </a:cubicBezTo>
                  <a:cubicBezTo>
                    <a:pt x="161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49"/>
            <p:cNvSpPr/>
            <p:nvPr/>
          </p:nvSpPr>
          <p:spPr>
            <a:xfrm>
              <a:off x="2807068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69" y="1"/>
                  </a:moveTo>
                  <a:cubicBezTo>
                    <a:pt x="23" y="1"/>
                    <a:pt x="0" y="23"/>
                    <a:pt x="0" y="69"/>
                  </a:cubicBezTo>
                  <a:cubicBezTo>
                    <a:pt x="0" y="115"/>
                    <a:pt x="23" y="160"/>
                    <a:pt x="69" y="160"/>
                  </a:cubicBezTo>
                  <a:cubicBezTo>
                    <a:pt x="114" y="160"/>
                    <a:pt x="160" y="115"/>
                    <a:pt x="160" y="69"/>
                  </a:cubicBezTo>
                  <a:cubicBezTo>
                    <a:pt x="160" y="23"/>
                    <a:pt x="114" y="1"/>
                    <a:pt x="69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49"/>
            <p:cNvSpPr/>
            <p:nvPr/>
          </p:nvSpPr>
          <p:spPr>
            <a:xfrm>
              <a:off x="3639741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38" y="160"/>
                    <a:pt x="161" y="115"/>
                    <a:pt x="161" y="69"/>
                  </a:cubicBezTo>
                  <a:cubicBezTo>
                    <a:pt x="161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49"/>
            <p:cNvSpPr/>
            <p:nvPr/>
          </p:nvSpPr>
          <p:spPr>
            <a:xfrm>
              <a:off x="2802823" y="3709894"/>
              <a:ext cx="851006" cy="334286"/>
            </a:xfrm>
            <a:custGeom>
              <a:avLst/>
              <a:gdLst/>
              <a:ahLst/>
              <a:cxnLst/>
              <a:rect l="l" t="t" r="r" b="b"/>
              <a:pathLst>
                <a:path w="13833" h="5434" extrusionOk="0">
                  <a:moveTo>
                    <a:pt x="1" y="1"/>
                  </a:moveTo>
                  <a:lnTo>
                    <a:pt x="1" y="5433"/>
                  </a:lnTo>
                  <a:lnTo>
                    <a:pt x="13833" y="5433"/>
                  </a:lnTo>
                  <a:lnTo>
                    <a:pt x="138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49"/>
            <p:cNvSpPr/>
            <p:nvPr/>
          </p:nvSpPr>
          <p:spPr>
            <a:xfrm>
              <a:off x="2832353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49"/>
            <p:cNvSpPr/>
            <p:nvPr/>
          </p:nvSpPr>
          <p:spPr>
            <a:xfrm>
              <a:off x="288009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49"/>
            <p:cNvSpPr/>
            <p:nvPr/>
          </p:nvSpPr>
          <p:spPr>
            <a:xfrm>
              <a:off x="2929247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49"/>
            <p:cNvSpPr/>
            <p:nvPr/>
          </p:nvSpPr>
          <p:spPr>
            <a:xfrm>
              <a:off x="297698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49"/>
            <p:cNvSpPr/>
            <p:nvPr/>
          </p:nvSpPr>
          <p:spPr>
            <a:xfrm>
              <a:off x="302472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49"/>
            <p:cNvSpPr/>
            <p:nvPr/>
          </p:nvSpPr>
          <p:spPr>
            <a:xfrm>
              <a:off x="307388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49"/>
            <p:cNvSpPr/>
            <p:nvPr/>
          </p:nvSpPr>
          <p:spPr>
            <a:xfrm>
              <a:off x="312162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49"/>
            <p:cNvSpPr/>
            <p:nvPr/>
          </p:nvSpPr>
          <p:spPr>
            <a:xfrm>
              <a:off x="3170774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49"/>
            <p:cNvSpPr/>
            <p:nvPr/>
          </p:nvSpPr>
          <p:spPr>
            <a:xfrm>
              <a:off x="321851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49"/>
            <p:cNvSpPr/>
            <p:nvPr/>
          </p:nvSpPr>
          <p:spPr>
            <a:xfrm>
              <a:off x="3267668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49"/>
            <p:cNvSpPr/>
            <p:nvPr/>
          </p:nvSpPr>
          <p:spPr>
            <a:xfrm>
              <a:off x="331540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49"/>
            <p:cNvSpPr/>
            <p:nvPr/>
          </p:nvSpPr>
          <p:spPr>
            <a:xfrm>
              <a:off x="336314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49"/>
            <p:cNvSpPr/>
            <p:nvPr/>
          </p:nvSpPr>
          <p:spPr>
            <a:xfrm>
              <a:off x="341230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49"/>
            <p:cNvSpPr/>
            <p:nvPr/>
          </p:nvSpPr>
          <p:spPr>
            <a:xfrm>
              <a:off x="346004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49"/>
            <p:cNvSpPr/>
            <p:nvPr/>
          </p:nvSpPr>
          <p:spPr>
            <a:xfrm>
              <a:off x="3509134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49"/>
            <p:cNvSpPr/>
            <p:nvPr/>
          </p:nvSpPr>
          <p:spPr>
            <a:xfrm>
              <a:off x="355693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49"/>
            <p:cNvSpPr/>
            <p:nvPr/>
          </p:nvSpPr>
          <p:spPr>
            <a:xfrm>
              <a:off x="360467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49"/>
            <p:cNvSpPr/>
            <p:nvPr/>
          </p:nvSpPr>
          <p:spPr>
            <a:xfrm>
              <a:off x="2802823" y="4016005"/>
              <a:ext cx="851006" cy="28175"/>
            </a:xfrm>
            <a:custGeom>
              <a:avLst/>
              <a:gdLst/>
              <a:ahLst/>
              <a:cxnLst/>
              <a:rect l="l" t="t" r="r" b="b"/>
              <a:pathLst>
                <a:path w="13833" h="458" extrusionOk="0">
                  <a:moveTo>
                    <a:pt x="1" y="1"/>
                  </a:moveTo>
                  <a:lnTo>
                    <a:pt x="1" y="457"/>
                  </a:lnTo>
                  <a:lnTo>
                    <a:pt x="13833" y="457"/>
                  </a:lnTo>
                  <a:lnTo>
                    <a:pt x="1383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49"/>
            <p:cNvSpPr/>
            <p:nvPr/>
          </p:nvSpPr>
          <p:spPr>
            <a:xfrm>
              <a:off x="2832353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49"/>
            <p:cNvSpPr/>
            <p:nvPr/>
          </p:nvSpPr>
          <p:spPr>
            <a:xfrm>
              <a:off x="288009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49"/>
            <p:cNvSpPr/>
            <p:nvPr/>
          </p:nvSpPr>
          <p:spPr>
            <a:xfrm>
              <a:off x="2929247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49"/>
            <p:cNvSpPr/>
            <p:nvPr/>
          </p:nvSpPr>
          <p:spPr>
            <a:xfrm>
              <a:off x="297698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49"/>
            <p:cNvSpPr/>
            <p:nvPr/>
          </p:nvSpPr>
          <p:spPr>
            <a:xfrm>
              <a:off x="302472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49"/>
            <p:cNvSpPr/>
            <p:nvPr/>
          </p:nvSpPr>
          <p:spPr>
            <a:xfrm>
              <a:off x="307388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49"/>
            <p:cNvSpPr/>
            <p:nvPr/>
          </p:nvSpPr>
          <p:spPr>
            <a:xfrm>
              <a:off x="3121620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49"/>
            <p:cNvSpPr/>
            <p:nvPr/>
          </p:nvSpPr>
          <p:spPr>
            <a:xfrm>
              <a:off x="3170774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49"/>
            <p:cNvSpPr/>
            <p:nvPr/>
          </p:nvSpPr>
          <p:spPr>
            <a:xfrm>
              <a:off x="3218514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49"/>
            <p:cNvSpPr/>
            <p:nvPr/>
          </p:nvSpPr>
          <p:spPr>
            <a:xfrm>
              <a:off x="3267668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49"/>
            <p:cNvSpPr/>
            <p:nvPr/>
          </p:nvSpPr>
          <p:spPr>
            <a:xfrm>
              <a:off x="331540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49"/>
            <p:cNvSpPr/>
            <p:nvPr/>
          </p:nvSpPr>
          <p:spPr>
            <a:xfrm>
              <a:off x="336314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49"/>
            <p:cNvSpPr/>
            <p:nvPr/>
          </p:nvSpPr>
          <p:spPr>
            <a:xfrm>
              <a:off x="341230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49"/>
            <p:cNvSpPr/>
            <p:nvPr/>
          </p:nvSpPr>
          <p:spPr>
            <a:xfrm>
              <a:off x="346004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49"/>
            <p:cNvSpPr/>
            <p:nvPr/>
          </p:nvSpPr>
          <p:spPr>
            <a:xfrm>
              <a:off x="3509134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8" y="420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49"/>
            <p:cNvSpPr/>
            <p:nvPr/>
          </p:nvSpPr>
          <p:spPr>
            <a:xfrm>
              <a:off x="355693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49"/>
            <p:cNvSpPr/>
            <p:nvPr/>
          </p:nvSpPr>
          <p:spPr>
            <a:xfrm>
              <a:off x="360467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1" y="1"/>
                  </a:moveTo>
                  <a:lnTo>
                    <a:pt x="251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49"/>
            <p:cNvSpPr/>
            <p:nvPr/>
          </p:nvSpPr>
          <p:spPr>
            <a:xfrm>
              <a:off x="2802823" y="3709894"/>
              <a:ext cx="18333" cy="19747"/>
            </a:xfrm>
            <a:custGeom>
              <a:avLst/>
              <a:gdLst/>
              <a:ahLst/>
              <a:cxnLst/>
              <a:rect l="l" t="t" r="r" b="b"/>
              <a:pathLst>
                <a:path w="298" h="321" extrusionOk="0">
                  <a:moveTo>
                    <a:pt x="1" y="1"/>
                  </a:moveTo>
                  <a:lnTo>
                    <a:pt x="1" y="320"/>
                  </a:lnTo>
                  <a:lnTo>
                    <a:pt x="298" y="32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49"/>
            <p:cNvSpPr/>
            <p:nvPr/>
          </p:nvSpPr>
          <p:spPr>
            <a:xfrm>
              <a:off x="2802823" y="3709894"/>
              <a:ext cx="18333" cy="19747"/>
            </a:xfrm>
            <a:custGeom>
              <a:avLst/>
              <a:gdLst/>
              <a:ahLst/>
              <a:cxnLst/>
              <a:rect l="l" t="t" r="r" b="b"/>
              <a:pathLst>
                <a:path w="298" h="321" extrusionOk="0">
                  <a:moveTo>
                    <a:pt x="1" y="1"/>
                  </a:moveTo>
                  <a:lnTo>
                    <a:pt x="1" y="320"/>
                  </a:lnTo>
                  <a:lnTo>
                    <a:pt x="298" y="32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49"/>
            <p:cNvSpPr/>
            <p:nvPr/>
          </p:nvSpPr>
          <p:spPr>
            <a:xfrm>
              <a:off x="3635558" y="3709894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49"/>
            <p:cNvSpPr/>
            <p:nvPr/>
          </p:nvSpPr>
          <p:spPr>
            <a:xfrm>
              <a:off x="3635558" y="3709894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49"/>
            <p:cNvSpPr/>
            <p:nvPr/>
          </p:nvSpPr>
          <p:spPr>
            <a:xfrm>
              <a:off x="2807068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69" y="0"/>
                  </a:moveTo>
                  <a:cubicBezTo>
                    <a:pt x="23" y="0"/>
                    <a:pt x="0" y="23"/>
                    <a:pt x="0" y="69"/>
                  </a:cubicBezTo>
                  <a:cubicBezTo>
                    <a:pt x="0" y="114"/>
                    <a:pt x="23" y="160"/>
                    <a:pt x="69" y="160"/>
                  </a:cubicBezTo>
                  <a:cubicBezTo>
                    <a:pt x="114" y="160"/>
                    <a:pt x="160" y="114"/>
                    <a:pt x="160" y="69"/>
                  </a:cubicBezTo>
                  <a:cubicBezTo>
                    <a:pt x="160" y="23"/>
                    <a:pt x="114" y="0"/>
                    <a:pt x="69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49"/>
            <p:cNvSpPr/>
            <p:nvPr/>
          </p:nvSpPr>
          <p:spPr>
            <a:xfrm>
              <a:off x="3639741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38" y="160"/>
                    <a:pt x="161" y="114"/>
                    <a:pt x="161" y="69"/>
                  </a:cubicBezTo>
                  <a:cubicBezTo>
                    <a:pt x="161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49"/>
            <p:cNvSpPr/>
            <p:nvPr/>
          </p:nvSpPr>
          <p:spPr>
            <a:xfrm>
              <a:off x="2807068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69" y="1"/>
                  </a:moveTo>
                  <a:cubicBezTo>
                    <a:pt x="23" y="1"/>
                    <a:pt x="0" y="46"/>
                    <a:pt x="0" y="92"/>
                  </a:cubicBezTo>
                  <a:cubicBezTo>
                    <a:pt x="0" y="138"/>
                    <a:pt x="23" y="160"/>
                    <a:pt x="69" y="160"/>
                  </a:cubicBezTo>
                  <a:cubicBezTo>
                    <a:pt x="114" y="160"/>
                    <a:pt x="160" y="138"/>
                    <a:pt x="160" y="92"/>
                  </a:cubicBezTo>
                  <a:cubicBezTo>
                    <a:pt x="160" y="46"/>
                    <a:pt x="114" y="1"/>
                    <a:pt x="69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49"/>
            <p:cNvSpPr/>
            <p:nvPr/>
          </p:nvSpPr>
          <p:spPr>
            <a:xfrm>
              <a:off x="3639741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46"/>
                    <a:pt x="1" y="92"/>
                  </a:cubicBezTo>
                  <a:cubicBezTo>
                    <a:pt x="1" y="138"/>
                    <a:pt x="46" y="160"/>
                    <a:pt x="92" y="160"/>
                  </a:cubicBezTo>
                  <a:cubicBezTo>
                    <a:pt x="138" y="160"/>
                    <a:pt x="161" y="138"/>
                    <a:pt x="161" y="92"/>
                  </a:cubicBezTo>
                  <a:cubicBezTo>
                    <a:pt x="161" y="46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49"/>
            <p:cNvSpPr/>
            <p:nvPr/>
          </p:nvSpPr>
          <p:spPr>
            <a:xfrm>
              <a:off x="949287" y="4046887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49"/>
            <p:cNvSpPr/>
            <p:nvPr/>
          </p:nvSpPr>
          <p:spPr>
            <a:xfrm>
              <a:off x="97875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49"/>
            <p:cNvSpPr/>
            <p:nvPr/>
          </p:nvSpPr>
          <p:spPr>
            <a:xfrm>
              <a:off x="102649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49"/>
            <p:cNvSpPr/>
            <p:nvPr/>
          </p:nvSpPr>
          <p:spPr>
            <a:xfrm>
              <a:off x="107564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49"/>
            <p:cNvSpPr/>
            <p:nvPr/>
          </p:nvSpPr>
          <p:spPr>
            <a:xfrm>
              <a:off x="112338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49"/>
            <p:cNvSpPr/>
            <p:nvPr/>
          </p:nvSpPr>
          <p:spPr>
            <a:xfrm>
              <a:off x="1172543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49"/>
            <p:cNvSpPr/>
            <p:nvPr/>
          </p:nvSpPr>
          <p:spPr>
            <a:xfrm>
              <a:off x="122028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49"/>
            <p:cNvSpPr/>
            <p:nvPr/>
          </p:nvSpPr>
          <p:spPr>
            <a:xfrm>
              <a:off x="1268022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49"/>
            <p:cNvSpPr/>
            <p:nvPr/>
          </p:nvSpPr>
          <p:spPr>
            <a:xfrm>
              <a:off x="131717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49"/>
            <p:cNvSpPr/>
            <p:nvPr/>
          </p:nvSpPr>
          <p:spPr>
            <a:xfrm>
              <a:off x="1364916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49"/>
            <p:cNvSpPr/>
            <p:nvPr/>
          </p:nvSpPr>
          <p:spPr>
            <a:xfrm>
              <a:off x="141407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49"/>
            <p:cNvSpPr/>
            <p:nvPr/>
          </p:nvSpPr>
          <p:spPr>
            <a:xfrm>
              <a:off x="1461810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49"/>
            <p:cNvSpPr/>
            <p:nvPr/>
          </p:nvSpPr>
          <p:spPr>
            <a:xfrm>
              <a:off x="1510965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49"/>
            <p:cNvSpPr/>
            <p:nvPr/>
          </p:nvSpPr>
          <p:spPr>
            <a:xfrm>
              <a:off x="155870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49"/>
            <p:cNvSpPr/>
            <p:nvPr/>
          </p:nvSpPr>
          <p:spPr>
            <a:xfrm>
              <a:off x="160644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49"/>
            <p:cNvSpPr/>
            <p:nvPr/>
          </p:nvSpPr>
          <p:spPr>
            <a:xfrm>
              <a:off x="165559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49"/>
            <p:cNvSpPr/>
            <p:nvPr/>
          </p:nvSpPr>
          <p:spPr>
            <a:xfrm>
              <a:off x="170333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49"/>
            <p:cNvSpPr/>
            <p:nvPr/>
          </p:nvSpPr>
          <p:spPr>
            <a:xfrm>
              <a:off x="1752492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49"/>
            <p:cNvSpPr/>
            <p:nvPr/>
          </p:nvSpPr>
          <p:spPr>
            <a:xfrm>
              <a:off x="949287" y="4352998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rgbClr val="DD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49"/>
            <p:cNvSpPr/>
            <p:nvPr/>
          </p:nvSpPr>
          <p:spPr>
            <a:xfrm>
              <a:off x="97875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49"/>
            <p:cNvSpPr/>
            <p:nvPr/>
          </p:nvSpPr>
          <p:spPr>
            <a:xfrm>
              <a:off x="1026495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49"/>
            <p:cNvSpPr/>
            <p:nvPr/>
          </p:nvSpPr>
          <p:spPr>
            <a:xfrm>
              <a:off x="107564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49"/>
            <p:cNvSpPr/>
            <p:nvPr/>
          </p:nvSpPr>
          <p:spPr>
            <a:xfrm>
              <a:off x="1123389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49"/>
            <p:cNvSpPr/>
            <p:nvPr/>
          </p:nvSpPr>
          <p:spPr>
            <a:xfrm>
              <a:off x="1172543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49"/>
            <p:cNvSpPr/>
            <p:nvPr/>
          </p:nvSpPr>
          <p:spPr>
            <a:xfrm>
              <a:off x="122028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49"/>
            <p:cNvSpPr/>
            <p:nvPr/>
          </p:nvSpPr>
          <p:spPr>
            <a:xfrm>
              <a:off x="1268022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49"/>
            <p:cNvSpPr/>
            <p:nvPr/>
          </p:nvSpPr>
          <p:spPr>
            <a:xfrm>
              <a:off x="131717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49"/>
            <p:cNvSpPr/>
            <p:nvPr/>
          </p:nvSpPr>
          <p:spPr>
            <a:xfrm>
              <a:off x="1364916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49"/>
            <p:cNvSpPr/>
            <p:nvPr/>
          </p:nvSpPr>
          <p:spPr>
            <a:xfrm>
              <a:off x="141407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49"/>
            <p:cNvSpPr/>
            <p:nvPr/>
          </p:nvSpPr>
          <p:spPr>
            <a:xfrm>
              <a:off x="1461810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49"/>
            <p:cNvSpPr/>
            <p:nvPr/>
          </p:nvSpPr>
          <p:spPr>
            <a:xfrm>
              <a:off x="1510965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49"/>
            <p:cNvSpPr/>
            <p:nvPr/>
          </p:nvSpPr>
          <p:spPr>
            <a:xfrm>
              <a:off x="155870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49"/>
            <p:cNvSpPr/>
            <p:nvPr/>
          </p:nvSpPr>
          <p:spPr>
            <a:xfrm>
              <a:off x="160644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49"/>
            <p:cNvSpPr/>
            <p:nvPr/>
          </p:nvSpPr>
          <p:spPr>
            <a:xfrm>
              <a:off x="165559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49"/>
            <p:cNvSpPr/>
            <p:nvPr/>
          </p:nvSpPr>
          <p:spPr>
            <a:xfrm>
              <a:off x="1703338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49"/>
            <p:cNvSpPr/>
            <p:nvPr/>
          </p:nvSpPr>
          <p:spPr>
            <a:xfrm>
              <a:off x="1752492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49"/>
            <p:cNvSpPr/>
            <p:nvPr/>
          </p:nvSpPr>
          <p:spPr>
            <a:xfrm>
              <a:off x="949287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49"/>
            <p:cNvSpPr/>
            <p:nvPr/>
          </p:nvSpPr>
          <p:spPr>
            <a:xfrm>
              <a:off x="949287" y="4046887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49"/>
            <p:cNvSpPr/>
            <p:nvPr/>
          </p:nvSpPr>
          <p:spPr>
            <a:xfrm>
              <a:off x="1781960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49"/>
            <p:cNvSpPr/>
            <p:nvPr/>
          </p:nvSpPr>
          <p:spPr>
            <a:xfrm>
              <a:off x="1781960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49"/>
            <p:cNvSpPr/>
            <p:nvPr/>
          </p:nvSpPr>
          <p:spPr>
            <a:xfrm>
              <a:off x="953470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7" y="0"/>
                    <a:pt x="1" y="23"/>
                    <a:pt x="1" y="69"/>
                  </a:cubicBezTo>
                  <a:cubicBezTo>
                    <a:pt x="1" y="114"/>
                    <a:pt x="47" y="160"/>
                    <a:pt x="92" y="160"/>
                  </a:cubicBezTo>
                  <a:cubicBezTo>
                    <a:pt x="138" y="160"/>
                    <a:pt x="161" y="114"/>
                    <a:pt x="161" y="69"/>
                  </a:cubicBezTo>
                  <a:cubicBezTo>
                    <a:pt x="161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49"/>
            <p:cNvSpPr/>
            <p:nvPr/>
          </p:nvSpPr>
          <p:spPr>
            <a:xfrm>
              <a:off x="1786205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49"/>
            <p:cNvSpPr/>
            <p:nvPr/>
          </p:nvSpPr>
          <p:spPr>
            <a:xfrm>
              <a:off x="953470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7" y="1"/>
                    <a:pt x="1" y="23"/>
                    <a:pt x="1" y="69"/>
                  </a:cubicBezTo>
                  <a:cubicBezTo>
                    <a:pt x="1" y="115"/>
                    <a:pt x="47" y="160"/>
                    <a:pt x="92" y="160"/>
                  </a:cubicBezTo>
                  <a:cubicBezTo>
                    <a:pt x="138" y="160"/>
                    <a:pt x="161" y="115"/>
                    <a:pt x="161" y="69"/>
                  </a:cubicBezTo>
                  <a:cubicBezTo>
                    <a:pt x="161" y="23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49"/>
            <p:cNvSpPr/>
            <p:nvPr/>
          </p:nvSpPr>
          <p:spPr>
            <a:xfrm>
              <a:off x="1786205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2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49"/>
            <p:cNvSpPr/>
            <p:nvPr/>
          </p:nvSpPr>
          <p:spPr>
            <a:xfrm>
              <a:off x="949287" y="3709894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49"/>
            <p:cNvSpPr/>
            <p:nvPr/>
          </p:nvSpPr>
          <p:spPr>
            <a:xfrm>
              <a:off x="97875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49"/>
            <p:cNvSpPr/>
            <p:nvPr/>
          </p:nvSpPr>
          <p:spPr>
            <a:xfrm>
              <a:off x="102649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49"/>
            <p:cNvSpPr/>
            <p:nvPr/>
          </p:nvSpPr>
          <p:spPr>
            <a:xfrm>
              <a:off x="107564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49"/>
            <p:cNvSpPr/>
            <p:nvPr/>
          </p:nvSpPr>
          <p:spPr>
            <a:xfrm>
              <a:off x="112338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49"/>
            <p:cNvSpPr/>
            <p:nvPr/>
          </p:nvSpPr>
          <p:spPr>
            <a:xfrm>
              <a:off x="1172543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49"/>
            <p:cNvSpPr/>
            <p:nvPr/>
          </p:nvSpPr>
          <p:spPr>
            <a:xfrm>
              <a:off x="122028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49"/>
            <p:cNvSpPr/>
            <p:nvPr/>
          </p:nvSpPr>
          <p:spPr>
            <a:xfrm>
              <a:off x="1268022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49"/>
            <p:cNvSpPr/>
            <p:nvPr/>
          </p:nvSpPr>
          <p:spPr>
            <a:xfrm>
              <a:off x="131717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49"/>
            <p:cNvSpPr/>
            <p:nvPr/>
          </p:nvSpPr>
          <p:spPr>
            <a:xfrm>
              <a:off x="1364916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49"/>
            <p:cNvSpPr/>
            <p:nvPr/>
          </p:nvSpPr>
          <p:spPr>
            <a:xfrm>
              <a:off x="141407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49"/>
            <p:cNvSpPr/>
            <p:nvPr/>
          </p:nvSpPr>
          <p:spPr>
            <a:xfrm>
              <a:off x="1461810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49"/>
            <p:cNvSpPr/>
            <p:nvPr/>
          </p:nvSpPr>
          <p:spPr>
            <a:xfrm>
              <a:off x="1510965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49"/>
            <p:cNvSpPr/>
            <p:nvPr/>
          </p:nvSpPr>
          <p:spPr>
            <a:xfrm>
              <a:off x="155870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49"/>
            <p:cNvSpPr/>
            <p:nvPr/>
          </p:nvSpPr>
          <p:spPr>
            <a:xfrm>
              <a:off x="160644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49"/>
            <p:cNvSpPr/>
            <p:nvPr/>
          </p:nvSpPr>
          <p:spPr>
            <a:xfrm>
              <a:off x="165559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49"/>
            <p:cNvSpPr/>
            <p:nvPr/>
          </p:nvSpPr>
          <p:spPr>
            <a:xfrm>
              <a:off x="170333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49"/>
            <p:cNvSpPr/>
            <p:nvPr/>
          </p:nvSpPr>
          <p:spPr>
            <a:xfrm>
              <a:off x="1752492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49"/>
            <p:cNvSpPr/>
            <p:nvPr/>
          </p:nvSpPr>
          <p:spPr>
            <a:xfrm>
              <a:off x="949287" y="4016005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49"/>
            <p:cNvSpPr/>
            <p:nvPr/>
          </p:nvSpPr>
          <p:spPr>
            <a:xfrm>
              <a:off x="97875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49"/>
            <p:cNvSpPr/>
            <p:nvPr/>
          </p:nvSpPr>
          <p:spPr>
            <a:xfrm>
              <a:off x="1026495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49"/>
            <p:cNvSpPr/>
            <p:nvPr/>
          </p:nvSpPr>
          <p:spPr>
            <a:xfrm>
              <a:off x="107564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49"/>
            <p:cNvSpPr/>
            <p:nvPr/>
          </p:nvSpPr>
          <p:spPr>
            <a:xfrm>
              <a:off x="1123389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49"/>
            <p:cNvSpPr/>
            <p:nvPr/>
          </p:nvSpPr>
          <p:spPr>
            <a:xfrm>
              <a:off x="1172543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49"/>
            <p:cNvSpPr/>
            <p:nvPr/>
          </p:nvSpPr>
          <p:spPr>
            <a:xfrm>
              <a:off x="122028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49"/>
            <p:cNvSpPr/>
            <p:nvPr/>
          </p:nvSpPr>
          <p:spPr>
            <a:xfrm>
              <a:off x="1268022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49"/>
            <p:cNvSpPr/>
            <p:nvPr/>
          </p:nvSpPr>
          <p:spPr>
            <a:xfrm>
              <a:off x="131717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49"/>
            <p:cNvSpPr/>
            <p:nvPr/>
          </p:nvSpPr>
          <p:spPr>
            <a:xfrm>
              <a:off x="1364916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49"/>
            <p:cNvSpPr/>
            <p:nvPr/>
          </p:nvSpPr>
          <p:spPr>
            <a:xfrm>
              <a:off x="141407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49"/>
            <p:cNvSpPr/>
            <p:nvPr/>
          </p:nvSpPr>
          <p:spPr>
            <a:xfrm>
              <a:off x="1461810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49"/>
            <p:cNvSpPr/>
            <p:nvPr/>
          </p:nvSpPr>
          <p:spPr>
            <a:xfrm>
              <a:off x="1510965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49"/>
            <p:cNvSpPr/>
            <p:nvPr/>
          </p:nvSpPr>
          <p:spPr>
            <a:xfrm>
              <a:off x="155870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49"/>
            <p:cNvSpPr/>
            <p:nvPr/>
          </p:nvSpPr>
          <p:spPr>
            <a:xfrm>
              <a:off x="160644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49"/>
            <p:cNvSpPr/>
            <p:nvPr/>
          </p:nvSpPr>
          <p:spPr>
            <a:xfrm>
              <a:off x="165559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49"/>
            <p:cNvSpPr/>
            <p:nvPr/>
          </p:nvSpPr>
          <p:spPr>
            <a:xfrm>
              <a:off x="1703338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49"/>
            <p:cNvSpPr/>
            <p:nvPr/>
          </p:nvSpPr>
          <p:spPr>
            <a:xfrm>
              <a:off x="1752492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49"/>
            <p:cNvSpPr/>
            <p:nvPr/>
          </p:nvSpPr>
          <p:spPr>
            <a:xfrm>
              <a:off x="949287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49"/>
            <p:cNvSpPr/>
            <p:nvPr/>
          </p:nvSpPr>
          <p:spPr>
            <a:xfrm>
              <a:off x="949287" y="3709894"/>
              <a:ext cx="19686" cy="19747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0" y="1"/>
                  </a:moveTo>
                  <a:lnTo>
                    <a:pt x="0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49"/>
            <p:cNvSpPr/>
            <p:nvPr/>
          </p:nvSpPr>
          <p:spPr>
            <a:xfrm>
              <a:off x="1781960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49"/>
            <p:cNvSpPr/>
            <p:nvPr/>
          </p:nvSpPr>
          <p:spPr>
            <a:xfrm>
              <a:off x="1781960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49"/>
            <p:cNvSpPr/>
            <p:nvPr/>
          </p:nvSpPr>
          <p:spPr>
            <a:xfrm>
              <a:off x="953470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7" y="0"/>
                    <a:pt x="1" y="23"/>
                    <a:pt x="1" y="69"/>
                  </a:cubicBezTo>
                  <a:cubicBezTo>
                    <a:pt x="1" y="114"/>
                    <a:pt x="47" y="160"/>
                    <a:pt x="92" y="160"/>
                  </a:cubicBezTo>
                  <a:cubicBezTo>
                    <a:pt x="138" y="160"/>
                    <a:pt x="161" y="114"/>
                    <a:pt x="161" y="69"/>
                  </a:cubicBezTo>
                  <a:cubicBezTo>
                    <a:pt x="161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49"/>
            <p:cNvSpPr/>
            <p:nvPr/>
          </p:nvSpPr>
          <p:spPr>
            <a:xfrm>
              <a:off x="1786205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2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49"/>
            <p:cNvSpPr/>
            <p:nvPr/>
          </p:nvSpPr>
          <p:spPr>
            <a:xfrm>
              <a:off x="953470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7" y="1"/>
                    <a:pt x="1" y="46"/>
                    <a:pt x="1" y="92"/>
                  </a:cubicBezTo>
                  <a:cubicBezTo>
                    <a:pt x="1" y="138"/>
                    <a:pt x="47" y="160"/>
                    <a:pt x="92" y="160"/>
                  </a:cubicBezTo>
                  <a:cubicBezTo>
                    <a:pt x="138" y="160"/>
                    <a:pt x="161" y="138"/>
                    <a:pt x="161" y="92"/>
                  </a:cubicBezTo>
                  <a:cubicBezTo>
                    <a:pt x="161" y="46"/>
                    <a:pt x="138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49"/>
            <p:cNvSpPr/>
            <p:nvPr/>
          </p:nvSpPr>
          <p:spPr>
            <a:xfrm>
              <a:off x="1786205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0" y="46"/>
                    <a:pt x="0" y="92"/>
                  </a:cubicBezTo>
                  <a:cubicBezTo>
                    <a:pt x="0" y="138"/>
                    <a:pt x="46" y="160"/>
                    <a:pt x="92" y="160"/>
                  </a:cubicBezTo>
                  <a:cubicBezTo>
                    <a:pt x="137" y="160"/>
                    <a:pt x="160" y="138"/>
                    <a:pt x="160" y="92"/>
                  </a:cubicBezTo>
                  <a:cubicBezTo>
                    <a:pt x="160" y="46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49"/>
            <p:cNvSpPr/>
            <p:nvPr/>
          </p:nvSpPr>
          <p:spPr>
            <a:xfrm>
              <a:off x="1876086" y="4046887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49"/>
            <p:cNvSpPr/>
            <p:nvPr/>
          </p:nvSpPr>
          <p:spPr>
            <a:xfrm>
              <a:off x="190555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49"/>
            <p:cNvSpPr/>
            <p:nvPr/>
          </p:nvSpPr>
          <p:spPr>
            <a:xfrm>
              <a:off x="195329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49"/>
            <p:cNvSpPr/>
            <p:nvPr/>
          </p:nvSpPr>
          <p:spPr>
            <a:xfrm>
              <a:off x="2002448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49"/>
            <p:cNvSpPr/>
            <p:nvPr/>
          </p:nvSpPr>
          <p:spPr>
            <a:xfrm>
              <a:off x="205018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49"/>
            <p:cNvSpPr/>
            <p:nvPr/>
          </p:nvSpPr>
          <p:spPr>
            <a:xfrm>
              <a:off x="209792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49"/>
            <p:cNvSpPr/>
            <p:nvPr/>
          </p:nvSpPr>
          <p:spPr>
            <a:xfrm>
              <a:off x="214708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49"/>
            <p:cNvSpPr/>
            <p:nvPr/>
          </p:nvSpPr>
          <p:spPr>
            <a:xfrm>
              <a:off x="219482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49"/>
            <p:cNvSpPr/>
            <p:nvPr/>
          </p:nvSpPr>
          <p:spPr>
            <a:xfrm>
              <a:off x="224397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49"/>
            <p:cNvSpPr/>
            <p:nvPr/>
          </p:nvSpPr>
          <p:spPr>
            <a:xfrm>
              <a:off x="229171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49"/>
            <p:cNvSpPr/>
            <p:nvPr/>
          </p:nvSpPr>
          <p:spPr>
            <a:xfrm>
              <a:off x="2340869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49"/>
            <p:cNvSpPr/>
            <p:nvPr/>
          </p:nvSpPr>
          <p:spPr>
            <a:xfrm>
              <a:off x="238860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49"/>
            <p:cNvSpPr/>
            <p:nvPr/>
          </p:nvSpPr>
          <p:spPr>
            <a:xfrm>
              <a:off x="243634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49"/>
            <p:cNvSpPr/>
            <p:nvPr/>
          </p:nvSpPr>
          <p:spPr>
            <a:xfrm>
              <a:off x="2485503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49"/>
            <p:cNvSpPr/>
            <p:nvPr/>
          </p:nvSpPr>
          <p:spPr>
            <a:xfrm>
              <a:off x="253324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49"/>
            <p:cNvSpPr/>
            <p:nvPr/>
          </p:nvSpPr>
          <p:spPr>
            <a:xfrm>
              <a:off x="258239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49"/>
            <p:cNvSpPr/>
            <p:nvPr/>
          </p:nvSpPr>
          <p:spPr>
            <a:xfrm>
              <a:off x="263013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49"/>
            <p:cNvSpPr/>
            <p:nvPr/>
          </p:nvSpPr>
          <p:spPr>
            <a:xfrm>
              <a:off x="2679291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49"/>
            <p:cNvSpPr/>
            <p:nvPr/>
          </p:nvSpPr>
          <p:spPr>
            <a:xfrm>
              <a:off x="1876086" y="4352998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rgbClr val="156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49"/>
            <p:cNvSpPr/>
            <p:nvPr/>
          </p:nvSpPr>
          <p:spPr>
            <a:xfrm>
              <a:off x="1905554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49"/>
            <p:cNvSpPr/>
            <p:nvPr/>
          </p:nvSpPr>
          <p:spPr>
            <a:xfrm>
              <a:off x="1953293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49"/>
            <p:cNvSpPr/>
            <p:nvPr/>
          </p:nvSpPr>
          <p:spPr>
            <a:xfrm>
              <a:off x="2002448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49"/>
            <p:cNvSpPr/>
            <p:nvPr/>
          </p:nvSpPr>
          <p:spPr>
            <a:xfrm>
              <a:off x="205018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49"/>
            <p:cNvSpPr/>
            <p:nvPr/>
          </p:nvSpPr>
          <p:spPr>
            <a:xfrm>
              <a:off x="2097927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49"/>
            <p:cNvSpPr/>
            <p:nvPr/>
          </p:nvSpPr>
          <p:spPr>
            <a:xfrm>
              <a:off x="2147081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49"/>
            <p:cNvSpPr/>
            <p:nvPr/>
          </p:nvSpPr>
          <p:spPr>
            <a:xfrm>
              <a:off x="2194821" y="4073586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49"/>
            <p:cNvSpPr/>
            <p:nvPr/>
          </p:nvSpPr>
          <p:spPr>
            <a:xfrm>
              <a:off x="224397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49"/>
            <p:cNvSpPr/>
            <p:nvPr/>
          </p:nvSpPr>
          <p:spPr>
            <a:xfrm>
              <a:off x="2291715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49"/>
            <p:cNvSpPr/>
            <p:nvPr/>
          </p:nvSpPr>
          <p:spPr>
            <a:xfrm>
              <a:off x="2340869" y="4073586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49"/>
            <p:cNvSpPr/>
            <p:nvPr/>
          </p:nvSpPr>
          <p:spPr>
            <a:xfrm>
              <a:off x="2388609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49"/>
            <p:cNvSpPr/>
            <p:nvPr/>
          </p:nvSpPr>
          <p:spPr>
            <a:xfrm>
              <a:off x="2436348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49"/>
            <p:cNvSpPr/>
            <p:nvPr/>
          </p:nvSpPr>
          <p:spPr>
            <a:xfrm>
              <a:off x="2485503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49"/>
            <p:cNvSpPr/>
            <p:nvPr/>
          </p:nvSpPr>
          <p:spPr>
            <a:xfrm>
              <a:off x="2533242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49"/>
            <p:cNvSpPr/>
            <p:nvPr/>
          </p:nvSpPr>
          <p:spPr>
            <a:xfrm>
              <a:off x="2582397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49"/>
            <p:cNvSpPr/>
            <p:nvPr/>
          </p:nvSpPr>
          <p:spPr>
            <a:xfrm>
              <a:off x="2630136" y="4073586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320" y="420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49"/>
            <p:cNvSpPr/>
            <p:nvPr/>
          </p:nvSpPr>
          <p:spPr>
            <a:xfrm>
              <a:off x="2679291" y="4073586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1"/>
                  </a:lnTo>
                  <a:lnTo>
                    <a:pt x="297" y="420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49"/>
            <p:cNvSpPr/>
            <p:nvPr/>
          </p:nvSpPr>
          <p:spPr>
            <a:xfrm>
              <a:off x="1876086" y="4046887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1"/>
                  </a:lnTo>
                  <a:lnTo>
                    <a:pt x="297" y="32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49"/>
            <p:cNvSpPr/>
            <p:nvPr/>
          </p:nvSpPr>
          <p:spPr>
            <a:xfrm>
              <a:off x="1876086" y="4046887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1"/>
                  </a:lnTo>
                  <a:lnTo>
                    <a:pt x="297" y="321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49"/>
            <p:cNvSpPr/>
            <p:nvPr/>
          </p:nvSpPr>
          <p:spPr>
            <a:xfrm>
              <a:off x="2708759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37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49"/>
            <p:cNvSpPr/>
            <p:nvPr/>
          </p:nvSpPr>
          <p:spPr>
            <a:xfrm>
              <a:off x="2708759" y="4046887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1"/>
                  </a:lnTo>
                  <a:lnTo>
                    <a:pt x="320" y="321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49"/>
            <p:cNvSpPr/>
            <p:nvPr/>
          </p:nvSpPr>
          <p:spPr>
            <a:xfrm>
              <a:off x="1880269" y="4052547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15" y="160"/>
                    <a:pt x="160" y="114"/>
                    <a:pt x="160" y="69"/>
                  </a:cubicBezTo>
                  <a:cubicBezTo>
                    <a:pt x="160" y="23"/>
                    <a:pt x="115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49"/>
            <p:cNvSpPr/>
            <p:nvPr/>
          </p:nvSpPr>
          <p:spPr>
            <a:xfrm>
              <a:off x="2713004" y="4052547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1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1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1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49"/>
            <p:cNvSpPr/>
            <p:nvPr/>
          </p:nvSpPr>
          <p:spPr>
            <a:xfrm>
              <a:off x="1880269" y="4362841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15" y="160"/>
                    <a:pt x="160" y="115"/>
                    <a:pt x="160" y="69"/>
                  </a:cubicBezTo>
                  <a:cubicBezTo>
                    <a:pt x="160" y="23"/>
                    <a:pt x="115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49"/>
            <p:cNvSpPr/>
            <p:nvPr/>
          </p:nvSpPr>
          <p:spPr>
            <a:xfrm>
              <a:off x="2713004" y="4362841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1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1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1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49"/>
            <p:cNvSpPr/>
            <p:nvPr/>
          </p:nvSpPr>
          <p:spPr>
            <a:xfrm>
              <a:off x="1876086" y="3709894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49"/>
            <p:cNvSpPr/>
            <p:nvPr/>
          </p:nvSpPr>
          <p:spPr>
            <a:xfrm>
              <a:off x="190555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49"/>
            <p:cNvSpPr/>
            <p:nvPr/>
          </p:nvSpPr>
          <p:spPr>
            <a:xfrm>
              <a:off x="195329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49"/>
            <p:cNvSpPr/>
            <p:nvPr/>
          </p:nvSpPr>
          <p:spPr>
            <a:xfrm>
              <a:off x="2002448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49"/>
            <p:cNvSpPr/>
            <p:nvPr/>
          </p:nvSpPr>
          <p:spPr>
            <a:xfrm>
              <a:off x="205018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49"/>
            <p:cNvSpPr/>
            <p:nvPr/>
          </p:nvSpPr>
          <p:spPr>
            <a:xfrm>
              <a:off x="209792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1" y="1"/>
                  </a:move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49"/>
            <p:cNvSpPr/>
            <p:nvPr/>
          </p:nvSpPr>
          <p:spPr>
            <a:xfrm>
              <a:off x="214708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49"/>
            <p:cNvSpPr/>
            <p:nvPr/>
          </p:nvSpPr>
          <p:spPr>
            <a:xfrm>
              <a:off x="219482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49"/>
            <p:cNvSpPr/>
            <p:nvPr/>
          </p:nvSpPr>
          <p:spPr>
            <a:xfrm>
              <a:off x="224397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49"/>
            <p:cNvSpPr/>
            <p:nvPr/>
          </p:nvSpPr>
          <p:spPr>
            <a:xfrm>
              <a:off x="229171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49"/>
            <p:cNvSpPr/>
            <p:nvPr/>
          </p:nvSpPr>
          <p:spPr>
            <a:xfrm>
              <a:off x="2340869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49"/>
            <p:cNvSpPr/>
            <p:nvPr/>
          </p:nvSpPr>
          <p:spPr>
            <a:xfrm>
              <a:off x="238860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49"/>
            <p:cNvSpPr/>
            <p:nvPr/>
          </p:nvSpPr>
          <p:spPr>
            <a:xfrm>
              <a:off x="243634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49"/>
            <p:cNvSpPr/>
            <p:nvPr/>
          </p:nvSpPr>
          <p:spPr>
            <a:xfrm>
              <a:off x="2485503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49"/>
            <p:cNvSpPr/>
            <p:nvPr/>
          </p:nvSpPr>
          <p:spPr>
            <a:xfrm>
              <a:off x="253324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49"/>
            <p:cNvSpPr/>
            <p:nvPr/>
          </p:nvSpPr>
          <p:spPr>
            <a:xfrm>
              <a:off x="258239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49"/>
            <p:cNvSpPr/>
            <p:nvPr/>
          </p:nvSpPr>
          <p:spPr>
            <a:xfrm>
              <a:off x="263013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49"/>
            <p:cNvSpPr/>
            <p:nvPr/>
          </p:nvSpPr>
          <p:spPr>
            <a:xfrm>
              <a:off x="2679291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0" y="1"/>
                  </a:move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49"/>
            <p:cNvSpPr/>
            <p:nvPr/>
          </p:nvSpPr>
          <p:spPr>
            <a:xfrm>
              <a:off x="1876086" y="4016005"/>
              <a:ext cx="852421" cy="28175"/>
            </a:xfrm>
            <a:custGeom>
              <a:avLst/>
              <a:gdLst/>
              <a:ahLst/>
              <a:cxnLst/>
              <a:rect l="l" t="t" r="r" b="b"/>
              <a:pathLst>
                <a:path w="13856" h="458" extrusionOk="0">
                  <a:moveTo>
                    <a:pt x="0" y="1"/>
                  </a:moveTo>
                  <a:lnTo>
                    <a:pt x="0" y="457"/>
                  </a:lnTo>
                  <a:lnTo>
                    <a:pt x="13855" y="457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49"/>
            <p:cNvSpPr/>
            <p:nvPr/>
          </p:nvSpPr>
          <p:spPr>
            <a:xfrm>
              <a:off x="1905554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49"/>
            <p:cNvSpPr/>
            <p:nvPr/>
          </p:nvSpPr>
          <p:spPr>
            <a:xfrm>
              <a:off x="1953293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49"/>
            <p:cNvSpPr/>
            <p:nvPr/>
          </p:nvSpPr>
          <p:spPr>
            <a:xfrm>
              <a:off x="2002448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49"/>
            <p:cNvSpPr/>
            <p:nvPr/>
          </p:nvSpPr>
          <p:spPr>
            <a:xfrm>
              <a:off x="205018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49"/>
            <p:cNvSpPr/>
            <p:nvPr/>
          </p:nvSpPr>
          <p:spPr>
            <a:xfrm>
              <a:off x="2097927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1" y="4109"/>
                  </a:lnTo>
                  <a:lnTo>
                    <a:pt x="1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49"/>
            <p:cNvSpPr/>
            <p:nvPr/>
          </p:nvSpPr>
          <p:spPr>
            <a:xfrm>
              <a:off x="2147081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49"/>
            <p:cNvSpPr/>
            <p:nvPr/>
          </p:nvSpPr>
          <p:spPr>
            <a:xfrm>
              <a:off x="2194821" y="3736593"/>
              <a:ext cx="19748" cy="258435"/>
            </a:xfrm>
            <a:custGeom>
              <a:avLst/>
              <a:gdLst/>
              <a:ahLst/>
              <a:cxnLst/>
              <a:rect l="l" t="t" r="r" b="b"/>
              <a:pathLst>
                <a:path w="321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49"/>
            <p:cNvSpPr/>
            <p:nvPr/>
          </p:nvSpPr>
          <p:spPr>
            <a:xfrm>
              <a:off x="224397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49"/>
            <p:cNvSpPr/>
            <p:nvPr/>
          </p:nvSpPr>
          <p:spPr>
            <a:xfrm>
              <a:off x="2291715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49"/>
            <p:cNvSpPr/>
            <p:nvPr/>
          </p:nvSpPr>
          <p:spPr>
            <a:xfrm>
              <a:off x="2340869" y="3736593"/>
              <a:ext cx="18333" cy="258435"/>
            </a:xfrm>
            <a:custGeom>
              <a:avLst/>
              <a:gdLst/>
              <a:ahLst/>
              <a:cxnLst/>
              <a:rect l="l" t="t" r="r" b="b"/>
              <a:pathLst>
                <a:path w="298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49"/>
            <p:cNvSpPr/>
            <p:nvPr/>
          </p:nvSpPr>
          <p:spPr>
            <a:xfrm>
              <a:off x="2388609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49"/>
            <p:cNvSpPr/>
            <p:nvPr/>
          </p:nvSpPr>
          <p:spPr>
            <a:xfrm>
              <a:off x="2436348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52" y="1"/>
                  </a:moveTo>
                  <a:lnTo>
                    <a:pt x="252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49"/>
            <p:cNvSpPr/>
            <p:nvPr/>
          </p:nvSpPr>
          <p:spPr>
            <a:xfrm>
              <a:off x="2485503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49"/>
            <p:cNvSpPr/>
            <p:nvPr/>
          </p:nvSpPr>
          <p:spPr>
            <a:xfrm>
              <a:off x="2533242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49"/>
            <p:cNvSpPr/>
            <p:nvPr/>
          </p:nvSpPr>
          <p:spPr>
            <a:xfrm>
              <a:off x="2582397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49"/>
            <p:cNvSpPr/>
            <p:nvPr/>
          </p:nvSpPr>
          <p:spPr>
            <a:xfrm>
              <a:off x="2630136" y="3736593"/>
              <a:ext cx="19686" cy="258435"/>
            </a:xfrm>
            <a:custGeom>
              <a:avLst/>
              <a:gdLst/>
              <a:ahLst/>
              <a:cxnLst/>
              <a:rect l="l" t="t" r="r" b="b"/>
              <a:pathLst>
                <a:path w="320" h="4201" extrusionOk="0">
                  <a:moveTo>
                    <a:pt x="229" y="1"/>
                  </a:moveTo>
                  <a:lnTo>
                    <a:pt x="229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320" y="42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49"/>
            <p:cNvSpPr/>
            <p:nvPr/>
          </p:nvSpPr>
          <p:spPr>
            <a:xfrm>
              <a:off x="2679291" y="3736593"/>
              <a:ext cx="18271" cy="258435"/>
            </a:xfrm>
            <a:custGeom>
              <a:avLst/>
              <a:gdLst/>
              <a:ahLst/>
              <a:cxnLst/>
              <a:rect l="l" t="t" r="r" b="b"/>
              <a:pathLst>
                <a:path w="297" h="4201" extrusionOk="0">
                  <a:moveTo>
                    <a:pt x="228" y="1"/>
                  </a:moveTo>
                  <a:lnTo>
                    <a:pt x="228" y="4109"/>
                  </a:lnTo>
                  <a:lnTo>
                    <a:pt x="0" y="4109"/>
                  </a:lnTo>
                  <a:lnTo>
                    <a:pt x="0" y="4200"/>
                  </a:lnTo>
                  <a:lnTo>
                    <a:pt x="297" y="420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49"/>
            <p:cNvSpPr/>
            <p:nvPr/>
          </p:nvSpPr>
          <p:spPr>
            <a:xfrm>
              <a:off x="1876086" y="3709894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49"/>
            <p:cNvSpPr/>
            <p:nvPr/>
          </p:nvSpPr>
          <p:spPr>
            <a:xfrm>
              <a:off x="1876086" y="3709894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49"/>
            <p:cNvSpPr/>
            <p:nvPr/>
          </p:nvSpPr>
          <p:spPr>
            <a:xfrm>
              <a:off x="2708759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A6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49"/>
            <p:cNvSpPr/>
            <p:nvPr/>
          </p:nvSpPr>
          <p:spPr>
            <a:xfrm>
              <a:off x="2708759" y="3709894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49"/>
            <p:cNvSpPr/>
            <p:nvPr/>
          </p:nvSpPr>
          <p:spPr>
            <a:xfrm>
              <a:off x="1880269" y="3715554"/>
              <a:ext cx="9905" cy="9843"/>
            </a:xfrm>
            <a:custGeom>
              <a:avLst/>
              <a:gdLst/>
              <a:ahLst/>
              <a:cxnLst/>
              <a:rect l="l" t="t" r="r" b="b"/>
              <a:pathLst>
                <a:path w="161" h="160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1" y="114"/>
                    <a:pt x="46" y="160"/>
                    <a:pt x="92" y="160"/>
                  </a:cubicBezTo>
                  <a:cubicBezTo>
                    <a:pt x="115" y="160"/>
                    <a:pt x="160" y="114"/>
                    <a:pt x="160" y="69"/>
                  </a:cubicBezTo>
                  <a:cubicBezTo>
                    <a:pt x="160" y="23"/>
                    <a:pt x="115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49"/>
            <p:cNvSpPr/>
            <p:nvPr/>
          </p:nvSpPr>
          <p:spPr>
            <a:xfrm>
              <a:off x="2713004" y="3715554"/>
              <a:ext cx="9843" cy="9843"/>
            </a:xfrm>
            <a:custGeom>
              <a:avLst/>
              <a:gdLst/>
              <a:ahLst/>
              <a:cxnLst/>
              <a:rect l="l" t="t" r="r" b="b"/>
              <a:pathLst>
                <a:path w="160" h="160" extrusionOk="0">
                  <a:moveTo>
                    <a:pt x="91" y="0"/>
                  </a:moveTo>
                  <a:cubicBezTo>
                    <a:pt x="46" y="0"/>
                    <a:pt x="0" y="23"/>
                    <a:pt x="0" y="69"/>
                  </a:cubicBezTo>
                  <a:cubicBezTo>
                    <a:pt x="0" y="114"/>
                    <a:pt x="46" y="160"/>
                    <a:pt x="91" y="160"/>
                  </a:cubicBezTo>
                  <a:cubicBezTo>
                    <a:pt x="137" y="160"/>
                    <a:pt x="160" y="114"/>
                    <a:pt x="160" y="69"/>
                  </a:cubicBezTo>
                  <a:cubicBezTo>
                    <a:pt x="160" y="23"/>
                    <a:pt x="137" y="0"/>
                    <a:pt x="91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49"/>
            <p:cNvSpPr/>
            <p:nvPr/>
          </p:nvSpPr>
          <p:spPr>
            <a:xfrm>
              <a:off x="1880269" y="4025848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46"/>
                    <a:pt x="1" y="92"/>
                  </a:cubicBezTo>
                  <a:cubicBezTo>
                    <a:pt x="1" y="138"/>
                    <a:pt x="46" y="160"/>
                    <a:pt x="92" y="160"/>
                  </a:cubicBezTo>
                  <a:cubicBezTo>
                    <a:pt x="115" y="160"/>
                    <a:pt x="160" y="138"/>
                    <a:pt x="160" y="92"/>
                  </a:cubicBezTo>
                  <a:cubicBezTo>
                    <a:pt x="160" y="46"/>
                    <a:pt x="115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49"/>
            <p:cNvSpPr/>
            <p:nvPr/>
          </p:nvSpPr>
          <p:spPr>
            <a:xfrm>
              <a:off x="2713004" y="4025848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1" y="1"/>
                  </a:moveTo>
                  <a:cubicBezTo>
                    <a:pt x="46" y="1"/>
                    <a:pt x="0" y="46"/>
                    <a:pt x="0" y="92"/>
                  </a:cubicBezTo>
                  <a:cubicBezTo>
                    <a:pt x="0" y="138"/>
                    <a:pt x="46" y="160"/>
                    <a:pt x="91" y="160"/>
                  </a:cubicBezTo>
                  <a:cubicBezTo>
                    <a:pt x="137" y="160"/>
                    <a:pt x="160" y="138"/>
                    <a:pt x="160" y="92"/>
                  </a:cubicBezTo>
                  <a:cubicBezTo>
                    <a:pt x="160" y="46"/>
                    <a:pt x="137" y="1"/>
                    <a:pt x="91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49"/>
            <p:cNvSpPr/>
            <p:nvPr/>
          </p:nvSpPr>
          <p:spPr>
            <a:xfrm>
              <a:off x="1876086" y="3372901"/>
              <a:ext cx="852421" cy="334286"/>
            </a:xfrm>
            <a:custGeom>
              <a:avLst/>
              <a:gdLst/>
              <a:ahLst/>
              <a:cxnLst/>
              <a:rect l="l" t="t" r="r" b="b"/>
              <a:pathLst>
                <a:path w="13856" h="5434" extrusionOk="0">
                  <a:moveTo>
                    <a:pt x="0" y="1"/>
                  </a:moveTo>
                  <a:lnTo>
                    <a:pt x="0" y="5433"/>
                  </a:lnTo>
                  <a:lnTo>
                    <a:pt x="13855" y="5433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49"/>
            <p:cNvSpPr/>
            <p:nvPr/>
          </p:nvSpPr>
          <p:spPr>
            <a:xfrm>
              <a:off x="1905554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49"/>
            <p:cNvSpPr/>
            <p:nvPr/>
          </p:nvSpPr>
          <p:spPr>
            <a:xfrm>
              <a:off x="1953293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49"/>
            <p:cNvSpPr/>
            <p:nvPr/>
          </p:nvSpPr>
          <p:spPr>
            <a:xfrm>
              <a:off x="2002448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49"/>
            <p:cNvSpPr/>
            <p:nvPr/>
          </p:nvSpPr>
          <p:spPr>
            <a:xfrm>
              <a:off x="2050187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49"/>
            <p:cNvSpPr/>
            <p:nvPr/>
          </p:nvSpPr>
          <p:spPr>
            <a:xfrm>
              <a:off x="2097927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1" y="1"/>
                  </a:move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49"/>
            <p:cNvSpPr/>
            <p:nvPr/>
          </p:nvSpPr>
          <p:spPr>
            <a:xfrm>
              <a:off x="2147081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49"/>
            <p:cNvSpPr/>
            <p:nvPr/>
          </p:nvSpPr>
          <p:spPr>
            <a:xfrm>
              <a:off x="2194821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49"/>
            <p:cNvSpPr/>
            <p:nvPr/>
          </p:nvSpPr>
          <p:spPr>
            <a:xfrm>
              <a:off x="224397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49"/>
            <p:cNvSpPr/>
            <p:nvPr/>
          </p:nvSpPr>
          <p:spPr>
            <a:xfrm>
              <a:off x="229171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49"/>
            <p:cNvSpPr/>
            <p:nvPr/>
          </p:nvSpPr>
          <p:spPr>
            <a:xfrm>
              <a:off x="2340869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49"/>
            <p:cNvSpPr/>
            <p:nvPr/>
          </p:nvSpPr>
          <p:spPr>
            <a:xfrm>
              <a:off x="2388609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49"/>
            <p:cNvSpPr/>
            <p:nvPr/>
          </p:nvSpPr>
          <p:spPr>
            <a:xfrm>
              <a:off x="2436348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49"/>
            <p:cNvSpPr/>
            <p:nvPr/>
          </p:nvSpPr>
          <p:spPr>
            <a:xfrm>
              <a:off x="2485503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49"/>
            <p:cNvSpPr/>
            <p:nvPr/>
          </p:nvSpPr>
          <p:spPr>
            <a:xfrm>
              <a:off x="2533242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49"/>
            <p:cNvSpPr/>
            <p:nvPr/>
          </p:nvSpPr>
          <p:spPr>
            <a:xfrm>
              <a:off x="2582397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49"/>
            <p:cNvSpPr/>
            <p:nvPr/>
          </p:nvSpPr>
          <p:spPr>
            <a:xfrm>
              <a:off x="2630136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49"/>
            <p:cNvSpPr/>
            <p:nvPr/>
          </p:nvSpPr>
          <p:spPr>
            <a:xfrm>
              <a:off x="2679291" y="3398185"/>
              <a:ext cx="18271" cy="259850"/>
            </a:xfrm>
            <a:custGeom>
              <a:avLst/>
              <a:gdLst/>
              <a:ahLst/>
              <a:cxnLst/>
              <a:rect l="l" t="t" r="r" b="b"/>
              <a:pathLst>
                <a:path w="297" h="4224" extrusionOk="0">
                  <a:moveTo>
                    <a:pt x="0" y="1"/>
                  </a:move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49"/>
            <p:cNvSpPr/>
            <p:nvPr/>
          </p:nvSpPr>
          <p:spPr>
            <a:xfrm>
              <a:off x="1876086" y="3677598"/>
              <a:ext cx="852421" cy="29590"/>
            </a:xfrm>
            <a:custGeom>
              <a:avLst/>
              <a:gdLst/>
              <a:ahLst/>
              <a:cxnLst/>
              <a:rect l="l" t="t" r="r" b="b"/>
              <a:pathLst>
                <a:path w="13856" h="481" extrusionOk="0">
                  <a:moveTo>
                    <a:pt x="0" y="1"/>
                  </a:moveTo>
                  <a:lnTo>
                    <a:pt x="0" y="480"/>
                  </a:lnTo>
                  <a:lnTo>
                    <a:pt x="13855" y="480"/>
                  </a:lnTo>
                  <a:lnTo>
                    <a:pt x="13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49"/>
            <p:cNvSpPr/>
            <p:nvPr/>
          </p:nvSpPr>
          <p:spPr>
            <a:xfrm>
              <a:off x="1905554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49"/>
            <p:cNvSpPr/>
            <p:nvPr/>
          </p:nvSpPr>
          <p:spPr>
            <a:xfrm>
              <a:off x="1953293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49"/>
            <p:cNvSpPr/>
            <p:nvPr/>
          </p:nvSpPr>
          <p:spPr>
            <a:xfrm>
              <a:off x="2002448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49"/>
            <p:cNvSpPr/>
            <p:nvPr/>
          </p:nvSpPr>
          <p:spPr>
            <a:xfrm>
              <a:off x="2050187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49"/>
            <p:cNvSpPr/>
            <p:nvPr/>
          </p:nvSpPr>
          <p:spPr>
            <a:xfrm>
              <a:off x="2097927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52" y="1"/>
                  </a:moveTo>
                  <a:lnTo>
                    <a:pt x="252" y="4132"/>
                  </a:lnTo>
                  <a:lnTo>
                    <a:pt x="1" y="4132"/>
                  </a:lnTo>
                  <a:lnTo>
                    <a:pt x="1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49"/>
            <p:cNvSpPr/>
            <p:nvPr/>
          </p:nvSpPr>
          <p:spPr>
            <a:xfrm>
              <a:off x="2147081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49"/>
            <p:cNvSpPr/>
            <p:nvPr/>
          </p:nvSpPr>
          <p:spPr>
            <a:xfrm>
              <a:off x="2194821" y="3398185"/>
              <a:ext cx="19748" cy="259850"/>
            </a:xfrm>
            <a:custGeom>
              <a:avLst/>
              <a:gdLst/>
              <a:ahLst/>
              <a:cxnLst/>
              <a:rect l="l" t="t" r="r" b="b"/>
              <a:pathLst>
                <a:path w="321" h="4224" extrusionOk="0">
                  <a:moveTo>
                    <a:pt x="252" y="1"/>
                  </a:moveTo>
                  <a:lnTo>
                    <a:pt x="252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49"/>
            <p:cNvSpPr/>
            <p:nvPr/>
          </p:nvSpPr>
          <p:spPr>
            <a:xfrm>
              <a:off x="224397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49"/>
            <p:cNvSpPr/>
            <p:nvPr/>
          </p:nvSpPr>
          <p:spPr>
            <a:xfrm>
              <a:off x="2291715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49"/>
            <p:cNvSpPr/>
            <p:nvPr/>
          </p:nvSpPr>
          <p:spPr>
            <a:xfrm>
              <a:off x="2340869" y="3398185"/>
              <a:ext cx="18333" cy="259850"/>
            </a:xfrm>
            <a:custGeom>
              <a:avLst/>
              <a:gdLst/>
              <a:ahLst/>
              <a:cxnLst/>
              <a:rect l="l" t="t" r="r" b="b"/>
              <a:pathLst>
                <a:path w="298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49"/>
            <p:cNvSpPr/>
            <p:nvPr/>
          </p:nvSpPr>
          <p:spPr>
            <a:xfrm>
              <a:off x="2388609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49"/>
            <p:cNvSpPr/>
            <p:nvPr/>
          </p:nvSpPr>
          <p:spPr>
            <a:xfrm>
              <a:off x="2436348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52" y="1"/>
                  </a:moveTo>
                  <a:lnTo>
                    <a:pt x="252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49"/>
            <p:cNvSpPr/>
            <p:nvPr/>
          </p:nvSpPr>
          <p:spPr>
            <a:xfrm>
              <a:off x="2485503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49"/>
            <p:cNvSpPr/>
            <p:nvPr/>
          </p:nvSpPr>
          <p:spPr>
            <a:xfrm>
              <a:off x="2533242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49"/>
            <p:cNvSpPr/>
            <p:nvPr/>
          </p:nvSpPr>
          <p:spPr>
            <a:xfrm>
              <a:off x="2582397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49"/>
            <p:cNvSpPr/>
            <p:nvPr/>
          </p:nvSpPr>
          <p:spPr>
            <a:xfrm>
              <a:off x="2630136" y="3398185"/>
              <a:ext cx="19686" cy="259850"/>
            </a:xfrm>
            <a:custGeom>
              <a:avLst/>
              <a:gdLst/>
              <a:ahLst/>
              <a:cxnLst/>
              <a:rect l="l" t="t" r="r" b="b"/>
              <a:pathLst>
                <a:path w="320" h="4224" extrusionOk="0">
                  <a:moveTo>
                    <a:pt x="229" y="1"/>
                  </a:moveTo>
                  <a:lnTo>
                    <a:pt x="229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320" y="4223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49"/>
            <p:cNvSpPr/>
            <p:nvPr/>
          </p:nvSpPr>
          <p:spPr>
            <a:xfrm>
              <a:off x="2679291" y="3398185"/>
              <a:ext cx="18271" cy="259850"/>
            </a:xfrm>
            <a:custGeom>
              <a:avLst/>
              <a:gdLst/>
              <a:ahLst/>
              <a:cxnLst/>
              <a:rect l="l" t="t" r="r" b="b"/>
              <a:pathLst>
                <a:path w="297" h="4224" extrusionOk="0">
                  <a:moveTo>
                    <a:pt x="228" y="1"/>
                  </a:moveTo>
                  <a:lnTo>
                    <a:pt x="228" y="4132"/>
                  </a:lnTo>
                  <a:lnTo>
                    <a:pt x="0" y="4132"/>
                  </a:lnTo>
                  <a:lnTo>
                    <a:pt x="0" y="4223"/>
                  </a:lnTo>
                  <a:lnTo>
                    <a:pt x="297" y="4223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49"/>
            <p:cNvSpPr/>
            <p:nvPr/>
          </p:nvSpPr>
          <p:spPr>
            <a:xfrm>
              <a:off x="1876086" y="3372901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49"/>
            <p:cNvSpPr/>
            <p:nvPr/>
          </p:nvSpPr>
          <p:spPr>
            <a:xfrm>
              <a:off x="1876086" y="3372901"/>
              <a:ext cx="18271" cy="19747"/>
            </a:xfrm>
            <a:custGeom>
              <a:avLst/>
              <a:gdLst/>
              <a:ahLst/>
              <a:cxnLst/>
              <a:rect l="l" t="t" r="r" b="b"/>
              <a:pathLst>
                <a:path w="297" h="321" extrusionOk="0">
                  <a:moveTo>
                    <a:pt x="0" y="1"/>
                  </a:moveTo>
                  <a:lnTo>
                    <a:pt x="0" y="320"/>
                  </a:lnTo>
                  <a:lnTo>
                    <a:pt x="297" y="32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49"/>
            <p:cNvSpPr/>
            <p:nvPr/>
          </p:nvSpPr>
          <p:spPr>
            <a:xfrm>
              <a:off x="2708759" y="3372901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49"/>
            <p:cNvSpPr/>
            <p:nvPr/>
          </p:nvSpPr>
          <p:spPr>
            <a:xfrm>
              <a:off x="2708759" y="3372901"/>
              <a:ext cx="19748" cy="19747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1" y="1"/>
                  </a:moveTo>
                  <a:lnTo>
                    <a:pt x="1" y="320"/>
                  </a:lnTo>
                  <a:lnTo>
                    <a:pt x="320" y="32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CB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49"/>
            <p:cNvSpPr/>
            <p:nvPr/>
          </p:nvSpPr>
          <p:spPr>
            <a:xfrm>
              <a:off x="1880269" y="3377146"/>
              <a:ext cx="9905" cy="11258"/>
            </a:xfrm>
            <a:custGeom>
              <a:avLst/>
              <a:gdLst/>
              <a:ahLst/>
              <a:cxnLst/>
              <a:rect l="l" t="t" r="r" b="b"/>
              <a:pathLst>
                <a:path w="161" h="183" extrusionOk="0">
                  <a:moveTo>
                    <a:pt x="92" y="0"/>
                  </a:moveTo>
                  <a:cubicBezTo>
                    <a:pt x="46" y="0"/>
                    <a:pt x="1" y="46"/>
                    <a:pt x="1" y="92"/>
                  </a:cubicBezTo>
                  <a:cubicBezTo>
                    <a:pt x="1" y="137"/>
                    <a:pt x="46" y="183"/>
                    <a:pt x="92" y="183"/>
                  </a:cubicBezTo>
                  <a:cubicBezTo>
                    <a:pt x="115" y="183"/>
                    <a:pt x="160" y="137"/>
                    <a:pt x="160" y="92"/>
                  </a:cubicBezTo>
                  <a:cubicBezTo>
                    <a:pt x="160" y="46"/>
                    <a:pt x="115" y="0"/>
                    <a:pt x="92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49"/>
            <p:cNvSpPr/>
            <p:nvPr/>
          </p:nvSpPr>
          <p:spPr>
            <a:xfrm>
              <a:off x="2713004" y="3377146"/>
              <a:ext cx="9843" cy="11258"/>
            </a:xfrm>
            <a:custGeom>
              <a:avLst/>
              <a:gdLst/>
              <a:ahLst/>
              <a:cxnLst/>
              <a:rect l="l" t="t" r="r" b="b"/>
              <a:pathLst>
                <a:path w="160" h="183" extrusionOk="0">
                  <a:moveTo>
                    <a:pt x="91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137"/>
                    <a:pt x="46" y="183"/>
                    <a:pt x="91" y="183"/>
                  </a:cubicBezTo>
                  <a:cubicBezTo>
                    <a:pt x="137" y="183"/>
                    <a:pt x="160" y="137"/>
                    <a:pt x="160" y="92"/>
                  </a:cubicBezTo>
                  <a:cubicBezTo>
                    <a:pt x="160" y="46"/>
                    <a:pt x="137" y="0"/>
                    <a:pt x="91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49"/>
            <p:cNvSpPr/>
            <p:nvPr/>
          </p:nvSpPr>
          <p:spPr>
            <a:xfrm>
              <a:off x="1880269" y="3688855"/>
              <a:ext cx="9905" cy="9904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92" y="1"/>
                  </a:moveTo>
                  <a:cubicBezTo>
                    <a:pt x="46" y="1"/>
                    <a:pt x="1" y="23"/>
                    <a:pt x="1" y="69"/>
                  </a:cubicBezTo>
                  <a:cubicBezTo>
                    <a:pt x="1" y="115"/>
                    <a:pt x="46" y="160"/>
                    <a:pt x="92" y="160"/>
                  </a:cubicBezTo>
                  <a:cubicBezTo>
                    <a:pt x="115" y="160"/>
                    <a:pt x="160" y="115"/>
                    <a:pt x="160" y="69"/>
                  </a:cubicBezTo>
                  <a:cubicBezTo>
                    <a:pt x="160" y="23"/>
                    <a:pt x="115" y="1"/>
                    <a:pt x="92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49"/>
            <p:cNvSpPr/>
            <p:nvPr/>
          </p:nvSpPr>
          <p:spPr>
            <a:xfrm>
              <a:off x="2713004" y="3688855"/>
              <a:ext cx="9843" cy="9904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91" y="1"/>
                  </a:moveTo>
                  <a:cubicBezTo>
                    <a:pt x="46" y="1"/>
                    <a:pt x="0" y="23"/>
                    <a:pt x="0" y="69"/>
                  </a:cubicBezTo>
                  <a:cubicBezTo>
                    <a:pt x="0" y="115"/>
                    <a:pt x="46" y="160"/>
                    <a:pt x="91" y="160"/>
                  </a:cubicBezTo>
                  <a:cubicBezTo>
                    <a:pt x="137" y="160"/>
                    <a:pt x="160" y="115"/>
                    <a:pt x="160" y="69"/>
                  </a:cubicBezTo>
                  <a:cubicBezTo>
                    <a:pt x="160" y="23"/>
                    <a:pt x="137" y="1"/>
                    <a:pt x="91" y="1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49"/>
            <p:cNvSpPr/>
            <p:nvPr/>
          </p:nvSpPr>
          <p:spPr>
            <a:xfrm>
              <a:off x="3971149" y="3764706"/>
              <a:ext cx="594037" cy="407246"/>
            </a:xfrm>
            <a:custGeom>
              <a:avLst/>
              <a:gdLst/>
              <a:ahLst/>
              <a:cxnLst/>
              <a:rect l="l" t="t" r="r" b="b"/>
              <a:pathLst>
                <a:path w="9656" h="6620" extrusionOk="0">
                  <a:moveTo>
                    <a:pt x="69" y="0"/>
                  </a:moveTo>
                  <a:lnTo>
                    <a:pt x="1" y="91"/>
                  </a:lnTo>
                  <a:lnTo>
                    <a:pt x="9587" y="6619"/>
                  </a:lnTo>
                  <a:lnTo>
                    <a:pt x="9656" y="6528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49"/>
            <p:cNvSpPr/>
            <p:nvPr/>
          </p:nvSpPr>
          <p:spPr>
            <a:xfrm>
              <a:off x="3923410" y="3761877"/>
              <a:ext cx="57644" cy="353910"/>
            </a:xfrm>
            <a:custGeom>
              <a:avLst/>
              <a:gdLst/>
              <a:ahLst/>
              <a:cxnLst/>
              <a:rect l="l" t="t" r="r" b="b"/>
              <a:pathLst>
                <a:path w="937" h="5753" extrusionOk="0">
                  <a:moveTo>
                    <a:pt x="0" y="0"/>
                  </a:moveTo>
                  <a:lnTo>
                    <a:pt x="0" y="5752"/>
                  </a:lnTo>
                  <a:lnTo>
                    <a:pt x="936" y="5752"/>
                  </a:lnTo>
                  <a:lnTo>
                    <a:pt x="9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49"/>
            <p:cNvSpPr/>
            <p:nvPr/>
          </p:nvSpPr>
          <p:spPr>
            <a:xfrm>
              <a:off x="3889697" y="3811029"/>
              <a:ext cx="33774" cy="30943"/>
            </a:xfrm>
            <a:custGeom>
              <a:avLst/>
              <a:gdLst/>
              <a:ahLst/>
              <a:cxnLst/>
              <a:rect l="l" t="t" r="r" b="b"/>
              <a:pathLst>
                <a:path w="549" h="503" extrusionOk="0">
                  <a:moveTo>
                    <a:pt x="1" y="0"/>
                  </a:moveTo>
                  <a:lnTo>
                    <a:pt x="1" y="502"/>
                  </a:lnTo>
                  <a:lnTo>
                    <a:pt x="548" y="502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49"/>
            <p:cNvSpPr/>
            <p:nvPr/>
          </p:nvSpPr>
          <p:spPr>
            <a:xfrm>
              <a:off x="3889697" y="3907919"/>
              <a:ext cx="33774" cy="29528"/>
            </a:xfrm>
            <a:custGeom>
              <a:avLst/>
              <a:gdLst/>
              <a:ahLst/>
              <a:cxnLst/>
              <a:rect l="l" t="t" r="r" b="b"/>
              <a:pathLst>
                <a:path w="549" h="480" extrusionOk="0">
                  <a:moveTo>
                    <a:pt x="1" y="0"/>
                  </a:moveTo>
                  <a:lnTo>
                    <a:pt x="1" y="480"/>
                  </a:lnTo>
                  <a:lnTo>
                    <a:pt x="548" y="480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49"/>
            <p:cNvSpPr/>
            <p:nvPr/>
          </p:nvSpPr>
          <p:spPr>
            <a:xfrm>
              <a:off x="3889697" y="4003394"/>
              <a:ext cx="33774" cy="29528"/>
            </a:xfrm>
            <a:custGeom>
              <a:avLst/>
              <a:gdLst/>
              <a:ahLst/>
              <a:cxnLst/>
              <a:rect l="l" t="t" r="r" b="b"/>
              <a:pathLst>
                <a:path w="549" h="480" extrusionOk="0">
                  <a:moveTo>
                    <a:pt x="1" y="0"/>
                  </a:moveTo>
                  <a:lnTo>
                    <a:pt x="1" y="480"/>
                  </a:lnTo>
                  <a:lnTo>
                    <a:pt x="548" y="480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49"/>
            <p:cNvSpPr/>
            <p:nvPr/>
          </p:nvSpPr>
          <p:spPr>
            <a:xfrm>
              <a:off x="-1621818" y="4117140"/>
              <a:ext cx="5444212" cy="136261"/>
            </a:xfrm>
            <a:custGeom>
              <a:avLst/>
              <a:gdLst/>
              <a:ahLst/>
              <a:cxnLst/>
              <a:rect l="l" t="t" r="r" b="b"/>
              <a:pathLst>
                <a:path w="88495" h="2215" extrusionOk="0">
                  <a:moveTo>
                    <a:pt x="74137" y="0"/>
                  </a:moveTo>
                  <a:lnTo>
                    <a:pt x="71649" y="1552"/>
                  </a:lnTo>
                  <a:lnTo>
                    <a:pt x="0" y="1552"/>
                  </a:lnTo>
                  <a:lnTo>
                    <a:pt x="0" y="2214"/>
                  </a:lnTo>
                  <a:lnTo>
                    <a:pt x="114" y="2214"/>
                  </a:lnTo>
                  <a:lnTo>
                    <a:pt x="114" y="1666"/>
                  </a:lnTo>
                  <a:lnTo>
                    <a:pt x="71695" y="1666"/>
                  </a:lnTo>
                  <a:lnTo>
                    <a:pt x="74160" y="137"/>
                  </a:lnTo>
                  <a:lnTo>
                    <a:pt x="88380" y="137"/>
                  </a:lnTo>
                  <a:lnTo>
                    <a:pt x="88380" y="662"/>
                  </a:lnTo>
                  <a:lnTo>
                    <a:pt x="88494" y="662"/>
                  </a:lnTo>
                  <a:lnTo>
                    <a:pt x="884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49"/>
            <p:cNvSpPr/>
            <p:nvPr/>
          </p:nvSpPr>
          <p:spPr>
            <a:xfrm>
              <a:off x="-1561467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49"/>
            <p:cNvSpPr/>
            <p:nvPr/>
          </p:nvSpPr>
          <p:spPr>
            <a:xfrm>
              <a:off x="-1516496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49"/>
            <p:cNvSpPr/>
            <p:nvPr/>
          </p:nvSpPr>
          <p:spPr>
            <a:xfrm>
              <a:off x="-1471587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49"/>
            <p:cNvSpPr/>
            <p:nvPr/>
          </p:nvSpPr>
          <p:spPr>
            <a:xfrm>
              <a:off x="-142661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49"/>
            <p:cNvSpPr/>
            <p:nvPr/>
          </p:nvSpPr>
          <p:spPr>
            <a:xfrm>
              <a:off x="-138312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49"/>
            <p:cNvSpPr/>
            <p:nvPr/>
          </p:nvSpPr>
          <p:spPr>
            <a:xfrm>
              <a:off x="-1338150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49"/>
            <p:cNvSpPr/>
            <p:nvPr/>
          </p:nvSpPr>
          <p:spPr>
            <a:xfrm>
              <a:off x="-1293240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49"/>
            <p:cNvSpPr/>
            <p:nvPr/>
          </p:nvSpPr>
          <p:spPr>
            <a:xfrm>
              <a:off x="-1248331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49"/>
            <p:cNvSpPr/>
            <p:nvPr/>
          </p:nvSpPr>
          <p:spPr>
            <a:xfrm>
              <a:off x="-120335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49"/>
            <p:cNvSpPr/>
            <p:nvPr/>
          </p:nvSpPr>
          <p:spPr>
            <a:xfrm>
              <a:off x="-1158450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49"/>
            <p:cNvSpPr/>
            <p:nvPr/>
          </p:nvSpPr>
          <p:spPr>
            <a:xfrm>
              <a:off x="-111347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49"/>
            <p:cNvSpPr/>
            <p:nvPr/>
          </p:nvSpPr>
          <p:spPr>
            <a:xfrm>
              <a:off x="-106856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49"/>
            <p:cNvSpPr/>
            <p:nvPr/>
          </p:nvSpPr>
          <p:spPr>
            <a:xfrm>
              <a:off x="-1023659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49"/>
            <p:cNvSpPr/>
            <p:nvPr/>
          </p:nvSpPr>
          <p:spPr>
            <a:xfrm>
              <a:off x="-978688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49"/>
            <p:cNvSpPr/>
            <p:nvPr/>
          </p:nvSpPr>
          <p:spPr>
            <a:xfrm>
              <a:off x="-935194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49"/>
            <p:cNvSpPr/>
            <p:nvPr/>
          </p:nvSpPr>
          <p:spPr>
            <a:xfrm>
              <a:off x="-89022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49"/>
            <p:cNvSpPr/>
            <p:nvPr/>
          </p:nvSpPr>
          <p:spPr>
            <a:xfrm>
              <a:off x="-845313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49"/>
            <p:cNvSpPr/>
            <p:nvPr/>
          </p:nvSpPr>
          <p:spPr>
            <a:xfrm>
              <a:off x="-800342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49"/>
            <p:cNvSpPr/>
            <p:nvPr/>
          </p:nvSpPr>
          <p:spPr>
            <a:xfrm>
              <a:off x="-75543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49"/>
            <p:cNvSpPr/>
            <p:nvPr/>
          </p:nvSpPr>
          <p:spPr>
            <a:xfrm>
              <a:off x="-710523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49"/>
            <p:cNvSpPr/>
            <p:nvPr/>
          </p:nvSpPr>
          <p:spPr>
            <a:xfrm>
              <a:off x="-66555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49"/>
            <p:cNvSpPr/>
            <p:nvPr/>
          </p:nvSpPr>
          <p:spPr>
            <a:xfrm>
              <a:off x="-620642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49"/>
            <p:cNvSpPr/>
            <p:nvPr/>
          </p:nvSpPr>
          <p:spPr>
            <a:xfrm>
              <a:off x="-575671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49"/>
            <p:cNvSpPr/>
            <p:nvPr/>
          </p:nvSpPr>
          <p:spPr>
            <a:xfrm>
              <a:off x="-53076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49"/>
            <p:cNvSpPr/>
            <p:nvPr/>
          </p:nvSpPr>
          <p:spPr>
            <a:xfrm>
              <a:off x="-485852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49"/>
            <p:cNvSpPr/>
            <p:nvPr/>
          </p:nvSpPr>
          <p:spPr>
            <a:xfrm>
              <a:off x="-442295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49"/>
            <p:cNvSpPr/>
            <p:nvPr/>
          </p:nvSpPr>
          <p:spPr>
            <a:xfrm>
              <a:off x="-397386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49"/>
            <p:cNvSpPr/>
            <p:nvPr/>
          </p:nvSpPr>
          <p:spPr>
            <a:xfrm>
              <a:off x="-352415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49"/>
            <p:cNvSpPr/>
            <p:nvPr/>
          </p:nvSpPr>
          <p:spPr>
            <a:xfrm>
              <a:off x="-307505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49"/>
            <p:cNvSpPr/>
            <p:nvPr/>
          </p:nvSpPr>
          <p:spPr>
            <a:xfrm>
              <a:off x="-26253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49"/>
            <p:cNvSpPr/>
            <p:nvPr/>
          </p:nvSpPr>
          <p:spPr>
            <a:xfrm>
              <a:off x="-217624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49"/>
            <p:cNvSpPr/>
            <p:nvPr/>
          </p:nvSpPr>
          <p:spPr>
            <a:xfrm>
              <a:off x="-172653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49"/>
            <p:cNvSpPr/>
            <p:nvPr/>
          </p:nvSpPr>
          <p:spPr>
            <a:xfrm>
              <a:off x="-12774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49"/>
            <p:cNvSpPr/>
            <p:nvPr/>
          </p:nvSpPr>
          <p:spPr>
            <a:xfrm>
              <a:off x="-82834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49"/>
            <p:cNvSpPr/>
            <p:nvPr/>
          </p:nvSpPr>
          <p:spPr>
            <a:xfrm>
              <a:off x="-37863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49"/>
            <p:cNvSpPr/>
            <p:nvPr/>
          </p:nvSpPr>
          <p:spPr>
            <a:xfrm>
              <a:off x="5632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49"/>
            <p:cNvSpPr/>
            <p:nvPr/>
          </p:nvSpPr>
          <p:spPr>
            <a:xfrm>
              <a:off x="5060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49"/>
            <p:cNvSpPr/>
            <p:nvPr/>
          </p:nvSpPr>
          <p:spPr>
            <a:xfrm>
              <a:off x="95512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49"/>
            <p:cNvSpPr/>
            <p:nvPr/>
          </p:nvSpPr>
          <p:spPr>
            <a:xfrm>
              <a:off x="14048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49"/>
            <p:cNvSpPr/>
            <p:nvPr/>
          </p:nvSpPr>
          <p:spPr>
            <a:xfrm>
              <a:off x="185393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49"/>
            <p:cNvSpPr/>
            <p:nvPr/>
          </p:nvSpPr>
          <p:spPr>
            <a:xfrm>
              <a:off x="230303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49"/>
            <p:cNvSpPr/>
            <p:nvPr/>
          </p:nvSpPr>
          <p:spPr>
            <a:xfrm>
              <a:off x="27527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49"/>
            <p:cNvSpPr/>
            <p:nvPr/>
          </p:nvSpPr>
          <p:spPr>
            <a:xfrm>
              <a:off x="320183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49"/>
            <p:cNvSpPr/>
            <p:nvPr/>
          </p:nvSpPr>
          <p:spPr>
            <a:xfrm>
              <a:off x="36515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49"/>
            <p:cNvSpPr/>
            <p:nvPr/>
          </p:nvSpPr>
          <p:spPr>
            <a:xfrm>
              <a:off x="41006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49"/>
            <p:cNvSpPr/>
            <p:nvPr/>
          </p:nvSpPr>
          <p:spPr>
            <a:xfrm>
              <a:off x="453620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49"/>
            <p:cNvSpPr/>
            <p:nvPr/>
          </p:nvSpPr>
          <p:spPr>
            <a:xfrm>
              <a:off x="498530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49"/>
            <p:cNvSpPr/>
            <p:nvPr/>
          </p:nvSpPr>
          <p:spPr>
            <a:xfrm>
              <a:off x="543439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49"/>
            <p:cNvSpPr/>
            <p:nvPr/>
          </p:nvSpPr>
          <p:spPr>
            <a:xfrm>
              <a:off x="58841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49"/>
            <p:cNvSpPr/>
            <p:nvPr/>
          </p:nvSpPr>
          <p:spPr>
            <a:xfrm>
              <a:off x="633320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49"/>
            <p:cNvSpPr/>
            <p:nvPr/>
          </p:nvSpPr>
          <p:spPr>
            <a:xfrm>
              <a:off x="678291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49"/>
            <p:cNvSpPr/>
            <p:nvPr/>
          </p:nvSpPr>
          <p:spPr>
            <a:xfrm>
              <a:off x="72320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49"/>
            <p:cNvSpPr/>
            <p:nvPr/>
          </p:nvSpPr>
          <p:spPr>
            <a:xfrm>
              <a:off x="76811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49"/>
            <p:cNvSpPr/>
            <p:nvPr/>
          </p:nvSpPr>
          <p:spPr>
            <a:xfrm>
              <a:off x="81308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49"/>
            <p:cNvSpPr/>
            <p:nvPr/>
          </p:nvSpPr>
          <p:spPr>
            <a:xfrm>
              <a:off x="85799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49"/>
            <p:cNvSpPr/>
            <p:nvPr/>
          </p:nvSpPr>
          <p:spPr>
            <a:xfrm>
              <a:off x="90296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49"/>
            <p:cNvSpPr/>
            <p:nvPr/>
          </p:nvSpPr>
          <p:spPr>
            <a:xfrm>
              <a:off x="946457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49"/>
            <p:cNvSpPr/>
            <p:nvPr/>
          </p:nvSpPr>
          <p:spPr>
            <a:xfrm>
              <a:off x="991428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49"/>
            <p:cNvSpPr/>
            <p:nvPr/>
          </p:nvSpPr>
          <p:spPr>
            <a:xfrm>
              <a:off x="1036338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49"/>
            <p:cNvSpPr/>
            <p:nvPr/>
          </p:nvSpPr>
          <p:spPr>
            <a:xfrm>
              <a:off x="1081309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49"/>
            <p:cNvSpPr/>
            <p:nvPr/>
          </p:nvSpPr>
          <p:spPr>
            <a:xfrm>
              <a:off x="1126218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49"/>
            <p:cNvSpPr/>
            <p:nvPr/>
          </p:nvSpPr>
          <p:spPr>
            <a:xfrm>
              <a:off x="1171128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49"/>
            <p:cNvSpPr/>
            <p:nvPr/>
          </p:nvSpPr>
          <p:spPr>
            <a:xfrm>
              <a:off x="121609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49"/>
            <p:cNvSpPr/>
            <p:nvPr/>
          </p:nvSpPr>
          <p:spPr>
            <a:xfrm>
              <a:off x="1261009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49"/>
            <p:cNvSpPr/>
            <p:nvPr/>
          </p:nvSpPr>
          <p:spPr>
            <a:xfrm>
              <a:off x="1305980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49"/>
            <p:cNvSpPr/>
            <p:nvPr/>
          </p:nvSpPr>
          <p:spPr>
            <a:xfrm>
              <a:off x="1350889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49"/>
            <p:cNvSpPr/>
            <p:nvPr/>
          </p:nvSpPr>
          <p:spPr>
            <a:xfrm>
              <a:off x="1394446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49"/>
            <p:cNvSpPr/>
            <p:nvPr/>
          </p:nvSpPr>
          <p:spPr>
            <a:xfrm>
              <a:off x="1439355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49"/>
            <p:cNvSpPr/>
            <p:nvPr/>
          </p:nvSpPr>
          <p:spPr>
            <a:xfrm>
              <a:off x="1484265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49"/>
            <p:cNvSpPr/>
            <p:nvPr/>
          </p:nvSpPr>
          <p:spPr>
            <a:xfrm>
              <a:off x="1529236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49"/>
            <p:cNvSpPr/>
            <p:nvPr/>
          </p:nvSpPr>
          <p:spPr>
            <a:xfrm>
              <a:off x="1574146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49"/>
            <p:cNvSpPr/>
            <p:nvPr/>
          </p:nvSpPr>
          <p:spPr>
            <a:xfrm>
              <a:off x="1619117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49"/>
            <p:cNvSpPr/>
            <p:nvPr/>
          </p:nvSpPr>
          <p:spPr>
            <a:xfrm>
              <a:off x="1664026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49"/>
            <p:cNvSpPr/>
            <p:nvPr/>
          </p:nvSpPr>
          <p:spPr>
            <a:xfrm>
              <a:off x="1708936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49"/>
            <p:cNvSpPr/>
            <p:nvPr/>
          </p:nvSpPr>
          <p:spPr>
            <a:xfrm>
              <a:off x="1753907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49"/>
            <p:cNvSpPr/>
            <p:nvPr/>
          </p:nvSpPr>
          <p:spPr>
            <a:xfrm>
              <a:off x="1798817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49"/>
            <p:cNvSpPr/>
            <p:nvPr/>
          </p:nvSpPr>
          <p:spPr>
            <a:xfrm>
              <a:off x="184237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49"/>
            <p:cNvSpPr/>
            <p:nvPr/>
          </p:nvSpPr>
          <p:spPr>
            <a:xfrm>
              <a:off x="1887282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49"/>
            <p:cNvSpPr/>
            <p:nvPr/>
          </p:nvSpPr>
          <p:spPr>
            <a:xfrm>
              <a:off x="193225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49"/>
            <p:cNvSpPr/>
            <p:nvPr/>
          </p:nvSpPr>
          <p:spPr>
            <a:xfrm>
              <a:off x="1977163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49"/>
            <p:cNvSpPr/>
            <p:nvPr/>
          </p:nvSpPr>
          <p:spPr>
            <a:xfrm>
              <a:off x="2022073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49"/>
            <p:cNvSpPr/>
            <p:nvPr/>
          </p:nvSpPr>
          <p:spPr>
            <a:xfrm>
              <a:off x="2067044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49"/>
            <p:cNvSpPr/>
            <p:nvPr/>
          </p:nvSpPr>
          <p:spPr>
            <a:xfrm>
              <a:off x="2111953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49"/>
            <p:cNvSpPr/>
            <p:nvPr/>
          </p:nvSpPr>
          <p:spPr>
            <a:xfrm>
              <a:off x="215692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49"/>
            <p:cNvSpPr/>
            <p:nvPr/>
          </p:nvSpPr>
          <p:spPr>
            <a:xfrm>
              <a:off x="2201834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49"/>
            <p:cNvSpPr/>
            <p:nvPr/>
          </p:nvSpPr>
          <p:spPr>
            <a:xfrm>
              <a:off x="224680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49"/>
            <p:cNvSpPr/>
            <p:nvPr/>
          </p:nvSpPr>
          <p:spPr>
            <a:xfrm>
              <a:off x="2291715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49"/>
            <p:cNvSpPr/>
            <p:nvPr/>
          </p:nvSpPr>
          <p:spPr>
            <a:xfrm>
              <a:off x="233527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1" y="6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49"/>
            <p:cNvSpPr/>
            <p:nvPr/>
          </p:nvSpPr>
          <p:spPr>
            <a:xfrm>
              <a:off x="238018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49"/>
            <p:cNvSpPr/>
            <p:nvPr/>
          </p:nvSpPr>
          <p:spPr>
            <a:xfrm>
              <a:off x="2425090" y="4215445"/>
              <a:ext cx="5721" cy="37956"/>
            </a:xfrm>
            <a:custGeom>
              <a:avLst/>
              <a:gdLst/>
              <a:ahLst/>
              <a:cxnLst/>
              <a:rect l="l" t="t" r="r" b="b"/>
              <a:pathLst>
                <a:path w="93" h="617" extrusionOk="0">
                  <a:moveTo>
                    <a:pt x="1" y="0"/>
                  </a:moveTo>
                  <a:lnTo>
                    <a:pt x="1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49"/>
            <p:cNvSpPr/>
            <p:nvPr/>
          </p:nvSpPr>
          <p:spPr>
            <a:xfrm>
              <a:off x="2470061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49"/>
            <p:cNvSpPr/>
            <p:nvPr/>
          </p:nvSpPr>
          <p:spPr>
            <a:xfrm>
              <a:off x="251497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49"/>
            <p:cNvSpPr/>
            <p:nvPr/>
          </p:nvSpPr>
          <p:spPr>
            <a:xfrm>
              <a:off x="255994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49"/>
            <p:cNvSpPr/>
            <p:nvPr/>
          </p:nvSpPr>
          <p:spPr>
            <a:xfrm>
              <a:off x="260485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49"/>
            <p:cNvSpPr/>
            <p:nvPr/>
          </p:nvSpPr>
          <p:spPr>
            <a:xfrm>
              <a:off x="2649761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49"/>
            <p:cNvSpPr/>
            <p:nvPr/>
          </p:nvSpPr>
          <p:spPr>
            <a:xfrm>
              <a:off x="2694732" y="4215445"/>
              <a:ext cx="4245" cy="37956"/>
            </a:xfrm>
            <a:custGeom>
              <a:avLst/>
              <a:gdLst/>
              <a:ahLst/>
              <a:cxnLst/>
              <a:rect l="l" t="t" r="r" b="b"/>
              <a:pathLst>
                <a:path w="69" h="617" extrusionOk="0">
                  <a:moveTo>
                    <a:pt x="0" y="0"/>
                  </a:moveTo>
                  <a:lnTo>
                    <a:pt x="0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49"/>
            <p:cNvSpPr/>
            <p:nvPr/>
          </p:nvSpPr>
          <p:spPr>
            <a:xfrm>
              <a:off x="2739642" y="4215445"/>
              <a:ext cx="4306" cy="37956"/>
            </a:xfrm>
            <a:custGeom>
              <a:avLst/>
              <a:gdLst/>
              <a:ahLst/>
              <a:cxnLst/>
              <a:rect l="l" t="t" r="r" b="b"/>
              <a:pathLst>
                <a:path w="70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9" y="61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49"/>
            <p:cNvSpPr/>
            <p:nvPr/>
          </p:nvSpPr>
          <p:spPr>
            <a:xfrm>
              <a:off x="2958715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0" y="1"/>
                  </a:moveTo>
                  <a:lnTo>
                    <a:pt x="0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49"/>
            <p:cNvSpPr/>
            <p:nvPr/>
          </p:nvSpPr>
          <p:spPr>
            <a:xfrm>
              <a:off x="3003624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49"/>
            <p:cNvSpPr/>
            <p:nvPr/>
          </p:nvSpPr>
          <p:spPr>
            <a:xfrm>
              <a:off x="3048595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0" y="1"/>
                  </a:moveTo>
                  <a:lnTo>
                    <a:pt x="0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49"/>
            <p:cNvSpPr/>
            <p:nvPr/>
          </p:nvSpPr>
          <p:spPr>
            <a:xfrm>
              <a:off x="3093505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49"/>
            <p:cNvSpPr/>
            <p:nvPr/>
          </p:nvSpPr>
          <p:spPr>
            <a:xfrm>
              <a:off x="3138476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0" y="1"/>
                  </a:moveTo>
                  <a:lnTo>
                    <a:pt x="0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49"/>
            <p:cNvSpPr/>
            <p:nvPr/>
          </p:nvSpPr>
          <p:spPr>
            <a:xfrm>
              <a:off x="3183386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49"/>
            <p:cNvSpPr/>
            <p:nvPr/>
          </p:nvSpPr>
          <p:spPr>
            <a:xfrm>
              <a:off x="3226942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0" y="1"/>
                  </a:moveTo>
                  <a:lnTo>
                    <a:pt x="0" y="594"/>
                  </a:lnTo>
                  <a:lnTo>
                    <a:pt x="91" y="594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49"/>
            <p:cNvSpPr/>
            <p:nvPr/>
          </p:nvSpPr>
          <p:spPr>
            <a:xfrm>
              <a:off x="3271851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49"/>
            <p:cNvSpPr/>
            <p:nvPr/>
          </p:nvSpPr>
          <p:spPr>
            <a:xfrm>
              <a:off x="3316761" y="4121323"/>
              <a:ext cx="5721" cy="36603"/>
            </a:xfrm>
            <a:custGeom>
              <a:avLst/>
              <a:gdLst/>
              <a:ahLst/>
              <a:cxnLst/>
              <a:rect l="l" t="t" r="r" b="b"/>
              <a:pathLst>
                <a:path w="93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49"/>
            <p:cNvSpPr/>
            <p:nvPr/>
          </p:nvSpPr>
          <p:spPr>
            <a:xfrm>
              <a:off x="3361732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0" y="1"/>
                  </a:moveTo>
                  <a:lnTo>
                    <a:pt x="0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49"/>
            <p:cNvSpPr/>
            <p:nvPr/>
          </p:nvSpPr>
          <p:spPr>
            <a:xfrm>
              <a:off x="3406642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49"/>
            <p:cNvSpPr/>
            <p:nvPr/>
          </p:nvSpPr>
          <p:spPr>
            <a:xfrm>
              <a:off x="3451613" y="4121323"/>
              <a:ext cx="4245" cy="36603"/>
            </a:xfrm>
            <a:custGeom>
              <a:avLst/>
              <a:gdLst/>
              <a:ahLst/>
              <a:cxnLst/>
              <a:rect l="l" t="t" r="r" b="b"/>
              <a:pathLst>
                <a:path w="69" h="595" extrusionOk="0">
                  <a:moveTo>
                    <a:pt x="0" y="1"/>
                  </a:moveTo>
                  <a:lnTo>
                    <a:pt x="0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49"/>
            <p:cNvSpPr/>
            <p:nvPr/>
          </p:nvSpPr>
          <p:spPr>
            <a:xfrm>
              <a:off x="3496523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49"/>
            <p:cNvSpPr/>
            <p:nvPr/>
          </p:nvSpPr>
          <p:spPr>
            <a:xfrm>
              <a:off x="3541432" y="4121323"/>
              <a:ext cx="4306" cy="36603"/>
            </a:xfrm>
            <a:custGeom>
              <a:avLst/>
              <a:gdLst/>
              <a:ahLst/>
              <a:cxnLst/>
              <a:rect l="l" t="t" r="r" b="b"/>
              <a:pathLst>
                <a:path w="7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69" y="594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49"/>
            <p:cNvSpPr/>
            <p:nvPr/>
          </p:nvSpPr>
          <p:spPr>
            <a:xfrm>
              <a:off x="3584988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49"/>
            <p:cNvSpPr/>
            <p:nvPr/>
          </p:nvSpPr>
          <p:spPr>
            <a:xfrm>
              <a:off x="3629898" y="4121323"/>
              <a:ext cx="5721" cy="36603"/>
            </a:xfrm>
            <a:custGeom>
              <a:avLst/>
              <a:gdLst/>
              <a:ahLst/>
              <a:cxnLst/>
              <a:rect l="l" t="t" r="r" b="b"/>
              <a:pathLst>
                <a:path w="93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49"/>
            <p:cNvSpPr/>
            <p:nvPr/>
          </p:nvSpPr>
          <p:spPr>
            <a:xfrm>
              <a:off x="3674869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0" y="1"/>
                  </a:moveTo>
                  <a:lnTo>
                    <a:pt x="0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49"/>
            <p:cNvSpPr/>
            <p:nvPr/>
          </p:nvSpPr>
          <p:spPr>
            <a:xfrm>
              <a:off x="3719779" y="4121323"/>
              <a:ext cx="5721" cy="36603"/>
            </a:xfrm>
            <a:custGeom>
              <a:avLst/>
              <a:gdLst/>
              <a:ahLst/>
              <a:cxnLst/>
              <a:rect l="l" t="t" r="r" b="b"/>
              <a:pathLst>
                <a:path w="93" h="595" extrusionOk="0">
                  <a:moveTo>
                    <a:pt x="1" y="1"/>
                  </a:moveTo>
                  <a:lnTo>
                    <a:pt x="1" y="594"/>
                  </a:lnTo>
                  <a:lnTo>
                    <a:pt x="92" y="594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49"/>
            <p:cNvSpPr/>
            <p:nvPr/>
          </p:nvSpPr>
          <p:spPr>
            <a:xfrm>
              <a:off x="3764750" y="4121323"/>
              <a:ext cx="5660" cy="36603"/>
            </a:xfrm>
            <a:custGeom>
              <a:avLst/>
              <a:gdLst/>
              <a:ahLst/>
              <a:cxnLst/>
              <a:rect l="l" t="t" r="r" b="b"/>
              <a:pathLst>
                <a:path w="92" h="595" extrusionOk="0">
                  <a:moveTo>
                    <a:pt x="0" y="1"/>
                  </a:moveTo>
                  <a:lnTo>
                    <a:pt x="0" y="594"/>
                  </a:lnTo>
                  <a:lnTo>
                    <a:pt x="91" y="594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49"/>
            <p:cNvSpPr/>
            <p:nvPr/>
          </p:nvSpPr>
          <p:spPr>
            <a:xfrm>
              <a:off x="2783198" y="4215445"/>
              <a:ext cx="5660" cy="37956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0" y="0"/>
                  </a:moveTo>
                  <a:lnTo>
                    <a:pt x="0" y="616"/>
                  </a:lnTo>
                  <a:lnTo>
                    <a:pt x="92" y="61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49"/>
            <p:cNvSpPr/>
            <p:nvPr/>
          </p:nvSpPr>
          <p:spPr>
            <a:xfrm>
              <a:off x="2829523" y="4190161"/>
              <a:ext cx="4245" cy="51982"/>
            </a:xfrm>
            <a:custGeom>
              <a:avLst/>
              <a:gdLst/>
              <a:ahLst/>
              <a:cxnLst/>
              <a:rect l="l" t="t" r="r" b="b"/>
              <a:pathLst>
                <a:path w="69" h="845" extrusionOk="0">
                  <a:moveTo>
                    <a:pt x="1" y="0"/>
                  </a:moveTo>
                  <a:lnTo>
                    <a:pt x="1" y="845"/>
                  </a:lnTo>
                  <a:lnTo>
                    <a:pt x="69" y="845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49"/>
            <p:cNvSpPr/>
            <p:nvPr/>
          </p:nvSpPr>
          <p:spPr>
            <a:xfrm>
              <a:off x="2873079" y="4162048"/>
              <a:ext cx="5660" cy="52044"/>
            </a:xfrm>
            <a:custGeom>
              <a:avLst/>
              <a:gdLst/>
              <a:ahLst/>
              <a:cxnLst/>
              <a:rect l="l" t="t" r="r" b="b"/>
              <a:pathLst>
                <a:path w="92" h="846" extrusionOk="0">
                  <a:moveTo>
                    <a:pt x="0" y="1"/>
                  </a:moveTo>
                  <a:lnTo>
                    <a:pt x="0" y="845"/>
                  </a:lnTo>
                  <a:lnTo>
                    <a:pt x="91" y="845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49"/>
            <p:cNvSpPr/>
            <p:nvPr/>
          </p:nvSpPr>
          <p:spPr>
            <a:xfrm>
              <a:off x="2917988" y="4132581"/>
              <a:ext cx="5660" cy="51982"/>
            </a:xfrm>
            <a:custGeom>
              <a:avLst/>
              <a:gdLst/>
              <a:ahLst/>
              <a:cxnLst/>
              <a:rect l="l" t="t" r="r" b="b"/>
              <a:pathLst>
                <a:path w="92" h="845" extrusionOk="0">
                  <a:moveTo>
                    <a:pt x="1" y="0"/>
                  </a:moveTo>
                  <a:lnTo>
                    <a:pt x="1" y="845"/>
                  </a:lnTo>
                  <a:lnTo>
                    <a:pt x="92" y="845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D5E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49"/>
            <p:cNvSpPr/>
            <p:nvPr/>
          </p:nvSpPr>
          <p:spPr>
            <a:xfrm>
              <a:off x="-1620403" y="4006224"/>
              <a:ext cx="6192603" cy="1019468"/>
            </a:xfrm>
            <a:custGeom>
              <a:avLst/>
              <a:gdLst/>
              <a:ahLst/>
              <a:cxnLst/>
              <a:rect l="l" t="t" r="r" b="b"/>
              <a:pathLst>
                <a:path w="100660" h="16572" extrusionOk="0">
                  <a:moveTo>
                    <a:pt x="91050" y="0"/>
                  </a:moveTo>
                  <a:lnTo>
                    <a:pt x="88494" y="2465"/>
                  </a:lnTo>
                  <a:lnTo>
                    <a:pt x="74456" y="2465"/>
                  </a:lnTo>
                  <a:cubicBezTo>
                    <a:pt x="74297" y="2465"/>
                    <a:pt x="74137" y="2511"/>
                    <a:pt x="74000" y="2602"/>
                  </a:cubicBezTo>
                  <a:lnTo>
                    <a:pt x="72128" y="3858"/>
                  </a:lnTo>
                  <a:cubicBezTo>
                    <a:pt x="71991" y="3949"/>
                    <a:pt x="71831" y="4017"/>
                    <a:pt x="71672" y="4017"/>
                  </a:cubicBezTo>
                  <a:lnTo>
                    <a:pt x="0" y="4017"/>
                  </a:lnTo>
                  <a:lnTo>
                    <a:pt x="1712" y="15088"/>
                  </a:lnTo>
                  <a:cubicBezTo>
                    <a:pt x="1917" y="15864"/>
                    <a:pt x="2374" y="16571"/>
                    <a:pt x="3196" y="16571"/>
                  </a:cubicBezTo>
                  <a:lnTo>
                    <a:pt x="95319" y="16571"/>
                  </a:lnTo>
                  <a:cubicBezTo>
                    <a:pt x="96140" y="13718"/>
                    <a:pt x="99518" y="5296"/>
                    <a:pt x="100660" y="2556"/>
                  </a:cubicBezTo>
                  <a:lnTo>
                    <a:pt x="91050" y="2556"/>
                  </a:lnTo>
                  <a:lnTo>
                    <a:pt x="9105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49"/>
            <p:cNvSpPr/>
            <p:nvPr/>
          </p:nvSpPr>
          <p:spPr>
            <a:xfrm>
              <a:off x="-966077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15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15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49"/>
            <p:cNvSpPr/>
            <p:nvPr/>
          </p:nvSpPr>
          <p:spPr>
            <a:xfrm>
              <a:off x="-1538951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8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8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49"/>
            <p:cNvSpPr/>
            <p:nvPr/>
          </p:nvSpPr>
          <p:spPr>
            <a:xfrm>
              <a:off x="-824212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49"/>
            <p:cNvSpPr/>
            <p:nvPr/>
          </p:nvSpPr>
          <p:spPr>
            <a:xfrm>
              <a:off x="-680993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49"/>
            <p:cNvSpPr/>
            <p:nvPr/>
          </p:nvSpPr>
          <p:spPr>
            <a:xfrm>
              <a:off x="-1395732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49"/>
            <p:cNvSpPr/>
            <p:nvPr/>
          </p:nvSpPr>
          <p:spPr>
            <a:xfrm>
              <a:off x="-1252514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49"/>
            <p:cNvSpPr/>
            <p:nvPr/>
          </p:nvSpPr>
          <p:spPr>
            <a:xfrm>
              <a:off x="-110929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2" y="503"/>
                  </a:lnTo>
                  <a:cubicBezTo>
                    <a:pt x="731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31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49"/>
            <p:cNvSpPr/>
            <p:nvPr/>
          </p:nvSpPr>
          <p:spPr>
            <a:xfrm>
              <a:off x="-53777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49"/>
            <p:cNvSpPr/>
            <p:nvPr/>
          </p:nvSpPr>
          <p:spPr>
            <a:xfrm>
              <a:off x="-39455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49"/>
            <p:cNvSpPr/>
            <p:nvPr/>
          </p:nvSpPr>
          <p:spPr>
            <a:xfrm>
              <a:off x="-252752" y="4320702"/>
              <a:ext cx="50631" cy="31005"/>
            </a:xfrm>
            <a:custGeom>
              <a:avLst/>
              <a:gdLst/>
              <a:ahLst/>
              <a:cxnLst/>
              <a:rect l="l" t="t" r="r" b="b"/>
              <a:pathLst>
                <a:path w="823" h="504" extrusionOk="0">
                  <a:moveTo>
                    <a:pt x="138" y="1"/>
                  </a:moveTo>
                  <a:cubicBezTo>
                    <a:pt x="69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69" y="503"/>
                    <a:pt x="138" y="503"/>
                  </a:cubicBezTo>
                  <a:lnTo>
                    <a:pt x="686" y="503"/>
                  </a:lnTo>
                  <a:cubicBezTo>
                    <a:pt x="754" y="503"/>
                    <a:pt x="823" y="435"/>
                    <a:pt x="823" y="366"/>
                  </a:cubicBezTo>
                  <a:lnTo>
                    <a:pt x="823" y="138"/>
                  </a:lnTo>
                  <a:cubicBezTo>
                    <a:pt x="823" y="47"/>
                    <a:pt x="75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49"/>
            <p:cNvSpPr/>
            <p:nvPr/>
          </p:nvSpPr>
          <p:spPr>
            <a:xfrm>
              <a:off x="-109472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49"/>
            <p:cNvSpPr/>
            <p:nvPr/>
          </p:nvSpPr>
          <p:spPr>
            <a:xfrm>
              <a:off x="3374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49"/>
            <p:cNvSpPr/>
            <p:nvPr/>
          </p:nvSpPr>
          <p:spPr>
            <a:xfrm>
              <a:off x="17696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31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31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49"/>
            <p:cNvSpPr/>
            <p:nvPr/>
          </p:nvSpPr>
          <p:spPr>
            <a:xfrm>
              <a:off x="320183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49"/>
            <p:cNvSpPr/>
            <p:nvPr/>
          </p:nvSpPr>
          <p:spPr>
            <a:xfrm>
              <a:off x="462049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49"/>
            <p:cNvSpPr/>
            <p:nvPr/>
          </p:nvSpPr>
          <p:spPr>
            <a:xfrm>
              <a:off x="605267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49"/>
            <p:cNvSpPr/>
            <p:nvPr/>
          </p:nvSpPr>
          <p:spPr>
            <a:xfrm>
              <a:off x="74848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49"/>
            <p:cNvSpPr/>
            <p:nvPr/>
          </p:nvSpPr>
          <p:spPr>
            <a:xfrm>
              <a:off x="891704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49"/>
            <p:cNvSpPr/>
            <p:nvPr/>
          </p:nvSpPr>
          <p:spPr>
            <a:xfrm>
              <a:off x="1034923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15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15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49"/>
            <p:cNvSpPr/>
            <p:nvPr/>
          </p:nvSpPr>
          <p:spPr>
            <a:xfrm>
              <a:off x="1176788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49"/>
            <p:cNvSpPr/>
            <p:nvPr/>
          </p:nvSpPr>
          <p:spPr>
            <a:xfrm>
              <a:off x="132000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49"/>
            <p:cNvSpPr/>
            <p:nvPr/>
          </p:nvSpPr>
          <p:spPr>
            <a:xfrm>
              <a:off x="146322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49"/>
            <p:cNvSpPr/>
            <p:nvPr/>
          </p:nvSpPr>
          <p:spPr>
            <a:xfrm>
              <a:off x="1606444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49"/>
            <p:cNvSpPr/>
            <p:nvPr/>
          </p:nvSpPr>
          <p:spPr>
            <a:xfrm>
              <a:off x="1749662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15" y="1"/>
                  </a:moveTo>
                  <a:cubicBezTo>
                    <a:pt x="47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7" y="503"/>
                    <a:pt x="115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49"/>
            <p:cNvSpPr/>
            <p:nvPr/>
          </p:nvSpPr>
          <p:spPr>
            <a:xfrm>
              <a:off x="1891527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49"/>
            <p:cNvSpPr/>
            <p:nvPr/>
          </p:nvSpPr>
          <p:spPr>
            <a:xfrm>
              <a:off x="2034746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49"/>
            <p:cNvSpPr/>
            <p:nvPr/>
          </p:nvSpPr>
          <p:spPr>
            <a:xfrm>
              <a:off x="2177964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69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69" y="503"/>
                    <a:pt x="138" y="503"/>
                  </a:cubicBezTo>
                  <a:lnTo>
                    <a:pt x="663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49"/>
            <p:cNvSpPr/>
            <p:nvPr/>
          </p:nvSpPr>
          <p:spPr>
            <a:xfrm>
              <a:off x="2321183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8" y="1"/>
                  </a:moveTo>
                  <a:cubicBezTo>
                    <a:pt x="46" y="1"/>
                    <a:pt x="1" y="47"/>
                    <a:pt x="1" y="138"/>
                  </a:cubicBezTo>
                  <a:lnTo>
                    <a:pt x="1" y="366"/>
                  </a:lnTo>
                  <a:cubicBezTo>
                    <a:pt x="1" y="435"/>
                    <a:pt x="46" y="503"/>
                    <a:pt x="138" y="503"/>
                  </a:cubicBezTo>
                  <a:lnTo>
                    <a:pt x="663" y="503"/>
                  </a:lnTo>
                  <a:cubicBezTo>
                    <a:pt x="731" y="503"/>
                    <a:pt x="800" y="435"/>
                    <a:pt x="800" y="366"/>
                  </a:cubicBezTo>
                  <a:lnTo>
                    <a:pt x="800" y="138"/>
                  </a:lnTo>
                  <a:cubicBezTo>
                    <a:pt x="800" y="47"/>
                    <a:pt x="73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49"/>
            <p:cNvSpPr/>
            <p:nvPr/>
          </p:nvSpPr>
          <p:spPr>
            <a:xfrm>
              <a:off x="2463048" y="4320702"/>
              <a:ext cx="50569" cy="31005"/>
            </a:xfrm>
            <a:custGeom>
              <a:avLst/>
              <a:gdLst/>
              <a:ahLst/>
              <a:cxnLst/>
              <a:rect l="l" t="t" r="r" b="b"/>
              <a:pathLst>
                <a:path w="822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3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3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49"/>
            <p:cNvSpPr/>
            <p:nvPr/>
          </p:nvSpPr>
          <p:spPr>
            <a:xfrm>
              <a:off x="2606267" y="4320702"/>
              <a:ext cx="50631" cy="31005"/>
            </a:xfrm>
            <a:custGeom>
              <a:avLst/>
              <a:gdLst/>
              <a:ahLst/>
              <a:cxnLst/>
              <a:rect l="l" t="t" r="r" b="b"/>
              <a:pathLst>
                <a:path w="823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85" y="503"/>
                  </a:lnTo>
                  <a:cubicBezTo>
                    <a:pt x="754" y="503"/>
                    <a:pt x="822" y="435"/>
                    <a:pt x="822" y="366"/>
                  </a:cubicBezTo>
                  <a:lnTo>
                    <a:pt x="822" y="138"/>
                  </a:lnTo>
                  <a:cubicBezTo>
                    <a:pt x="822" y="47"/>
                    <a:pt x="75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49"/>
            <p:cNvSpPr/>
            <p:nvPr/>
          </p:nvSpPr>
          <p:spPr>
            <a:xfrm>
              <a:off x="2749485" y="4320702"/>
              <a:ext cx="49216" cy="31005"/>
            </a:xfrm>
            <a:custGeom>
              <a:avLst/>
              <a:gdLst/>
              <a:ahLst/>
              <a:cxnLst/>
              <a:rect l="l" t="t" r="r" b="b"/>
              <a:pathLst>
                <a:path w="800" h="504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366"/>
                  </a:lnTo>
                  <a:cubicBezTo>
                    <a:pt x="0" y="435"/>
                    <a:pt x="69" y="503"/>
                    <a:pt x="137" y="503"/>
                  </a:cubicBezTo>
                  <a:lnTo>
                    <a:pt x="662" y="503"/>
                  </a:lnTo>
                  <a:cubicBezTo>
                    <a:pt x="754" y="503"/>
                    <a:pt x="799" y="435"/>
                    <a:pt x="799" y="366"/>
                  </a:cubicBezTo>
                  <a:lnTo>
                    <a:pt x="799" y="138"/>
                  </a:lnTo>
                  <a:cubicBezTo>
                    <a:pt x="799" y="47"/>
                    <a:pt x="754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49"/>
            <p:cNvSpPr/>
            <p:nvPr/>
          </p:nvSpPr>
          <p:spPr>
            <a:xfrm>
              <a:off x="2989598" y="4163463"/>
              <a:ext cx="1582602" cy="862229"/>
            </a:xfrm>
            <a:custGeom>
              <a:avLst/>
              <a:gdLst/>
              <a:ahLst/>
              <a:cxnLst/>
              <a:rect l="l" t="t" r="r" b="b"/>
              <a:pathLst>
                <a:path w="25725" h="14016" extrusionOk="0">
                  <a:moveTo>
                    <a:pt x="25702" y="0"/>
                  </a:moveTo>
                  <a:cubicBezTo>
                    <a:pt x="25679" y="0"/>
                    <a:pt x="25679" y="23"/>
                    <a:pt x="25679" y="23"/>
                  </a:cubicBezTo>
                  <a:cubicBezTo>
                    <a:pt x="24310" y="2009"/>
                    <a:pt x="22438" y="3653"/>
                    <a:pt x="20384" y="4931"/>
                  </a:cubicBezTo>
                  <a:cubicBezTo>
                    <a:pt x="17804" y="6574"/>
                    <a:pt x="14928" y="7715"/>
                    <a:pt x="12075" y="8857"/>
                  </a:cubicBezTo>
                  <a:cubicBezTo>
                    <a:pt x="9496" y="9861"/>
                    <a:pt x="6940" y="10888"/>
                    <a:pt x="4383" y="11915"/>
                  </a:cubicBezTo>
                  <a:cubicBezTo>
                    <a:pt x="2899" y="12486"/>
                    <a:pt x="1416" y="13079"/>
                    <a:pt x="92" y="13924"/>
                  </a:cubicBezTo>
                  <a:cubicBezTo>
                    <a:pt x="69" y="13947"/>
                    <a:pt x="23" y="13970"/>
                    <a:pt x="1" y="14015"/>
                  </a:cubicBezTo>
                  <a:lnTo>
                    <a:pt x="20384" y="14015"/>
                  </a:lnTo>
                  <a:cubicBezTo>
                    <a:pt x="21205" y="11162"/>
                    <a:pt x="24583" y="2740"/>
                    <a:pt x="257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49"/>
            <p:cNvSpPr/>
            <p:nvPr/>
          </p:nvSpPr>
          <p:spPr>
            <a:xfrm>
              <a:off x="-1487028" y="4843908"/>
              <a:ext cx="75916" cy="149488"/>
            </a:xfrm>
            <a:custGeom>
              <a:avLst/>
              <a:gdLst/>
              <a:ahLst/>
              <a:cxnLst/>
              <a:rect l="l" t="t" r="r" b="b"/>
              <a:pathLst>
                <a:path w="1234" h="2430" extrusionOk="0">
                  <a:moveTo>
                    <a:pt x="91" y="1"/>
                  </a:moveTo>
                  <a:cubicBezTo>
                    <a:pt x="83" y="1"/>
                    <a:pt x="75" y="4"/>
                    <a:pt x="69" y="10"/>
                  </a:cubicBezTo>
                  <a:cubicBezTo>
                    <a:pt x="23" y="10"/>
                    <a:pt x="1" y="33"/>
                    <a:pt x="23" y="78"/>
                  </a:cubicBezTo>
                  <a:cubicBezTo>
                    <a:pt x="92" y="443"/>
                    <a:pt x="137" y="717"/>
                    <a:pt x="160" y="854"/>
                  </a:cubicBezTo>
                  <a:cubicBezTo>
                    <a:pt x="297" y="1471"/>
                    <a:pt x="662" y="2018"/>
                    <a:pt x="1142" y="2406"/>
                  </a:cubicBezTo>
                  <a:cubicBezTo>
                    <a:pt x="1142" y="2429"/>
                    <a:pt x="1165" y="2429"/>
                    <a:pt x="1187" y="2429"/>
                  </a:cubicBezTo>
                  <a:cubicBezTo>
                    <a:pt x="1187" y="2429"/>
                    <a:pt x="1210" y="2429"/>
                    <a:pt x="1210" y="2406"/>
                  </a:cubicBezTo>
                  <a:cubicBezTo>
                    <a:pt x="1233" y="2384"/>
                    <a:pt x="1233" y="2338"/>
                    <a:pt x="1210" y="2338"/>
                  </a:cubicBezTo>
                  <a:cubicBezTo>
                    <a:pt x="754" y="1950"/>
                    <a:pt x="411" y="1402"/>
                    <a:pt x="274" y="831"/>
                  </a:cubicBezTo>
                  <a:cubicBezTo>
                    <a:pt x="252" y="694"/>
                    <a:pt x="206" y="421"/>
                    <a:pt x="137" y="55"/>
                  </a:cubicBezTo>
                  <a:cubicBezTo>
                    <a:pt x="137" y="22"/>
                    <a:pt x="113" y="1"/>
                    <a:pt x="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49"/>
            <p:cNvSpPr/>
            <p:nvPr/>
          </p:nvSpPr>
          <p:spPr>
            <a:xfrm>
              <a:off x="-1544611" y="4486430"/>
              <a:ext cx="53461" cy="294915"/>
            </a:xfrm>
            <a:custGeom>
              <a:avLst/>
              <a:gdLst/>
              <a:ahLst/>
              <a:cxnLst/>
              <a:rect l="l" t="t" r="r" b="b"/>
              <a:pathLst>
                <a:path w="869" h="4794" extrusionOk="0">
                  <a:moveTo>
                    <a:pt x="46" y="0"/>
                  </a:moveTo>
                  <a:cubicBezTo>
                    <a:pt x="24" y="0"/>
                    <a:pt x="1" y="46"/>
                    <a:pt x="1" y="69"/>
                  </a:cubicBezTo>
                  <a:lnTo>
                    <a:pt x="46" y="297"/>
                  </a:lnTo>
                  <a:cubicBezTo>
                    <a:pt x="229" y="1530"/>
                    <a:pt x="526" y="3356"/>
                    <a:pt x="754" y="4748"/>
                  </a:cubicBezTo>
                  <a:cubicBezTo>
                    <a:pt x="754" y="4771"/>
                    <a:pt x="777" y="4794"/>
                    <a:pt x="822" y="4794"/>
                  </a:cubicBezTo>
                  <a:cubicBezTo>
                    <a:pt x="868" y="4794"/>
                    <a:pt x="868" y="4771"/>
                    <a:pt x="868" y="4725"/>
                  </a:cubicBezTo>
                  <a:cubicBezTo>
                    <a:pt x="640" y="3333"/>
                    <a:pt x="343" y="1507"/>
                    <a:pt x="160" y="297"/>
                  </a:cubicBezTo>
                  <a:lnTo>
                    <a:pt x="115" y="46"/>
                  </a:lnTo>
                  <a:cubicBezTo>
                    <a:pt x="115" y="23"/>
                    <a:pt x="92" y="0"/>
                    <a:pt x="46" y="0"/>
                  </a:cubicBezTo>
                  <a:close/>
                </a:path>
              </a:pathLst>
            </a:custGeom>
            <a:solidFill>
              <a:srgbClr val="082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49"/>
            <p:cNvSpPr/>
            <p:nvPr/>
          </p:nvSpPr>
          <p:spPr>
            <a:xfrm>
              <a:off x="-1457560" y="4442875"/>
              <a:ext cx="4304001" cy="7075"/>
            </a:xfrm>
            <a:custGeom>
              <a:avLst/>
              <a:gdLst/>
              <a:ahLst/>
              <a:cxnLst/>
              <a:rect l="l" t="t" r="r" b="b"/>
              <a:pathLst>
                <a:path w="69961" h="115" extrusionOk="0">
                  <a:moveTo>
                    <a:pt x="69" y="1"/>
                  </a:moveTo>
                  <a:cubicBezTo>
                    <a:pt x="47" y="1"/>
                    <a:pt x="1" y="24"/>
                    <a:pt x="1" y="46"/>
                  </a:cubicBezTo>
                  <a:cubicBezTo>
                    <a:pt x="1" y="92"/>
                    <a:pt x="47" y="115"/>
                    <a:pt x="69" y="115"/>
                  </a:cubicBezTo>
                  <a:lnTo>
                    <a:pt x="69915" y="115"/>
                  </a:lnTo>
                  <a:cubicBezTo>
                    <a:pt x="69938" y="115"/>
                    <a:pt x="69960" y="92"/>
                    <a:pt x="69960" y="46"/>
                  </a:cubicBezTo>
                  <a:cubicBezTo>
                    <a:pt x="69960" y="24"/>
                    <a:pt x="69938" y="1"/>
                    <a:pt x="699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49"/>
            <p:cNvSpPr/>
            <p:nvPr/>
          </p:nvSpPr>
          <p:spPr>
            <a:xfrm>
              <a:off x="4031500" y="4233654"/>
              <a:ext cx="414337" cy="7075"/>
            </a:xfrm>
            <a:custGeom>
              <a:avLst/>
              <a:gdLst/>
              <a:ahLst/>
              <a:cxnLst/>
              <a:rect l="l" t="t" r="r" b="b"/>
              <a:pathLst>
                <a:path w="6735" h="115" extrusionOk="0">
                  <a:moveTo>
                    <a:pt x="69" y="1"/>
                  </a:moveTo>
                  <a:cubicBezTo>
                    <a:pt x="24" y="1"/>
                    <a:pt x="1" y="24"/>
                    <a:pt x="1" y="46"/>
                  </a:cubicBezTo>
                  <a:cubicBezTo>
                    <a:pt x="1" y="92"/>
                    <a:pt x="24" y="115"/>
                    <a:pt x="69" y="115"/>
                  </a:cubicBezTo>
                  <a:lnTo>
                    <a:pt x="6666" y="115"/>
                  </a:lnTo>
                  <a:cubicBezTo>
                    <a:pt x="6712" y="115"/>
                    <a:pt x="6734" y="92"/>
                    <a:pt x="6734" y="46"/>
                  </a:cubicBezTo>
                  <a:cubicBezTo>
                    <a:pt x="6734" y="24"/>
                    <a:pt x="6712" y="1"/>
                    <a:pt x="66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49"/>
            <p:cNvSpPr/>
            <p:nvPr/>
          </p:nvSpPr>
          <p:spPr>
            <a:xfrm>
              <a:off x="2902547" y="4233654"/>
              <a:ext cx="838395" cy="183999"/>
            </a:xfrm>
            <a:custGeom>
              <a:avLst/>
              <a:gdLst/>
              <a:ahLst/>
              <a:cxnLst/>
              <a:rect l="l" t="t" r="r" b="b"/>
              <a:pathLst>
                <a:path w="13628" h="2991" extrusionOk="0">
                  <a:moveTo>
                    <a:pt x="4771" y="1"/>
                  </a:moveTo>
                  <a:cubicBezTo>
                    <a:pt x="3561" y="1"/>
                    <a:pt x="2899" y="24"/>
                    <a:pt x="2123" y="549"/>
                  </a:cubicBezTo>
                  <a:cubicBezTo>
                    <a:pt x="1849" y="731"/>
                    <a:pt x="457" y="2375"/>
                    <a:pt x="0" y="2900"/>
                  </a:cubicBezTo>
                  <a:cubicBezTo>
                    <a:pt x="0" y="2922"/>
                    <a:pt x="0" y="2968"/>
                    <a:pt x="23" y="2991"/>
                  </a:cubicBezTo>
                  <a:lnTo>
                    <a:pt x="46" y="2991"/>
                  </a:lnTo>
                  <a:cubicBezTo>
                    <a:pt x="69" y="2991"/>
                    <a:pt x="92" y="2991"/>
                    <a:pt x="92" y="2968"/>
                  </a:cubicBezTo>
                  <a:cubicBezTo>
                    <a:pt x="1324" y="1553"/>
                    <a:pt x="2009" y="754"/>
                    <a:pt x="2192" y="640"/>
                  </a:cubicBezTo>
                  <a:cubicBezTo>
                    <a:pt x="2922" y="138"/>
                    <a:pt x="3538" y="115"/>
                    <a:pt x="4771" y="115"/>
                  </a:cubicBezTo>
                  <a:lnTo>
                    <a:pt x="13559" y="115"/>
                  </a:lnTo>
                  <a:cubicBezTo>
                    <a:pt x="13582" y="115"/>
                    <a:pt x="13627" y="92"/>
                    <a:pt x="13627" y="46"/>
                  </a:cubicBezTo>
                  <a:cubicBezTo>
                    <a:pt x="13627" y="24"/>
                    <a:pt x="13582" y="1"/>
                    <a:pt x="135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28" name="Google Shape;2828;p49"/>
          <p:cNvGrpSpPr/>
          <p:nvPr/>
        </p:nvGrpSpPr>
        <p:grpSpPr>
          <a:xfrm flipH="1">
            <a:off x="14" y="4473200"/>
            <a:ext cx="9183664" cy="1390384"/>
            <a:chOff x="338550" y="1782325"/>
            <a:chExt cx="2222625" cy="336500"/>
          </a:xfrm>
        </p:grpSpPr>
        <p:sp>
          <p:nvSpPr>
            <p:cNvPr id="2829" name="Google Shape;2829;p49"/>
            <p:cNvSpPr/>
            <p:nvPr/>
          </p:nvSpPr>
          <p:spPr>
            <a:xfrm>
              <a:off x="338550" y="1782325"/>
              <a:ext cx="2222625" cy="336500"/>
            </a:xfrm>
            <a:custGeom>
              <a:avLst/>
              <a:gdLst/>
              <a:ahLst/>
              <a:cxnLst/>
              <a:rect l="l" t="t" r="r" b="b"/>
              <a:pathLst>
                <a:path w="88905" h="13460" extrusionOk="0">
                  <a:moveTo>
                    <a:pt x="23451" y="1"/>
                  </a:moveTo>
                  <a:cubicBezTo>
                    <a:pt x="16235" y="1"/>
                    <a:pt x="8490" y="507"/>
                    <a:pt x="0" y="1910"/>
                  </a:cubicBezTo>
                  <a:lnTo>
                    <a:pt x="0" y="13460"/>
                  </a:lnTo>
                  <a:lnTo>
                    <a:pt x="88905" y="13460"/>
                  </a:lnTo>
                  <a:lnTo>
                    <a:pt x="88905" y="1910"/>
                  </a:lnTo>
                  <a:cubicBezTo>
                    <a:pt x="83382" y="3003"/>
                    <a:pt x="78042" y="3409"/>
                    <a:pt x="72729" y="3409"/>
                  </a:cubicBezTo>
                  <a:cubicBezTo>
                    <a:pt x="57338" y="3409"/>
                    <a:pt x="42173" y="1"/>
                    <a:pt x="2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49"/>
            <p:cNvSpPr/>
            <p:nvPr/>
          </p:nvSpPr>
          <p:spPr>
            <a:xfrm>
              <a:off x="338550" y="1927850"/>
              <a:ext cx="2222625" cy="190975"/>
            </a:xfrm>
            <a:custGeom>
              <a:avLst/>
              <a:gdLst/>
              <a:ahLst/>
              <a:cxnLst/>
              <a:rect l="l" t="t" r="r" b="b"/>
              <a:pathLst>
                <a:path w="88905" h="7639" extrusionOk="0">
                  <a:moveTo>
                    <a:pt x="14401" y="1"/>
                  </a:moveTo>
                  <a:cubicBezTo>
                    <a:pt x="4762" y="1"/>
                    <a:pt x="0" y="1042"/>
                    <a:pt x="0" y="1042"/>
                  </a:cubicBezTo>
                  <a:lnTo>
                    <a:pt x="0" y="7639"/>
                  </a:lnTo>
                  <a:lnTo>
                    <a:pt x="88905" y="7639"/>
                  </a:lnTo>
                  <a:lnTo>
                    <a:pt x="88905" y="2457"/>
                  </a:lnTo>
                  <a:cubicBezTo>
                    <a:pt x="88905" y="2457"/>
                    <a:pt x="81608" y="4983"/>
                    <a:pt x="68202" y="4983"/>
                  </a:cubicBezTo>
                  <a:cubicBezTo>
                    <a:pt x="62449" y="4983"/>
                    <a:pt x="55570" y="4518"/>
                    <a:pt x="47659" y="3188"/>
                  </a:cubicBezTo>
                  <a:cubicBezTo>
                    <a:pt x="33306" y="690"/>
                    <a:pt x="22240" y="1"/>
                    <a:pt x="144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49"/>
            <p:cNvSpPr/>
            <p:nvPr/>
          </p:nvSpPr>
          <p:spPr>
            <a:xfrm>
              <a:off x="1610475" y="1898550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3" y="0"/>
                  </a:moveTo>
                  <a:lnTo>
                    <a:pt x="1850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37"/>
                  </a:lnTo>
                  <a:cubicBezTo>
                    <a:pt x="291" y="300"/>
                    <a:pt x="623" y="385"/>
                    <a:pt x="954" y="385"/>
                  </a:cubicBezTo>
                  <a:cubicBezTo>
                    <a:pt x="1273" y="385"/>
                    <a:pt x="1592" y="305"/>
                    <a:pt x="1873" y="137"/>
                  </a:cubicBezTo>
                  <a:cubicBezTo>
                    <a:pt x="2158" y="297"/>
                    <a:pt x="2477" y="377"/>
                    <a:pt x="2794" y="377"/>
                  </a:cubicBezTo>
                  <a:cubicBezTo>
                    <a:pt x="3111" y="377"/>
                    <a:pt x="3425" y="297"/>
                    <a:pt x="3699" y="137"/>
                  </a:cubicBezTo>
                  <a:cubicBezTo>
                    <a:pt x="3995" y="297"/>
                    <a:pt x="4315" y="388"/>
                    <a:pt x="4634" y="388"/>
                  </a:cubicBezTo>
                  <a:cubicBezTo>
                    <a:pt x="4954" y="388"/>
                    <a:pt x="5296" y="297"/>
                    <a:pt x="5570" y="137"/>
                  </a:cubicBezTo>
                  <a:lnTo>
                    <a:pt x="5525" y="23"/>
                  </a:lnTo>
                  <a:cubicBezTo>
                    <a:pt x="5251" y="183"/>
                    <a:pt x="4937" y="263"/>
                    <a:pt x="4626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9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6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49"/>
            <p:cNvSpPr/>
            <p:nvPr/>
          </p:nvSpPr>
          <p:spPr>
            <a:xfrm>
              <a:off x="1039275" y="200752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1"/>
                  </a:moveTo>
                  <a:lnTo>
                    <a:pt x="1850" y="24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3" y="375"/>
                  </a:cubicBezTo>
                  <a:cubicBezTo>
                    <a:pt x="1273" y="375"/>
                    <a:pt x="1592" y="295"/>
                    <a:pt x="1872" y="138"/>
                  </a:cubicBezTo>
                  <a:cubicBezTo>
                    <a:pt x="2158" y="298"/>
                    <a:pt x="2477" y="377"/>
                    <a:pt x="2794" y="377"/>
                  </a:cubicBezTo>
                  <a:cubicBezTo>
                    <a:pt x="3111" y="377"/>
                    <a:pt x="3425" y="298"/>
                    <a:pt x="3698" y="138"/>
                  </a:cubicBezTo>
                  <a:cubicBezTo>
                    <a:pt x="3995" y="298"/>
                    <a:pt x="4315" y="389"/>
                    <a:pt x="4634" y="389"/>
                  </a:cubicBezTo>
                  <a:cubicBezTo>
                    <a:pt x="4954" y="389"/>
                    <a:pt x="5296" y="298"/>
                    <a:pt x="5570" y="115"/>
                  </a:cubicBezTo>
                  <a:lnTo>
                    <a:pt x="5502" y="24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4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49"/>
            <p:cNvSpPr/>
            <p:nvPr/>
          </p:nvSpPr>
          <p:spPr>
            <a:xfrm>
              <a:off x="1901500" y="200752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50" y="1"/>
                  </a:moveTo>
                  <a:lnTo>
                    <a:pt x="1827" y="24"/>
                  </a:lnTo>
                  <a:cubicBezTo>
                    <a:pt x="1553" y="183"/>
                    <a:pt x="1245" y="263"/>
                    <a:pt x="937" y="263"/>
                  </a:cubicBezTo>
                  <a:cubicBezTo>
                    <a:pt x="628" y="263"/>
                    <a:pt x="320" y="183"/>
                    <a:pt x="46" y="24"/>
                  </a:cubicBezTo>
                  <a:lnTo>
                    <a:pt x="1" y="115"/>
                  </a:lnTo>
                  <a:cubicBezTo>
                    <a:pt x="291" y="289"/>
                    <a:pt x="617" y="375"/>
                    <a:pt x="942" y="375"/>
                  </a:cubicBezTo>
                  <a:cubicBezTo>
                    <a:pt x="1256" y="375"/>
                    <a:pt x="1569" y="295"/>
                    <a:pt x="1850" y="138"/>
                  </a:cubicBezTo>
                  <a:cubicBezTo>
                    <a:pt x="2135" y="298"/>
                    <a:pt x="2454" y="377"/>
                    <a:pt x="2774" y="377"/>
                  </a:cubicBezTo>
                  <a:cubicBezTo>
                    <a:pt x="3094" y="377"/>
                    <a:pt x="3413" y="298"/>
                    <a:pt x="3698" y="138"/>
                  </a:cubicBezTo>
                  <a:cubicBezTo>
                    <a:pt x="3972" y="298"/>
                    <a:pt x="4292" y="389"/>
                    <a:pt x="4611" y="389"/>
                  </a:cubicBezTo>
                  <a:cubicBezTo>
                    <a:pt x="4954" y="389"/>
                    <a:pt x="5273" y="298"/>
                    <a:pt x="5570" y="115"/>
                  </a:cubicBezTo>
                  <a:lnTo>
                    <a:pt x="5502" y="24"/>
                  </a:lnTo>
                  <a:cubicBezTo>
                    <a:pt x="5228" y="183"/>
                    <a:pt x="4920" y="263"/>
                    <a:pt x="4611" y="263"/>
                  </a:cubicBezTo>
                  <a:cubicBezTo>
                    <a:pt x="4303" y="263"/>
                    <a:pt x="3995" y="183"/>
                    <a:pt x="3721" y="24"/>
                  </a:cubicBezTo>
                  <a:lnTo>
                    <a:pt x="3698" y="1"/>
                  </a:lnTo>
                  <a:lnTo>
                    <a:pt x="3676" y="24"/>
                  </a:lnTo>
                  <a:cubicBezTo>
                    <a:pt x="3402" y="183"/>
                    <a:pt x="3088" y="263"/>
                    <a:pt x="2777" y="263"/>
                  </a:cubicBezTo>
                  <a:cubicBezTo>
                    <a:pt x="2466" y="263"/>
                    <a:pt x="2158" y="183"/>
                    <a:pt x="1895" y="24"/>
                  </a:cubicBezTo>
                  <a:lnTo>
                    <a:pt x="18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49"/>
            <p:cNvSpPr/>
            <p:nvPr/>
          </p:nvSpPr>
          <p:spPr>
            <a:xfrm>
              <a:off x="408725" y="1901975"/>
              <a:ext cx="139275" cy="9725"/>
            </a:xfrm>
            <a:custGeom>
              <a:avLst/>
              <a:gdLst/>
              <a:ahLst/>
              <a:cxnLst/>
              <a:rect l="l" t="t" r="r" b="b"/>
              <a:pathLst>
                <a:path w="5571" h="389" extrusionOk="0">
                  <a:moveTo>
                    <a:pt x="1872" y="0"/>
                  </a:moveTo>
                  <a:lnTo>
                    <a:pt x="1827" y="23"/>
                  </a:lnTo>
                  <a:cubicBezTo>
                    <a:pt x="1564" y="183"/>
                    <a:pt x="1256" y="263"/>
                    <a:pt x="948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4"/>
                  </a:lnTo>
                  <a:cubicBezTo>
                    <a:pt x="291" y="288"/>
                    <a:pt x="623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46" y="297"/>
                    <a:pt x="2466" y="377"/>
                    <a:pt x="2785" y="377"/>
                  </a:cubicBezTo>
                  <a:cubicBezTo>
                    <a:pt x="3105" y="377"/>
                    <a:pt x="3425" y="297"/>
                    <a:pt x="3698" y="137"/>
                  </a:cubicBezTo>
                  <a:cubicBezTo>
                    <a:pt x="3995" y="297"/>
                    <a:pt x="4292" y="388"/>
                    <a:pt x="4611" y="388"/>
                  </a:cubicBezTo>
                  <a:cubicBezTo>
                    <a:pt x="4954" y="388"/>
                    <a:pt x="5273" y="297"/>
                    <a:pt x="5570" y="114"/>
                  </a:cubicBezTo>
                  <a:lnTo>
                    <a:pt x="5502" y="23"/>
                  </a:lnTo>
                  <a:cubicBezTo>
                    <a:pt x="5239" y="183"/>
                    <a:pt x="4931" y="263"/>
                    <a:pt x="4623" y="263"/>
                  </a:cubicBezTo>
                  <a:cubicBezTo>
                    <a:pt x="4315" y="263"/>
                    <a:pt x="4007" y="183"/>
                    <a:pt x="3744" y="23"/>
                  </a:cubicBezTo>
                  <a:lnTo>
                    <a:pt x="3698" y="0"/>
                  </a:lnTo>
                  <a:lnTo>
                    <a:pt x="3676" y="23"/>
                  </a:lnTo>
                  <a:cubicBezTo>
                    <a:pt x="3402" y="183"/>
                    <a:pt x="3094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49"/>
            <p:cNvSpPr/>
            <p:nvPr/>
          </p:nvSpPr>
          <p:spPr>
            <a:xfrm>
              <a:off x="846975" y="2044050"/>
              <a:ext cx="93600" cy="9725"/>
            </a:xfrm>
            <a:custGeom>
              <a:avLst/>
              <a:gdLst/>
              <a:ahLst/>
              <a:cxnLst/>
              <a:rect l="l" t="t" r="r" b="b"/>
              <a:pathLst>
                <a:path w="3744" h="389" extrusionOk="0">
                  <a:moveTo>
                    <a:pt x="1872" y="1"/>
                  </a:moveTo>
                  <a:lnTo>
                    <a:pt x="1849" y="23"/>
                  </a:lnTo>
                  <a:cubicBezTo>
                    <a:pt x="1576" y="183"/>
                    <a:pt x="1262" y="263"/>
                    <a:pt x="951" y="263"/>
                  </a:cubicBezTo>
                  <a:cubicBezTo>
                    <a:pt x="640" y="263"/>
                    <a:pt x="332" y="183"/>
                    <a:pt x="69" y="23"/>
                  </a:cubicBezTo>
                  <a:lnTo>
                    <a:pt x="1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5"/>
                    <a:pt x="1872" y="138"/>
                  </a:cubicBezTo>
                  <a:cubicBezTo>
                    <a:pt x="2146" y="297"/>
                    <a:pt x="2466" y="389"/>
                    <a:pt x="2785" y="389"/>
                  </a:cubicBezTo>
                  <a:cubicBezTo>
                    <a:pt x="3128" y="389"/>
                    <a:pt x="3447" y="297"/>
                    <a:pt x="3744" y="115"/>
                  </a:cubicBezTo>
                  <a:lnTo>
                    <a:pt x="3675" y="23"/>
                  </a:lnTo>
                  <a:cubicBezTo>
                    <a:pt x="3402" y="183"/>
                    <a:pt x="3093" y="263"/>
                    <a:pt x="2785" y="263"/>
                  </a:cubicBezTo>
                  <a:cubicBezTo>
                    <a:pt x="2477" y="263"/>
                    <a:pt x="2169" y="183"/>
                    <a:pt x="1895" y="23"/>
                  </a:cubicBez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49"/>
            <p:cNvSpPr/>
            <p:nvPr/>
          </p:nvSpPr>
          <p:spPr>
            <a:xfrm>
              <a:off x="956550" y="1870000"/>
              <a:ext cx="231125" cy="9450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69" y="1"/>
                  </a:moveTo>
                  <a:lnTo>
                    <a:pt x="0" y="115"/>
                  </a:lnTo>
                  <a:cubicBezTo>
                    <a:pt x="290" y="289"/>
                    <a:pt x="622" y="375"/>
                    <a:pt x="953" y="375"/>
                  </a:cubicBezTo>
                  <a:cubicBezTo>
                    <a:pt x="1272" y="375"/>
                    <a:pt x="1591" y="295"/>
                    <a:pt x="1872" y="138"/>
                  </a:cubicBezTo>
                  <a:cubicBezTo>
                    <a:pt x="2157" y="298"/>
                    <a:pt x="2477" y="378"/>
                    <a:pt x="2796" y="378"/>
                  </a:cubicBezTo>
                  <a:cubicBezTo>
                    <a:pt x="3116" y="378"/>
                    <a:pt x="3435" y="298"/>
                    <a:pt x="3721" y="138"/>
                  </a:cubicBezTo>
                  <a:cubicBezTo>
                    <a:pt x="3994" y="298"/>
                    <a:pt x="4314" y="378"/>
                    <a:pt x="4634" y="378"/>
                  </a:cubicBezTo>
                  <a:cubicBezTo>
                    <a:pt x="4953" y="378"/>
                    <a:pt x="5273" y="298"/>
                    <a:pt x="5547" y="138"/>
                  </a:cubicBezTo>
                  <a:cubicBezTo>
                    <a:pt x="5832" y="298"/>
                    <a:pt x="6151" y="378"/>
                    <a:pt x="6471" y="378"/>
                  </a:cubicBezTo>
                  <a:cubicBezTo>
                    <a:pt x="6791" y="378"/>
                    <a:pt x="7110" y="298"/>
                    <a:pt x="7395" y="138"/>
                  </a:cubicBezTo>
                  <a:cubicBezTo>
                    <a:pt x="7669" y="298"/>
                    <a:pt x="7989" y="366"/>
                    <a:pt x="8308" y="366"/>
                  </a:cubicBezTo>
                  <a:cubicBezTo>
                    <a:pt x="8628" y="366"/>
                    <a:pt x="8970" y="275"/>
                    <a:pt x="9244" y="115"/>
                  </a:cubicBezTo>
                  <a:lnTo>
                    <a:pt x="9199" y="1"/>
                  </a:lnTo>
                  <a:cubicBezTo>
                    <a:pt x="8925" y="161"/>
                    <a:pt x="8617" y="241"/>
                    <a:pt x="8308" y="241"/>
                  </a:cubicBezTo>
                  <a:cubicBezTo>
                    <a:pt x="8000" y="241"/>
                    <a:pt x="7692" y="161"/>
                    <a:pt x="7418" y="1"/>
                  </a:cubicBezTo>
                  <a:lnTo>
                    <a:pt x="7350" y="1"/>
                  </a:lnTo>
                  <a:cubicBezTo>
                    <a:pt x="7087" y="161"/>
                    <a:pt x="6779" y="241"/>
                    <a:pt x="6471" y="241"/>
                  </a:cubicBezTo>
                  <a:cubicBezTo>
                    <a:pt x="6163" y="241"/>
                    <a:pt x="5855" y="161"/>
                    <a:pt x="5592" y="1"/>
                  </a:cubicBezTo>
                  <a:lnTo>
                    <a:pt x="5524" y="1"/>
                  </a:lnTo>
                  <a:cubicBezTo>
                    <a:pt x="5250" y="161"/>
                    <a:pt x="4942" y="241"/>
                    <a:pt x="4634" y="241"/>
                  </a:cubicBezTo>
                  <a:cubicBezTo>
                    <a:pt x="4325" y="241"/>
                    <a:pt x="4017" y="161"/>
                    <a:pt x="3743" y="1"/>
                  </a:cubicBezTo>
                  <a:lnTo>
                    <a:pt x="3675" y="1"/>
                  </a:lnTo>
                  <a:cubicBezTo>
                    <a:pt x="3412" y="161"/>
                    <a:pt x="3104" y="241"/>
                    <a:pt x="2796" y="241"/>
                  </a:cubicBezTo>
                  <a:cubicBezTo>
                    <a:pt x="2488" y="241"/>
                    <a:pt x="2180" y="161"/>
                    <a:pt x="1917" y="1"/>
                  </a:cubicBezTo>
                  <a:lnTo>
                    <a:pt x="1849" y="1"/>
                  </a:lnTo>
                  <a:cubicBezTo>
                    <a:pt x="1575" y="161"/>
                    <a:pt x="1267" y="241"/>
                    <a:pt x="959" y="241"/>
                  </a:cubicBezTo>
                  <a:cubicBezTo>
                    <a:pt x="651" y="241"/>
                    <a:pt x="342" y="161"/>
                    <a:pt x="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49"/>
            <p:cNvSpPr/>
            <p:nvPr/>
          </p:nvSpPr>
          <p:spPr>
            <a:xfrm>
              <a:off x="2170850" y="1972725"/>
              <a:ext cx="231125" cy="9450"/>
            </a:xfrm>
            <a:custGeom>
              <a:avLst/>
              <a:gdLst/>
              <a:ahLst/>
              <a:cxnLst/>
              <a:rect l="l" t="t" r="r" b="b"/>
              <a:pathLst>
                <a:path w="9245" h="378" extrusionOk="0">
                  <a:moveTo>
                    <a:pt x="1872" y="0"/>
                  </a:moveTo>
                  <a:lnTo>
                    <a:pt x="1849" y="23"/>
                  </a:lnTo>
                  <a:cubicBezTo>
                    <a:pt x="1575" y="183"/>
                    <a:pt x="1267" y="263"/>
                    <a:pt x="959" y="263"/>
                  </a:cubicBezTo>
                  <a:cubicBezTo>
                    <a:pt x="651" y="263"/>
                    <a:pt x="343" y="183"/>
                    <a:pt x="69" y="23"/>
                  </a:cubicBezTo>
                  <a:lnTo>
                    <a:pt x="0" y="115"/>
                  </a:lnTo>
                  <a:cubicBezTo>
                    <a:pt x="291" y="289"/>
                    <a:pt x="622" y="374"/>
                    <a:pt x="953" y="374"/>
                  </a:cubicBezTo>
                  <a:cubicBezTo>
                    <a:pt x="1273" y="374"/>
                    <a:pt x="1592" y="294"/>
                    <a:pt x="1872" y="137"/>
                  </a:cubicBezTo>
                  <a:cubicBezTo>
                    <a:pt x="2157" y="297"/>
                    <a:pt x="2477" y="377"/>
                    <a:pt x="2796" y="377"/>
                  </a:cubicBezTo>
                  <a:cubicBezTo>
                    <a:pt x="3116" y="377"/>
                    <a:pt x="3436" y="297"/>
                    <a:pt x="3721" y="137"/>
                  </a:cubicBezTo>
                  <a:cubicBezTo>
                    <a:pt x="3995" y="297"/>
                    <a:pt x="4309" y="377"/>
                    <a:pt x="4625" y="377"/>
                  </a:cubicBezTo>
                  <a:cubicBezTo>
                    <a:pt x="4942" y="377"/>
                    <a:pt x="5262" y="297"/>
                    <a:pt x="5547" y="137"/>
                  </a:cubicBezTo>
                  <a:cubicBezTo>
                    <a:pt x="5832" y="297"/>
                    <a:pt x="6152" y="377"/>
                    <a:pt x="6471" y="377"/>
                  </a:cubicBezTo>
                  <a:cubicBezTo>
                    <a:pt x="6791" y="377"/>
                    <a:pt x="7110" y="297"/>
                    <a:pt x="7396" y="137"/>
                  </a:cubicBezTo>
                  <a:cubicBezTo>
                    <a:pt x="7670" y="297"/>
                    <a:pt x="7989" y="366"/>
                    <a:pt x="8309" y="366"/>
                  </a:cubicBezTo>
                  <a:cubicBezTo>
                    <a:pt x="8628" y="366"/>
                    <a:pt x="8971" y="274"/>
                    <a:pt x="9245" y="115"/>
                  </a:cubicBezTo>
                  <a:lnTo>
                    <a:pt x="9199" y="23"/>
                  </a:lnTo>
                  <a:cubicBezTo>
                    <a:pt x="8925" y="183"/>
                    <a:pt x="8617" y="263"/>
                    <a:pt x="8309" y="263"/>
                  </a:cubicBezTo>
                  <a:cubicBezTo>
                    <a:pt x="8001" y="263"/>
                    <a:pt x="7692" y="183"/>
                    <a:pt x="7419" y="23"/>
                  </a:cubicBezTo>
                  <a:lnTo>
                    <a:pt x="7396" y="0"/>
                  </a:lnTo>
                  <a:lnTo>
                    <a:pt x="7350" y="23"/>
                  </a:lnTo>
                  <a:cubicBezTo>
                    <a:pt x="7088" y="183"/>
                    <a:pt x="6779" y="263"/>
                    <a:pt x="6468" y="263"/>
                  </a:cubicBezTo>
                  <a:cubicBezTo>
                    <a:pt x="6157" y="263"/>
                    <a:pt x="5844" y="183"/>
                    <a:pt x="5570" y="23"/>
                  </a:cubicBezTo>
                  <a:lnTo>
                    <a:pt x="5547" y="0"/>
                  </a:lnTo>
                  <a:lnTo>
                    <a:pt x="5524" y="23"/>
                  </a:lnTo>
                  <a:cubicBezTo>
                    <a:pt x="5250" y="183"/>
                    <a:pt x="4942" y="263"/>
                    <a:pt x="4634" y="263"/>
                  </a:cubicBezTo>
                  <a:cubicBezTo>
                    <a:pt x="4326" y="263"/>
                    <a:pt x="4018" y="183"/>
                    <a:pt x="3744" y="23"/>
                  </a:cubicBezTo>
                  <a:lnTo>
                    <a:pt x="3721" y="0"/>
                  </a:lnTo>
                  <a:lnTo>
                    <a:pt x="3675" y="23"/>
                  </a:lnTo>
                  <a:cubicBezTo>
                    <a:pt x="3413" y="183"/>
                    <a:pt x="3105" y="263"/>
                    <a:pt x="2794" y="263"/>
                  </a:cubicBezTo>
                  <a:cubicBezTo>
                    <a:pt x="2483" y="263"/>
                    <a:pt x="2169" y="183"/>
                    <a:pt x="1895" y="23"/>
                  </a:cubicBezTo>
                  <a:lnTo>
                    <a:pt x="18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49"/>
            <p:cNvSpPr/>
            <p:nvPr/>
          </p:nvSpPr>
          <p:spPr>
            <a:xfrm>
              <a:off x="686050" y="2007525"/>
              <a:ext cx="231150" cy="9725"/>
            </a:xfrm>
            <a:custGeom>
              <a:avLst/>
              <a:gdLst/>
              <a:ahLst/>
              <a:cxnLst/>
              <a:rect l="l" t="t" r="r" b="b"/>
              <a:pathLst>
                <a:path w="9246" h="389" extrusionOk="0">
                  <a:moveTo>
                    <a:pt x="1873" y="1"/>
                  </a:moveTo>
                  <a:lnTo>
                    <a:pt x="1850" y="24"/>
                  </a:lnTo>
                  <a:cubicBezTo>
                    <a:pt x="1576" y="183"/>
                    <a:pt x="1268" y="263"/>
                    <a:pt x="960" y="263"/>
                  </a:cubicBezTo>
                  <a:cubicBezTo>
                    <a:pt x="651" y="263"/>
                    <a:pt x="343" y="183"/>
                    <a:pt x="69" y="24"/>
                  </a:cubicBezTo>
                  <a:lnTo>
                    <a:pt x="1" y="115"/>
                  </a:lnTo>
                  <a:cubicBezTo>
                    <a:pt x="291" y="289"/>
                    <a:pt x="623" y="375"/>
                    <a:pt x="954" y="375"/>
                  </a:cubicBezTo>
                  <a:cubicBezTo>
                    <a:pt x="1273" y="375"/>
                    <a:pt x="1592" y="295"/>
                    <a:pt x="1873" y="138"/>
                  </a:cubicBezTo>
                  <a:cubicBezTo>
                    <a:pt x="2158" y="298"/>
                    <a:pt x="2477" y="377"/>
                    <a:pt x="2797" y="377"/>
                  </a:cubicBezTo>
                  <a:cubicBezTo>
                    <a:pt x="3117" y="377"/>
                    <a:pt x="3436" y="298"/>
                    <a:pt x="3721" y="138"/>
                  </a:cubicBezTo>
                  <a:cubicBezTo>
                    <a:pt x="3995" y="298"/>
                    <a:pt x="4315" y="377"/>
                    <a:pt x="4634" y="377"/>
                  </a:cubicBezTo>
                  <a:cubicBezTo>
                    <a:pt x="4954" y="377"/>
                    <a:pt x="5274" y="298"/>
                    <a:pt x="5547" y="138"/>
                  </a:cubicBezTo>
                  <a:cubicBezTo>
                    <a:pt x="5833" y="298"/>
                    <a:pt x="6152" y="377"/>
                    <a:pt x="6472" y="377"/>
                  </a:cubicBezTo>
                  <a:cubicBezTo>
                    <a:pt x="6791" y="377"/>
                    <a:pt x="7111" y="298"/>
                    <a:pt x="7396" y="138"/>
                  </a:cubicBezTo>
                  <a:cubicBezTo>
                    <a:pt x="7670" y="298"/>
                    <a:pt x="7990" y="389"/>
                    <a:pt x="8309" y="389"/>
                  </a:cubicBezTo>
                  <a:cubicBezTo>
                    <a:pt x="8629" y="389"/>
                    <a:pt x="8971" y="298"/>
                    <a:pt x="9245" y="115"/>
                  </a:cubicBezTo>
                  <a:lnTo>
                    <a:pt x="9199" y="24"/>
                  </a:lnTo>
                  <a:cubicBezTo>
                    <a:pt x="8926" y="183"/>
                    <a:pt x="8617" y="263"/>
                    <a:pt x="8309" y="263"/>
                  </a:cubicBezTo>
                  <a:cubicBezTo>
                    <a:pt x="8001" y="263"/>
                    <a:pt x="7693" y="183"/>
                    <a:pt x="7419" y="24"/>
                  </a:cubicBezTo>
                  <a:lnTo>
                    <a:pt x="7396" y="1"/>
                  </a:lnTo>
                  <a:lnTo>
                    <a:pt x="7351" y="24"/>
                  </a:lnTo>
                  <a:cubicBezTo>
                    <a:pt x="7088" y="183"/>
                    <a:pt x="6780" y="263"/>
                    <a:pt x="6469" y="263"/>
                  </a:cubicBezTo>
                  <a:cubicBezTo>
                    <a:pt x="6158" y="263"/>
                    <a:pt x="5844" y="183"/>
                    <a:pt x="5570" y="24"/>
                  </a:cubicBezTo>
                  <a:lnTo>
                    <a:pt x="5547" y="1"/>
                  </a:lnTo>
                  <a:lnTo>
                    <a:pt x="5525" y="24"/>
                  </a:lnTo>
                  <a:cubicBezTo>
                    <a:pt x="5251" y="183"/>
                    <a:pt x="4943" y="263"/>
                    <a:pt x="4634" y="263"/>
                  </a:cubicBezTo>
                  <a:cubicBezTo>
                    <a:pt x="4326" y="263"/>
                    <a:pt x="4018" y="183"/>
                    <a:pt x="3744" y="24"/>
                  </a:cubicBezTo>
                  <a:lnTo>
                    <a:pt x="3721" y="1"/>
                  </a:lnTo>
                  <a:lnTo>
                    <a:pt x="3676" y="24"/>
                  </a:lnTo>
                  <a:cubicBezTo>
                    <a:pt x="3413" y="183"/>
                    <a:pt x="3105" y="263"/>
                    <a:pt x="2797" y="263"/>
                  </a:cubicBezTo>
                  <a:cubicBezTo>
                    <a:pt x="2489" y="263"/>
                    <a:pt x="2181" y="183"/>
                    <a:pt x="1918" y="24"/>
                  </a:cubicBezTo>
                  <a:lnTo>
                    <a:pt x="18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34621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6" name="Google Shape;4626;p67"/>
          <p:cNvSpPr txBox="1">
            <a:spLocks noGrp="1"/>
          </p:cNvSpPr>
          <p:nvPr>
            <p:ph type="title"/>
          </p:nvPr>
        </p:nvSpPr>
        <p:spPr>
          <a:xfrm>
            <a:off x="844950" y="1161750"/>
            <a:ext cx="7454100" cy="28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/>
              <a:t>謝謝大家</a:t>
            </a:r>
            <a:br>
              <a:rPr lang="en-US" altLang="zh-TW" dirty="0"/>
            </a:br>
            <a:r>
              <a:rPr lang="en-US" altLang="zh-TW" dirty="0"/>
              <a:t>END.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239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一張含有 地圖 的圖片&#10;&#10;自動產生的描述">
            <a:extLst>
              <a:ext uri="{FF2B5EF4-FFF2-40B4-BE49-F238E27FC236}">
                <a16:creationId xmlns:a16="http://schemas.microsoft.com/office/drawing/2014/main" id="{2BC34AC5-F1BC-97C5-4D4D-EC99F86D5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256" y="1149394"/>
            <a:ext cx="2332531" cy="3253268"/>
          </a:xfrm>
          <a:prstGeom prst="rect">
            <a:avLst/>
          </a:prstGeom>
        </p:spPr>
      </p:pic>
      <p:sp>
        <p:nvSpPr>
          <p:cNvPr id="3169" name="Google Shape;3169;p5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/>
              <a:t>五崧捷運分布</a:t>
            </a:r>
            <a:endParaRPr dirty="0"/>
          </a:p>
        </p:txBody>
      </p:sp>
      <p:sp>
        <p:nvSpPr>
          <p:cNvPr id="3222" name="Google Shape;3222;p54"/>
          <p:cNvSpPr txBox="1"/>
          <p:nvPr/>
        </p:nvSpPr>
        <p:spPr>
          <a:xfrm>
            <a:off x="5921824" y="1675875"/>
            <a:ext cx="3222176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dirty="0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五崧捷運總公司</a:t>
            </a:r>
            <a:r>
              <a:rPr lang="en-US" altLang="zh-TW" sz="2400" dirty="0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-</a:t>
            </a:r>
            <a:r>
              <a:rPr lang="zh-TW" altLang="en-US" sz="2400" dirty="0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新竹</a:t>
            </a:r>
            <a:endParaRPr sz="2400" dirty="0">
              <a:solidFill>
                <a:schemeClr val="dk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3224" name="Google Shape;3224;p54"/>
          <p:cNvSpPr txBox="1"/>
          <p:nvPr/>
        </p:nvSpPr>
        <p:spPr>
          <a:xfrm>
            <a:off x="5921825" y="3388401"/>
            <a:ext cx="3222175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dirty="0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五崧捷運高雄分公司</a:t>
            </a:r>
            <a:endParaRPr sz="2400" dirty="0">
              <a:solidFill>
                <a:schemeClr val="dk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cxnSp>
        <p:nvCxnSpPr>
          <p:cNvPr id="3226" name="Google Shape;3226;p54"/>
          <p:cNvCxnSpPr>
            <a:cxnSpLocks/>
            <a:stCxn id="3222" idx="1"/>
          </p:cNvCxnSpPr>
          <p:nvPr/>
        </p:nvCxnSpPr>
        <p:spPr>
          <a:xfrm rot="10800000">
            <a:off x="3215342" y="1689963"/>
            <a:ext cx="2706483" cy="249763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27" name="Google Shape;3227;p54"/>
          <p:cNvCxnSpPr>
            <a:cxnSpLocks/>
          </p:cNvCxnSpPr>
          <p:nvPr/>
        </p:nvCxnSpPr>
        <p:spPr>
          <a:xfrm rot="10800000" flipV="1">
            <a:off x="2644148" y="3652251"/>
            <a:ext cx="3332907" cy="84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28" name="Google Shape;3228;p54"/>
          <p:cNvSpPr/>
          <p:nvPr/>
        </p:nvSpPr>
        <p:spPr>
          <a:xfrm>
            <a:off x="2741521" y="1401262"/>
            <a:ext cx="222397" cy="288694"/>
          </a:xfrm>
          <a:custGeom>
            <a:avLst/>
            <a:gdLst/>
            <a:ahLst/>
            <a:cxnLst/>
            <a:rect l="l" t="t" r="r" b="b"/>
            <a:pathLst>
              <a:path w="2810" h="3648" extrusionOk="0">
                <a:moveTo>
                  <a:pt x="1365" y="241"/>
                </a:moveTo>
                <a:cubicBezTo>
                  <a:pt x="1630" y="241"/>
                  <a:pt x="1899" y="338"/>
                  <a:pt x="2120" y="555"/>
                </a:cubicBezTo>
                <a:cubicBezTo>
                  <a:pt x="2810" y="1245"/>
                  <a:pt x="2329" y="2416"/>
                  <a:pt x="1356" y="2416"/>
                </a:cubicBezTo>
                <a:cubicBezTo>
                  <a:pt x="764" y="2416"/>
                  <a:pt x="272" y="1935"/>
                  <a:pt x="272" y="1344"/>
                </a:cubicBezTo>
                <a:cubicBezTo>
                  <a:pt x="263" y="681"/>
                  <a:pt x="802" y="241"/>
                  <a:pt x="1365" y="241"/>
                </a:cubicBezTo>
                <a:close/>
                <a:moveTo>
                  <a:pt x="1356" y="1"/>
                </a:moveTo>
                <a:cubicBezTo>
                  <a:pt x="604" y="1"/>
                  <a:pt x="0" y="604"/>
                  <a:pt x="0" y="1356"/>
                </a:cubicBezTo>
                <a:cubicBezTo>
                  <a:pt x="0" y="2391"/>
                  <a:pt x="1183" y="3512"/>
                  <a:pt x="1331" y="3648"/>
                </a:cubicBezTo>
                <a:lnTo>
                  <a:pt x="1368" y="3648"/>
                </a:lnTo>
                <a:cubicBezTo>
                  <a:pt x="1528" y="3512"/>
                  <a:pt x="2711" y="2453"/>
                  <a:pt x="2711" y="1356"/>
                </a:cubicBezTo>
                <a:cubicBezTo>
                  <a:pt x="2711" y="604"/>
                  <a:pt x="2095" y="1"/>
                  <a:pt x="13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9" name="Google Shape;3229;p54"/>
          <p:cNvSpPr/>
          <p:nvPr/>
        </p:nvSpPr>
        <p:spPr>
          <a:xfrm>
            <a:off x="2329053" y="3507904"/>
            <a:ext cx="222397" cy="288694"/>
          </a:xfrm>
          <a:custGeom>
            <a:avLst/>
            <a:gdLst/>
            <a:ahLst/>
            <a:cxnLst/>
            <a:rect l="l" t="t" r="r" b="b"/>
            <a:pathLst>
              <a:path w="2810" h="3648" extrusionOk="0">
                <a:moveTo>
                  <a:pt x="1365" y="241"/>
                </a:moveTo>
                <a:cubicBezTo>
                  <a:pt x="1630" y="241"/>
                  <a:pt x="1899" y="338"/>
                  <a:pt x="2120" y="555"/>
                </a:cubicBezTo>
                <a:cubicBezTo>
                  <a:pt x="2810" y="1245"/>
                  <a:pt x="2329" y="2416"/>
                  <a:pt x="1356" y="2416"/>
                </a:cubicBezTo>
                <a:cubicBezTo>
                  <a:pt x="764" y="2416"/>
                  <a:pt x="272" y="1935"/>
                  <a:pt x="272" y="1344"/>
                </a:cubicBezTo>
                <a:cubicBezTo>
                  <a:pt x="263" y="681"/>
                  <a:pt x="802" y="241"/>
                  <a:pt x="1365" y="241"/>
                </a:cubicBezTo>
                <a:close/>
                <a:moveTo>
                  <a:pt x="1356" y="1"/>
                </a:moveTo>
                <a:cubicBezTo>
                  <a:pt x="604" y="1"/>
                  <a:pt x="0" y="604"/>
                  <a:pt x="0" y="1356"/>
                </a:cubicBezTo>
                <a:cubicBezTo>
                  <a:pt x="0" y="2391"/>
                  <a:pt x="1183" y="3512"/>
                  <a:pt x="1331" y="3648"/>
                </a:cubicBezTo>
                <a:lnTo>
                  <a:pt x="1368" y="3648"/>
                </a:lnTo>
                <a:cubicBezTo>
                  <a:pt x="1528" y="3512"/>
                  <a:pt x="2711" y="2453"/>
                  <a:pt x="2711" y="1356"/>
                </a:cubicBezTo>
                <a:cubicBezTo>
                  <a:pt x="2711" y="604"/>
                  <a:pt x="2095" y="1"/>
                  <a:pt x="13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636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17"/>
    </mc:Choice>
    <mc:Fallback xmlns="">
      <p:transition spd="slow" advTm="731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p44"/>
          <p:cNvSpPr txBox="1">
            <a:spLocks noGrp="1"/>
          </p:cNvSpPr>
          <p:nvPr>
            <p:ph type="title"/>
          </p:nvPr>
        </p:nvSpPr>
        <p:spPr>
          <a:xfrm>
            <a:off x="4294360" y="1238948"/>
            <a:ext cx="4225800" cy="7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4800" dirty="0"/>
              <a:t>部門介紹</a:t>
            </a:r>
            <a:r>
              <a:rPr lang="en-US" altLang="zh-TW" sz="4800" dirty="0"/>
              <a:t>-</a:t>
            </a:r>
            <a:r>
              <a:rPr lang="zh-TW" altLang="en-US" sz="4800" dirty="0"/>
              <a:t>高雄</a:t>
            </a:r>
            <a:endParaRPr sz="4800" dirty="0"/>
          </a:p>
        </p:txBody>
      </p:sp>
      <p:sp>
        <p:nvSpPr>
          <p:cNvPr id="1407" name="Google Shape;1407;p44"/>
          <p:cNvSpPr txBox="1">
            <a:spLocks noGrp="1"/>
          </p:cNvSpPr>
          <p:nvPr>
            <p:ph type="subTitle" idx="1"/>
          </p:nvPr>
        </p:nvSpPr>
        <p:spPr>
          <a:xfrm>
            <a:off x="4393907" y="2350718"/>
            <a:ext cx="4225800" cy="121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4000" dirty="0">
                <a:solidFill>
                  <a:schemeClr val="accent1"/>
                </a:solidFill>
              </a:rPr>
              <a:t>文件組</a:t>
            </a:r>
            <a:endParaRPr lang="en-US" altLang="zh-TW" sz="4000" dirty="0"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4000" dirty="0">
                <a:solidFill>
                  <a:schemeClr val="accent1"/>
                </a:solidFill>
              </a:rPr>
              <a:t>關務組</a:t>
            </a:r>
            <a:endParaRPr lang="en-US" altLang="zh-TW" sz="4000" dirty="0"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4000" dirty="0">
                <a:solidFill>
                  <a:schemeClr val="accent1"/>
                </a:solidFill>
              </a:rPr>
              <a:t>財務組</a:t>
            </a:r>
            <a:endParaRPr sz="4000" dirty="0">
              <a:solidFill>
                <a:schemeClr val="accent1"/>
              </a:solidFill>
            </a:endParaRPr>
          </a:p>
        </p:txBody>
      </p:sp>
      <p:grpSp>
        <p:nvGrpSpPr>
          <p:cNvPr id="1408" name="Google Shape;1408;p44"/>
          <p:cNvGrpSpPr/>
          <p:nvPr/>
        </p:nvGrpSpPr>
        <p:grpSpPr>
          <a:xfrm>
            <a:off x="-3585108" y="2172068"/>
            <a:ext cx="7541845" cy="2693752"/>
            <a:chOff x="-3585108" y="2172068"/>
            <a:chExt cx="7541845" cy="2693752"/>
          </a:xfrm>
        </p:grpSpPr>
        <p:sp>
          <p:nvSpPr>
            <p:cNvPr id="1409" name="Google Shape;1409;p44"/>
            <p:cNvSpPr/>
            <p:nvPr/>
          </p:nvSpPr>
          <p:spPr>
            <a:xfrm>
              <a:off x="-2341957" y="2704257"/>
              <a:ext cx="186199" cy="42501"/>
            </a:xfrm>
            <a:custGeom>
              <a:avLst/>
              <a:gdLst/>
              <a:ahLst/>
              <a:cxnLst/>
              <a:rect l="l" t="t" r="r" b="b"/>
              <a:pathLst>
                <a:path w="1805" h="412" extrusionOk="0">
                  <a:moveTo>
                    <a:pt x="69" y="0"/>
                  </a:moveTo>
                  <a:cubicBezTo>
                    <a:pt x="24" y="0"/>
                    <a:pt x="1" y="23"/>
                    <a:pt x="1" y="46"/>
                  </a:cubicBezTo>
                  <a:lnTo>
                    <a:pt x="1" y="411"/>
                  </a:lnTo>
                  <a:lnTo>
                    <a:pt x="115" y="411"/>
                  </a:lnTo>
                  <a:lnTo>
                    <a:pt x="115" y="114"/>
                  </a:lnTo>
                  <a:lnTo>
                    <a:pt x="1804" y="114"/>
                  </a:lnTo>
                  <a:lnTo>
                    <a:pt x="18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4"/>
            <p:cNvSpPr/>
            <p:nvPr/>
          </p:nvSpPr>
          <p:spPr>
            <a:xfrm>
              <a:off x="-1863925" y="2838465"/>
              <a:ext cx="209616" cy="447497"/>
            </a:xfrm>
            <a:custGeom>
              <a:avLst/>
              <a:gdLst/>
              <a:ahLst/>
              <a:cxnLst/>
              <a:rect l="l" t="t" r="r" b="b"/>
              <a:pathLst>
                <a:path w="2032" h="4338" extrusionOk="0">
                  <a:moveTo>
                    <a:pt x="0" y="0"/>
                  </a:moveTo>
                  <a:lnTo>
                    <a:pt x="137" y="4337"/>
                  </a:lnTo>
                  <a:lnTo>
                    <a:pt x="2032" y="4337"/>
                  </a:lnTo>
                  <a:lnTo>
                    <a:pt x="2032" y="1050"/>
                  </a:lnTo>
                  <a:lnTo>
                    <a:pt x="12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4"/>
            <p:cNvSpPr/>
            <p:nvPr/>
          </p:nvSpPr>
          <p:spPr>
            <a:xfrm>
              <a:off x="-2108821" y="2176813"/>
              <a:ext cx="235612" cy="73036"/>
            </a:xfrm>
            <a:custGeom>
              <a:avLst/>
              <a:gdLst/>
              <a:ahLst/>
              <a:cxnLst/>
              <a:rect l="l" t="t" r="r" b="b"/>
              <a:pathLst>
                <a:path w="2284" h="708" extrusionOk="0">
                  <a:moveTo>
                    <a:pt x="1" y="0"/>
                  </a:moveTo>
                  <a:lnTo>
                    <a:pt x="1" y="708"/>
                  </a:lnTo>
                  <a:lnTo>
                    <a:pt x="2283" y="708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4"/>
            <p:cNvSpPr/>
            <p:nvPr/>
          </p:nvSpPr>
          <p:spPr>
            <a:xfrm>
              <a:off x="-2113566" y="2172068"/>
              <a:ext cx="244999" cy="84899"/>
            </a:xfrm>
            <a:custGeom>
              <a:avLst/>
              <a:gdLst/>
              <a:ahLst/>
              <a:cxnLst/>
              <a:rect l="l" t="t" r="r" b="b"/>
              <a:pathLst>
                <a:path w="2375" h="823" extrusionOk="0">
                  <a:moveTo>
                    <a:pt x="2261" y="92"/>
                  </a:moveTo>
                  <a:lnTo>
                    <a:pt x="2261" y="708"/>
                  </a:lnTo>
                  <a:lnTo>
                    <a:pt x="115" y="708"/>
                  </a:lnTo>
                  <a:lnTo>
                    <a:pt x="115" y="92"/>
                  </a:lnTo>
                  <a:close/>
                  <a:moveTo>
                    <a:pt x="47" y="1"/>
                  </a:moveTo>
                  <a:cubicBezTo>
                    <a:pt x="24" y="1"/>
                    <a:pt x="1" y="24"/>
                    <a:pt x="1" y="46"/>
                  </a:cubicBezTo>
                  <a:lnTo>
                    <a:pt x="1" y="754"/>
                  </a:lnTo>
                  <a:cubicBezTo>
                    <a:pt x="1" y="777"/>
                    <a:pt x="24" y="822"/>
                    <a:pt x="47" y="822"/>
                  </a:cubicBezTo>
                  <a:lnTo>
                    <a:pt x="2329" y="822"/>
                  </a:lnTo>
                  <a:cubicBezTo>
                    <a:pt x="2352" y="822"/>
                    <a:pt x="2375" y="777"/>
                    <a:pt x="2375" y="754"/>
                  </a:cubicBezTo>
                  <a:lnTo>
                    <a:pt x="2375" y="46"/>
                  </a:lnTo>
                  <a:cubicBezTo>
                    <a:pt x="2375" y="24"/>
                    <a:pt x="2352" y="1"/>
                    <a:pt x="23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4"/>
            <p:cNvSpPr/>
            <p:nvPr/>
          </p:nvSpPr>
          <p:spPr>
            <a:xfrm>
              <a:off x="-2429021" y="2746655"/>
              <a:ext cx="381580" cy="826498"/>
            </a:xfrm>
            <a:custGeom>
              <a:avLst/>
              <a:gdLst/>
              <a:ahLst/>
              <a:cxnLst/>
              <a:rect l="l" t="t" r="r" b="b"/>
              <a:pathLst>
                <a:path w="3699" h="8012" extrusionOk="0">
                  <a:moveTo>
                    <a:pt x="0" y="0"/>
                  </a:moveTo>
                  <a:lnTo>
                    <a:pt x="0" y="8012"/>
                  </a:lnTo>
                  <a:lnTo>
                    <a:pt x="3698" y="8012"/>
                  </a:lnTo>
                  <a:lnTo>
                    <a:pt x="36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4"/>
            <p:cNvSpPr/>
            <p:nvPr/>
          </p:nvSpPr>
          <p:spPr>
            <a:xfrm>
              <a:off x="-2254788" y="2242731"/>
              <a:ext cx="527547" cy="59006"/>
            </a:xfrm>
            <a:custGeom>
              <a:avLst/>
              <a:gdLst/>
              <a:ahLst/>
              <a:cxnLst/>
              <a:rect l="l" t="t" r="r" b="b"/>
              <a:pathLst>
                <a:path w="5114" h="572" extrusionOk="0">
                  <a:moveTo>
                    <a:pt x="0" y="1"/>
                  </a:moveTo>
                  <a:lnTo>
                    <a:pt x="0" y="571"/>
                  </a:lnTo>
                  <a:lnTo>
                    <a:pt x="5113" y="571"/>
                  </a:lnTo>
                  <a:lnTo>
                    <a:pt x="51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4"/>
            <p:cNvSpPr/>
            <p:nvPr/>
          </p:nvSpPr>
          <p:spPr>
            <a:xfrm>
              <a:off x="-2228896" y="2301634"/>
              <a:ext cx="475762" cy="1707153"/>
            </a:xfrm>
            <a:custGeom>
              <a:avLst/>
              <a:gdLst/>
              <a:ahLst/>
              <a:cxnLst/>
              <a:rect l="l" t="t" r="r" b="b"/>
              <a:pathLst>
                <a:path w="4612" h="16549" extrusionOk="0">
                  <a:moveTo>
                    <a:pt x="868" y="0"/>
                  </a:moveTo>
                  <a:lnTo>
                    <a:pt x="0" y="16548"/>
                  </a:lnTo>
                  <a:lnTo>
                    <a:pt x="4611" y="16548"/>
                  </a:lnTo>
                  <a:lnTo>
                    <a:pt x="37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4"/>
            <p:cNvSpPr/>
            <p:nvPr/>
          </p:nvSpPr>
          <p:spPr>
            <a:xfrm>
              <a:off x="-2153591" y="2414591"/>
              <a:ext cx="325049" cy="174336"/>
            </a:xfrm>
            <a:custGeom>
              <a:avLst/>
              <a:gdLst/>
              <a:ahLst/>
              <a:cxnLst/>
              <a:rect l="l" t="t" r="r" b="b"/>
              <a:pathLst>
                <a:path w="3151" h="1690" extrusionOk="0">
                  <a:moveTo>
                    <a:pt x="69" y="1"/>
                  </a:moveTo>
                  <a:lnTo>
                    <a:pt x="1" y="1690"/>
                  </a:lnTo>
                  <a:lnTo>
                    <a:pt x="3151" y="1690"/>
                  </a:lnTo>
                  <a:lnTo>
                    <a:pt x="3059" y="1"/>
                  </a:lnTo>
                  <a:close/>
                </a:path>
              </a:pathLst>
            </a:custGeom>
            <a:solidFill>
              <a:srgbClr val="6B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4"/>
            <p:cNvSpPr/>
            <p:nvPr/>
          </p:nvSpPr>
          <p:spPr>
            <a:xfrm>
              <a:off x="-2139458" y="2296888"/>
              <a:ext cx="296784" cy="11863"/>
            </a:xfrm>
            <a:custGeom>
              <a:avLst/>
              <a:gdLst/>
              <a:ahLst/>
              <a:cxnLst/>
              <a:rect l="l" t="t" r="r" b="b"/>
              <a:pathLst>
                <a:path w="2877" h="115" extrusionOk="0">
                  <a:moveTo>
                    <a:pt x="1" y="1"/>
                  </a:moveTo>
                  <a:lnTo>
                    <a:pt x="1" y="115"/>
                  </a:lnTo>
                  <a:lnTo>
                    <a:pt x="2877" y="115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4"/>
            <p:cNvSpPr/>
            <p:nvPr/>
          </p:nvSpPr>
          <p:spPr>
            <a:xfrm>
              <a:off x="-2184126" y="2746655"/>
              <a:ext cx="28368" cy="301426"/>
            </a:xfrm>
            <a:custGeom>
              <a:avLst/>
              <a:gdLst/>
              <a:ahLst/>
              <a:cxnLst/>
              <a:rect l="l" t="t" r="r" b="b"/>
              <a:pathLst>
                <a:path w="275" h="2922" extrusionOk="0">
                  <a:moveTo>
                    <a:pt x="160" y="0"/>
                  </a:moveTo>
                  <a:lnTo>
                    <a:pt x="0" y="2922"/>
                  </a:lnTo>
                  <a:lnTo>
                    <a:pt x="114" y="2922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4"/>
            <p:cNvSpPr/>
            <p:nvPr/>
          </p:nvSpPr>
          <p:spPr>
            <a:xfrm>
              <a:off x="-1821527" y="2838465"/>
              <a:ext cx="23623" cy="209616"/>
            </a:xfrm>
            <a:custGeom>
              <a:avLst/>
              <a:gdLst/>
              <a:ahLst/>
              <a:cxnLst/>
              <a:rect l="l" t="t" r="r" b="b"/>
              <a:pathLst>
                <a:path w="229" h="2032" extrusionOk="0">
                  <a:moveTo>
                    <a:pt x="0" y="0"/>
                  </a:moveTo>
                  <a:lnTo>
                    <a:pt x="114" y="2032"/>
                  </a:lnTo>
                  <a:lnTo>
                    <a:pt x="229" y="2032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4"/>
            <p:cNvSpPr/>
            <p:nvPr/>
          </p:nvSpPr>
          <p:spPr>
            <a:xfrm>
              <a:off x="-2155860" y="2633595"/>
              <a:ext cx="329691" cy="103"/>
            </a:xfrm>
            <a:custGeom>
              <a:avLst/>
              <a:gdLst/>
              <a:ahLst/>
              <a:cxnLst/>
              <a:rect l="l" t="t" r="r" b="b"/>
              <a:pathLst>
                <a:path w="3196" h="1" extrusionOk="0">
                  <a:moveTo>
                    <a:pt x="0" y="1"/>
                  </a:moveTo>
                  <a:lnTo>
                    <a:pt x="3196" y="1"/>
                  </a:lnTo>
                </a:path>
              </a:pathLst>
            </a:custGeom>
            <a:solidFill>
              <a:srgbClr val="D5E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4"/>
            <p:cNvSpPr/>
            <p:nvPr/>
          </p:nvSpPr>
          <p:spPr>
            <a:xfrm>
              <a:off x="-2155860" y="2628849"/>
              <a:ext cx="329691" cy="11863"/>
            </a:xfrm>
            <a:custGeom>
              <a:avLst/>
              <a:gdLst/>
              <a:ahLst/>
              <a:cxnLst/>
              <a:rect l="l" t="t" r="r" b="b"/>
              <a:pathLst>
                <a:path w="3196" h="115" extrusionOk="0">
                  <a:moveTo>
                    <a:pt x="0" y="1"/>
                  </a:moveTo>
                  <a:lnTo>
                    <a:pt x="0" y="115"/>
                  </a:lnTo>
                  <a:lnTo>
                    <a:pt x="3196" y="115"/>
                  </a:lnTo>
                  <a:lnTo>
                    <a:pt x="31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4"/>
            <p:cNvSpPr/>
            <p:nvPr/>
          </p:nvSpPr>
          <p:spPr>
            <a:xfrm>
              <a:off x="3502225" y="2779562"/>
              <a:ext cx="186096" cy="586450"/>
            </a:xfrm>
            <a:custGeom>
              <a:avLst/>
              <a:gdLst/>
              <a:ahLst/>
              <a:cxnLst/>
              <a:rect l="l" t="t" r="r" b="b"/>
              <a:pathLst>
                <a:path w="1804" h="5685" extrusionOk="0">
                  <a:moveTo>
                    <a:pt x="1233" y="115"/>
                  </a:moveTo>
                  <a:lnTo>
                    <a:pt x="1689" y="5593"/>
                  </a:lnTo>
                  <a:lnTo>
                    <a:pt x="114" y="5593"/>
                  </a:lnTo>
                  <a:lnTo>
                    <a:pt x="548" y="115"/>
                  </a:lnTo>
                  <a:close/>
                  <a:moveTo>
                    <a:pt x="502" y="1"/>
                  </a:moveTo>
                  <a:cubicBezTo>
                    <a:pt x="480" y="1"/>
                    <a:pt x="457" y="24"/>
                    <a:pt x="457" y="69"/>
                  </a:cubicBezTo>
                  <a:lnTo>
                    <a:pt x="0" y="5639"/>
                  </a:lnTo>
                  <a:cubicBezTo>
                    <a:pt x="0" y="5639"/>
                    <a:pt x="0" y="5661"/>
                    <a:pt x="23" y="5684"/>
                  </a:cubicBezTo>
                  <a:lnTo>
                    <a:pt x="1781" y="5684"/>
                  </a:lnTo>
                  <a:cubicBezTo>
                    <a:pt x="1781" y="5661"/>
                    <a:pt x="1803" y="5639"/>
                    <a:pt x="1803" y="5639"/>
                  </a:cubicBezTo>
                  <a:lnTo>
                    <a:pt x="1347" y="69"/>
                  </a:lnTo>
                  <a:cubicBezTo>
                    <a:pt x="1347" y="24"/>
                    <a:pt x="1324" y="1"/>
                    <a:pt x="13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4"/>
            <p:cNvSpPr/>
            <p:nvPr/>
          </p:nvSpPr>
          <p:spPr>
            <a:xfrm>
              <a:off x="3556383" y="2685380"/>
              <a:ext cx="75408" cy="73139"/>
            </a:xfrm>
            <a:custGeom>
              <a:avLst/>
              <a:gdLst/>
              <a:ahLst/>
              <a:cxnLst/>
              <a:rect l="l" t="t" r="r" b="b"/>
              <a:pathLst>
                <a:path w="731" h="709" extrusionOk="0">
                  <a:moveTo>
                    <a:pt x="0" y="1"/>
                  </a:moveTo>
                  <a:lnTo>
                    <a:pt x="0" y="708"/>
                  </a:lnTo>
                  <a:lnTo>
                    <a:pt x="731" y="708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4"/>
            <p:cNvSpPr/>
            <p:nvPr/>
          </p:nvSpPr>
          <p:spPr>
            <a:xfrm>
              <a:off x="3535133" y="2798440"/>
              <a:ext cx="115536" cy="214361"/>
            </a:xfrm>
            <a:custGeom>
              <a:avLst/>
              <a:gdLst/>
              <a:ahLst/>
              <a:cxnLst/>
              <a:rect l="l" t="t" r="r" b="b"/>
              <a:pathLst>
                <a:path w="1120" h="2078" extrusionOk="0">
                  <a:moveTo>
                    <a:pt x="206" y="0"/>
                  </a:moveTo>
                  <a:lnTo>
                    <a:pt x="115" y="69"/>
                  </a:lnTo>
                  <a:lnTo>
                    <a:pt x="982" y="1096"/>
                  </a:lnTo>
                  <a:lnTo>
                    <a:pt x="1" y="1986"/>
                  </a:lnTo>
                  <a:lnTo>
                    <a:pt x="69" y="2077"/>
                  </a:lnTo>
                  <a:lnTo>
                    <a:pt x="1096" y="1142"/>
                  </a:lnTo>
                  <a:cubicBezTo>
                    <a:pt x="1119" y="1119"/>
                    <a:pt x="1119" y="1073"/>
                    <a:pt x="1096" y="1050"/>
                  </a:cubicBezTo>
                  <a:lnTo>
                    <a:pt x="2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4"/>
            <p:cNvSpPr/>
            <p:nvPr/>
          </p:nvSpPr>
          <p:spPr>
            <a:xfrm>
              <a:off x="3518730" y="3003311"/>
              <a:ext cx="146071" cy="221376"/>
            </a:xfrm>
            <a:custGeom>
              <a:avLst/>
              <a:gdLst/>
              <a:ahLst/>
              <a:cxnLst/>
              <a:rect l="l" t="t" r="r" b="b"/>
              <a:pathLst>
                <a:path w="1416" h="2146" extrusionOk="0">
                  <a:moveTo>
                    <a:pt x="274" y="0"/>
                  </a:moveTo>
                  <a:lnTo>
                    <a:pt x="183" y="91"/>
                  </a:lnTo>
                  <a:lnTo>
                    <a:pt x="1278" y="1119"/>
                  </a:lnTo>
                  <a:lnTo>
                    <a:pt x="0" y="2054"/>
                  </a:lnTo>
                  <a:lnTo>
                    <a:pt x="69" y="2146"/>
                  </a:lnTo>
                  <a:lnTo>
                    <a:pt x="1392" y="1164"/>
                  </a:lnTo>
                  <a:cubicBezTo>
                    <a:pt x="1415" y="1164"/>
                    <a:pt x="1415" y="1141"/>
                    <a:pt x="1415" y="1141"/>
                  </a:cubicBezTo>
                  <a:cubicBezTo>
                    <a:pt x="1415" y="1119"/>
                    <a:pt x="1415" y="1096"/>
                    <a:pt x="1392" y="1096"/>
                  </a:cubicBezTo>
                  <a:lnTo>
                    <a:pt x="27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4"/>
            <p:cNvSpPr/>
            <p:nvPr/>
          </p:nvSpPr>
          <p:spPr>
            <a:xfrm>
              <a:off x="3518730" y="3215197"/>
              <a:ext cx="169591" cy="150816"/>
            </a:xfrm>
            <a:custGeom>
              <a:avLst/>
              <a:gdLst/>
              <a:ahLst/>
              <a:cxnLst/>
              <a:rect l="l" t="t" r="r" b="b"/>
              <a:pathLst>
                <a:path w="1644" h="1462" extrusionOk="0">
                  <a:moveTo>
                    <a:pt x="69" y="0"/>
                  </a:moveTo>
                  <a:lnTo>
                    <a:pt x="0" y="69"/>
                  </a:lnTo>
                  <a:lnTo>
                    <a:pt x="1575" y="1461"/>
                  </a:lnTo>
                  <a:lnTo>
                    <a:pt x="1643" y="137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4"/>
            <p:cNvSpPr/>
            <p:nvPr/>
          </p:nvSpPr>
          <p:spPr>
            <a:xfrm>
              <a:off x="3539878" y="2798440"/>
              <a:ext cx="115433" cy="214361"/>
            </a:xfrm>
            <a:custGeom>
              <a:avLst/>
              <a:gdLst/>
              <a:ahLst/>
              <a:cxnLst/>
              <a:rect l="l" t="t" r="r" b="b"/>
              <a:pathLst>
                <a:path w="1119" h="2078" extrusionOk="0">
                  <a:moveTo>
                    <a:pt x="913" y="0"/>
                  </a:moveTo>
                  <a:lnTo>
                    <a:pt x="23" y="1050"/>
                  </a:lnTo>
                  <a:cubicBezTo>
                    <a:pt x="0" y="1073"/>
                    <a:pt x="0" y="1119"/>
                    <a:pt x="23" y="1142"/>
                  </a:cubicBezTo>
                  <a:lnTo>
                    <a:pt x="1050" y="2077"/>
                  </a:lnTo>
                  <a:lnTo>
                    <a:pt x="1119" y="1986"/>
                  </a:lnTo>
                  <a:lnTo>
                    <a:pt x="137" y="1096"/>
                  </a:lnTo>
                  <a:lnTo>
                    <a:pt x="1005" y="69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4"/>
            <p:cNvSpPr/>
            <p:nvPr/>
          </p:nvSpPr>
          <p:spPr>
            <a:xfrm>
              <a:off x="3525745" y="3003311"/>
              <a:ext cx="146071" cy="221376"/>
            </a:xfrm>
            <a:custGeom>
              <a:avLst/>
              <a:gdLst/>
              <a:ahLst/>
              <a:cxnLst/>
              <a:rect l="l" t="t" r="r" b="b"/>
              <a:pathLst>
                <a:path w="1416" h="2146" extrusionOk="0">
                  <a:moveTo>
                    <a:pt x="1165" y="0"/>
                  </a:moveTo>
                  <a:lnTo>
                    <a:pt x="23" y="1096"/>
                  </a:lnTo>
                  <a:cubicBezTo>
                    <a:pt x="1" y="1096"/>
                    <a:pt x="1" y="1119"/>
                    <a:pt x="1" y="1141"/>
                  </a:cubicBezTo>
                  <a:cubicBezTo>
                    <a:pt x="1" y="1141"/>
                    <a:pt x="23" y="1164"/>
                    <a:pt x="23" y="1164"/>
                  </a:cubicBezTo>
                  <a:lnTo>
                    <a:pt x="1347" y="2146"/>
                  </a:lnTo>
                  <a:lnTo>
                    <a:pt x="1416" y="2054"/>
                  </a:lnTo>
                  <a:lnTo>
                    <a:pt x="137" y="1119"/>
                  </a:lnTo>
                  <a:lnTo>
                    <a:pt x="1233" y="91"/>
                  </a:lnTo>
                  <a:lnTo>
                    <a:pt x="116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4"/>
            <p:cNvSpPr/>
            <p:nvPr/>
          </p:nvSpPr>
          <p:spPr>
            <a:xfrm>
              <a:off x="3502225" y="3215197"/>
              <a:ext cx="169591" cy="150816"/>
            </a:xfrm>
            <a:custGeom>
              <a:avLst/>
              <a:gdLst/>
              <a:ahLst/>
              <a:cxnLst/>
              <a:rect l="l" t="t" r="r" b="b"/>
              <a:pathLst>
                <a:path w="1644" h="1462" extrusionOk="0">
                  <a:moveTo>
                    <a:pt x="1575" y="0"/>
                  </a:moveTo>
                  <a:lnTo>
                    <a:pt x="0" y="1370"/>
                  </a:lnTo>
                  <a:lnTo>
                    <a:pt x="69" y="1461"/>
                  </a:lnTo>
                  <a:lnTo>
                    <a:pt x="1644" y="69"/>
                  </a:lnTo>
                  <a:lnTo>
                    <a:pt x="15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4"/>
            <p:cNvSpPr/>
            <p:nvPr/>
          </p:nvSpPr>
          <p:spPr>
            <a:xfrm>
              <a:off x="3518730" y="2758415"/>
              <a:ext cx="150713" cy="51888"/>
            </a:xfrm>
            <a:custGeom>
              <a:avLst/>
              <a:gdLst/>
              <a:ahLst/>
              <a:cxnLst/>
              <a:rect l="l" t="t" r="r" b="b"/>
              <a:pathLst>
                <a:path w="1461" h="503" extrusionOk="0">
                  <a:moveTo>
                    <a:pt x="0" y="0"/>
                  </a:moveTo>
                  <a:lnTo>
                    <a:pt x="0" y="502"/>
                  </a:lnTo>
                  <a:lnTo>
                    <a:pt x="1461" y="502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4"/>
            <p:cNvSpPr/>
            <p:nvPr/>
          </p:nvSpPr>
          <p:spPr>
            <a:xfrm>
              <a:off x="3450440" y="3356419"/>
              <a:ext cx="289666" cy="82526"/>
            </a:xfrm>
            <a:custGeom>
              <a:avLst/>
              <a:gdLst/>
              <a:ahLst/>
              <a:cxnLst/>
              <a:rect l="l" t="t" r="r" b="b"/>
              <a:pathLst>
                <a:path w="2808" h="800" extrusionOk="0">
                  <a:moveTo>
                    <a:pt x="2694" y="92"/>
                  </a:moveTo>
                  <a:lnTo>
                    <a:pt x="2694" y="708"/>
                  </a:lnTo>
                  <a:lnTo>
                    <a:pt x="114" y="708"/>
                  </a:lnTo>
                  <a:lnTo>
                    <a:pt x="114" y="92"/>
                  </a:lnTo>
                  <a:close/>
                  <a:moveTo>
                    <a:pt x="46" y="1"/>
                  </a:moveTo>
                  <a:cubicBezTo>
                    <a:pt x="23" y="1"/>
                    <a:pt x="0" y="24"/>
                    <a:pt x="0" y="47"/>
                  </a:cubicBezTo>
                  <a:lnTo>
                    <a:pt x="0" y="754"/>
                  </a:lnTo>
                  <a:cubicBezTo>
                    <a:pt x="0" y="777"/>
                    <a:pt x="23" y="800"/>
                    <a:pt x="46" y="800"/>
                  </a:cubicBezTo>
                  <a:lnTo>
                    <a:pt x="2739" y="800"/>
                  </a:lnTo>
                  <a:cubicBezTo>
                    <a:pt x="2785" y="800"/>
                    <a:pt x="2808" y="777"/>
                    <a:pt x="2808" y="754"/>
                  </a:cubicBezTo>
                  <a:lnTo>
                    <a:pt x="2808" y="47"/>
                  </a:lnTo>
                  <a:cubicBezTo>
                    <a:pt x="2808" y="24"/>
                    <a:pt x="2785" y="1"/>
                    <a:pt x="27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4"/>
            <p:cNvSpPr/>
            <p:nvPr/>
          </p:nvSpPr>
          <p:spPr>
            <a:xfrm>
              <a:off x="3415057" y="3427082"/>
              <a:ext cx="358060" cy="77781"/>
            </a:xfrm>
            <a:custGeom>
              <a:avLst/>
              <a:gdLst/>
              <a:ahLst/>
              <a:cxnLst/>
              <a:rect l="l" t="t" r="r" b="b"/>
              <a:pathLst>
                <a:path w="3471" h="754" extrusionOk="0">
                  <a:moveTo>
                    <a:pt x="1" y="1"/>
                  </a:moveTo>
                  <a:lnTo>
                    <a:pt x="1" y="754"/>
                  </a:lnTo>
                  <a:lnTo>
                    <a:pt x="3470" y="754"/>
                  </a:lnTo>
                  <a:lnTo>
                    <a:pt x="34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4"/>
            <p:cNvSpPr/>
            <p:nvPr/>
          </p:nvSpPr>
          <p:spPr>
            <a:xfrm>
              <a:off x="-1564871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4"/>
            <p:cNvSpPr/>
            <p:nvPr/>
          </p:nvSpPr>
          <p:spPr>
            <a:xfrm>
              <a:off x="-1510713" y="3723763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37" y="2215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4"/>
            <p:cNvSpPr/>
            <p:nvPr/>
          </p:nvSpPr>
          <p:spPr>
            <a:xfrm>
              <a:off x="-1531964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4"/>
            <p:cNvSpPr/>
            <p:nvPr/>
          </p:nvSpPr>
          <p:spPr>
            <a:xfrm>
              <a:off x="-3168351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4"/>
            <p:cNvSpPr/>
            <p:nvPr/>
          </p:nvSpPr>
          <p:spPr>
            <a:xfrm>
              <a:off x="-3111924" y="3723763"/>
              <a:ext cx="228597" cy="228494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2147" y="69"/>
                  </a:moveTo>
                  <a:lnTo>
                    <a:pt x="2147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15" y="221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4"/>
            <p:cNvSpPr/>
            <p:nvPr/>
          </p:nvSpPr>
          <p:spPr>
            <a:xfrm>
              <a:off x="-3133071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4"/>
            <p:cNvSpPr/>
            <p:nvPr/>
          </p:nvSpPr>
          <p:spPr>
            <a:xfrm>
              <a:off x="-2848150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4"/>
            <p:cNvSpPr/>
            <p:nvPr/>
          </p:nvSpPr>
          <p:spPr>
            <a:xfrm>
              <a:off x="-2791620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14" y="2215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4"/>
            <p:cNvSpPr/>
            <p:nvPr/>
          </p:nvSpPr>
          <p:spPr>
            <a:xfrm>
              <a:off x="-2812871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4"/>
            <p:cNvSpPr/>
            <p:nvPr/>
          </p:nvSpPr>
          <p:spPr>
            <a:xfrm>
              <a:off x="-283964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4"/>
            <p:cNvSpPr/>
            <p:nvPr/>
          </p:nvSpPr>
          <p:spPr>
            <a:xfrm>
              <a:off x="-227537" y="3723763"/>
              <a:ext cx="228597" cy="228494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2147" y="69"/>
                  </a:moveTo>
                  <a:lnTo>
                    <a:pt x="2147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15" y="221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4"/>
            <p:cNvSpPr/>
            <p:nvPr/>
          </p:nvSpPr>
          <p:spPr>
            <a:xfrm>
              <a:off x="-248685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4"/>
            <p:cNvSpPr/>
            <p:nvPr/>
          </p:nvSpPr>
          <p:spPr>
            <a:xfrm>
              <a:off x="-1244670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4"/>
            <p:cNvSpPr/>
            <p:nvPr/>
          </p:nvSpPr>
          <p:spPr>
            <a:xfrm>
              <a:off x="-1190513" y="3723763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37" y="2215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4"/>
            <p:cNvSpPr/>
            <p:nvPr/>
          </p:nvSpPr>
          <p:spPr>
            <a:xfrm>
              <a:off x="-1209390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4"/>
            <p:cNvSpPr/>
            <p:nvPr/>
          </p:nvSpPr>
          <p:spPr>
            <a:xfrm>
              <a:off x="-924469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4"/>
            <p:cNvSpPr/>
            <p:nvPr/>
          </p:nvSpPr>
          <p:spPr>
            <a:xfrm>
              <a:off x="-867939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23" y="69"/>
                  </a:moveTo>
                  <a:lnTo>
                    <a:pt x="2123" y="2009"/>
                  </a:lnTo>
                  <a:lnTo>
                    <a:pt x="183" y="69"/>
                  </a:lnTo>
                  <a:close/>
                  <a:moveTo>
                    <a:pt x="1" y="1"/>
                  </a:moveTo>
                  <a:lnTo>
                    <a:pt x="2215" y="221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4"/>
            <p:cNvSpPr/>
            <p:nvPr/>
          </p:nvSpPr>
          <p:spPr>
            <a:xfrm>
              <a:off x="-889086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14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4"/>
            <p:cNvSpPr/>
            <p:nvPr/>
          </p:nvSpPr>
          <p:spPr>
            <a:xfrm>
              <a:off x="1317143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FBA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4"/>
            <p:cNvSpPr/>
            <p:nvPr/>
          </p:nvSpPr>
          <p:spPr>
            <a:xfrm>
              <a:off x="1373673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23" y="69"/>
                  </a:moveTo>
                  <a:lnTo>
                    <a:pt x="2123" y="2009"/>
                  </a:lnTo>
                  <a:lnTo>
                    <a:pt x="183" y="69"/>
                  </a:lnTo>
                  <a:close/>
                  <a:moveTo>
                    <a:pt x="0" y="1"/>
                  </a:moveTo>
                  <a:lnTo>
                    <a:pt x="2214" y="2215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rgbClr val="DC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4"/>
            <p:cNvSpPr/>
            <p:nvPr/>
          </p:nvSpPr>
          <p:spPr>
            <a:xfrm>
              <a:off x="1352423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4"/>
            <p:cNvSpPr/>
            <p:nvPr/>
          </p:nvSpPr>
          <p:spPr>
            <a:xfrm>
              <a:off x="-2207749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4"/>
            <p:cNvSpPr/>
            <p:nvPr/>
          </p:nvSpPr>
          <p:spPr>
            <a:xfrm>
              <a:off x="-2151218" y="3723763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38" y="2215"/>
                  </a:lnTo>
                  <a:lnTo>
                    <a:pt x="22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4"/>
            <p:cNvSpPr/>
            <p:nvPr/>
          </p:nvSpPr>
          <p:spPr>
            <a:xfrm>
              <a:off x="-2172366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4"/>
            <p:cNvSpPr/>
            <p:nvPr/>
          </p:nvSpPr>
          <p:spPr>
            <a:xfrm>
              <a:off x="-1887445" y="3688483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27" y="3104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4"/>
            <p:cNvSpPr/>
            <p:nvPr/>
          </p:nvSpPr>
          <p:spPr>
            <a:xfrm>
              <a:off x="-1833287" y="3721390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4"/>
            <p:cNvSpPr/>
            <p:nvPr/>
          </p:nvSpPr>
          <p:spPr>
            <a:xfrm>
              <a:off x="-1852165" y="3740268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4"/>
            <p:cNvSpPr/>
            <p:nvPr/>
          </p:nvSpPr>
          <p:spPr>
            <a:xfrm>
              <a:off x="-2527950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4"/>
            <p:cNvSpPr/>
            <p:nvPr/>
          </p:nvSpPr>
          <p:spPr>
            <a:xfrm>
              <a:off x="-2473792" y="37213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4"/>
            <p:cNvSpPr/>
            <p:nvPr/>
          </p:nvSpPr>
          <p:spPr>
            <a:xfrm>
              <a:off x="-2494939" y="3740268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4"/>
            <p:cNvSpPr/>
            <p:nvPr/>
          </p:nvSpPr>
          <p:spPr>
            <a:xfrm>
              <a:off x="2915878" y="3688483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28" y="3104"/>
                  </a:lnTo>
                  <a:lnTo>
                    <a:pt x="3128" y="0"/>
                  </a:lnTo>
                  <a:close/>
                </a:path>
              </a:pathLst>
            </a:custGeom>
            <a:solidFill>
              <a:srgbClr val="6B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4"/>
            <p:cNvSpPr/>
            <p:nvPr/>
          </p:nvSpPr>
          <p:spPr>
            <a:xfrm>
              <a:off x="2972408" y="3723763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37" y="2215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rgbClr val="0F9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4"/>
            <p:cNvSpPr/>
            <p:nvPr/>
          </p:nvSpPr>
          <p:spPr>
            <a:xfrm>
              <a:off x="2951261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1" y="206"/>
                  </a:moveTo>
                  <a:lnTo>
                    <a:pt x="2032" y="2146"/>
                  </a:lnTo>
                  <a:lnTo>
                    <a:pt x="91" y="2146"/>
                  </a:lnTo>
                  <a:lnTo>
                    <a:pt x="91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9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4"/>
            <p:cNvSpPr/>
            <p:nvPr/>
          </p:nvSpPr>
          <p:spPr>
            <a:xfrm>
              <a:off x="1634971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6B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4"/>
            <p:cNvSpPr/>
            <p:nvPr/>
          </p:nvSpPr>
          <p:spPr>
            <a:xfrm>
              <a:off x="1691502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1" y="1"/>
                  </a:moveTo>
                  <a:lnTo>
                    <a:pt x="2215" y="221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rgbClr val="0F9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4"/>
            <p:cNvSpPr/>
            <p:nvPr/>
          </p:nvSpPr>
          <p:spPr>
            <a:xfrm>
              <a:off x="1670354" y="3742641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14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9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4"/>
            <p:cNvSpPr/>
            <p:nvPr/>
          </p:nvSpPr>
          <p:spPr>
            <a:xfrm>
              <a:off x="2275476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FBA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4"/>
            <p:cNvSpPr/>
            <p:nvPr/>
          </p:nvSpPr>
          <p:spPr>
            <a:xfrm>
              <a:off x="2332007" y="3723763"/>
              <a:ext cx="230763" cy="228494"/>
            </a:xfrm>
            <a:custGeom>
              <a:avLst/>
              <a:gdLst/>
              <a:ahLst/>
              <a:cxnLst/>
              <a:rect l="l" t="t" r="r" b="b"/>
              <a:pathLst>
                <a:path w="2237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37" y="2215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rgbClr val="DC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4"/>
            <p:cNvSpPr/>
            <p:nvPr/>
          </p:nvSpPr>
          <p:spPr>
            <a:xfrm>
              <a:off x="2310756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4"/>
            <p:cNvSpPr/>
            <p:nvPr/>
          </p:nvSpPr>
          <p:spPr>
            <a:xfrm>
              <a:off x="2595677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3B6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4"/>
            <p:cNvSpPr/>
            <p:nvPr/>
          </p:nvSpPr>
          <p:spPr>
            <a:xfrm>
              <a:off x="2649835" y="37213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rgbClr val="264B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4"/>
            <p:cNvSpPr/>
            <p:nvPr/>
          </p:nvSpPr>
          <p:spPr>
            <a:xfrm>
              <a:off x="2630957" y="3740268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92" y="274"/>
                  </a:moveTo>
                  <a:lnTo>
                    <a:pt x="1987" y="2169"/>
                  </a:lnTo>
                  <a:lnTo>
                    <a:pt x="92" y="2169"/>
                  </a:lnTo>
                  <a:lnTo>
                    <a:pt x="92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1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64B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4"/>
            <p:cNvSpPr/>
            <p:nvPr/>
          </p:nvSpPr>
          <p:spPr>
            <a:xfrm>
              <a:off x="1955275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3B6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4"/>
            <p:cNvSpPr/>
            <p:nvPr/>
          </p:nvSpPr>
          <p:spPr>
            <a:xfrm>
              <a:off x="2007060" y="37213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rgbClr val="264B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4"/>
            <p:cNvSpPr/>
            <p:nvPr/>
          </p:nvSpPr>
          <p:spPr>
            <a:xfrm>
              <a:off x="1988183" y="3740268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64B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4"/>
            <p:cNvSpPr/>
            <p:nvPr/>
          </p:nvSpPr>
          <p:spPr>
            <a:xfrm>
              <a:off x="36236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4"/>
            <p:cNvSpPr/>
            <p:nvPr/>
          </p:nvSpPr>
          <p:spPr>
            <a:xfrm>
              <a:off x="92767" y="3723763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1"/>
                  </a:moveTo>
                  <a:lnTo>
                    <a:pt x="2214" y="2215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4"/>
            <p:cNvSpPr/>
            <p:nvPr/>
          </p:nvSpPr>
          <p:spPr>
            <a:xfrm>
              <a:off x="71516" y="3742641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4"/>
            <p:cNvSpPr/>
            <p:nvPr/>
          </p:nvSpPr>
          <p:spPr>
            <a:xfrm>
              <a:off x="356437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44"/>
            <p:cNvSpPr/>
            <p:nvPr/>
          </p:nvSpPr>
          <p:spPr>
            <a:xfrm>
              <a:off x="410595" y="37213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44"/>
            <p:cNvSpPr/>
            <p:nvPr/>
          </p:nvSpPr>
          <p:spPr>
            <a:xfrm>
              <a:off x="389448" y="3740268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4"/>
            <p:cNvSpPr/>
            <p:nvPr/>
          </p:nvSpPr>
          <p:spPr>
            <a:xfrm>
              <a:off x="676638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4"/>
            <p:cNvSpPr/>
            <p:nvPr/>
          </p:nvSpPr>
          <p:spPr>
            <a:xfrm>
              <a:off x="728526" y="3721390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4"/>
            <p:cNvSpPr/>
            <p:nvPr/>
          </p:nvSpPr>
          <p:spPr>
            <a:xfrm>
              <a:off x="709649" y="3740268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4"/>
            <p:cNvSpPr/>
            <p:nvPr/>
          </p:nvSpPr>
          <p:spPr>
            <a:xfrm>
              <a:off x="-3488655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4"/>
            <p:cNvSpPr/>
            <p:nvPr/>
          </p:nvSpPr>
          <p:spPr>
            <a:xfrm>
              <a:off x="-3436767" y="37213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4"/>
            <p:cNvSpPr/>
            <p:nvPr/>
          </p:nvSpPr>
          <p:spPr>
            <a:xfrm>
              <a:off x="-3455645" y="3740268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4"/>
            <p:cNvSpPr/>
            <p:nvPr/>
          </p:nvSpPr>
          <p:spPr>
            <a:xfrm>
              <a:off x="-604268" y="3688483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4"/>
            <p:cNvSpPr/>
            <p:nvPr/>
          </p:nvSpPr>
          <p:spPr>
            <a:xfrm>
              <a:off x="-552380" y="37213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4"/>
            <p:cNvSpPr/>
            <p:nvPr/>
          </p:nvSpPr>
          <p:spPr>
            <a:xfrm>
              <a:off x="-571258" y="3740268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4"/>
            <p:cNvSpPr/>
            <p:nvPr/>
          </p:nvSpPr>
          <p:spPr>
            <a:xfrm>
              <a:off x="996942" y="3688483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4"/>
            <p:cNvSpPr/>
            <p:nvPr/>
          </p:nvSpPr>
          <p:spPr>
            <a:xfrm>
              <a:off x="1048727" y="37213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rgbClr val="D2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4"/>
            <p:cNvSpPr/>
            <p:nvPr/>
          </p:nvSpPr>
          <p:spPr>
            <a:xfrm>
              <a:off x="1029849" y="3740268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4"/>
            <p:cNvSpPr/>
            <p:nvPr/>
          </p:nvSpPr>
          <p:spPr>
            <a:xfrm>
              <a:off x="99457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4"/>
            <p:cNvSpPr/>
            <p:nvPr/>
          </p:nvSpPr>
          <p:spPr>
            <a:xfrm>
              <a:off x="1029849" y="3083361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009" y="69"/>
                  </a:moveTo>
                  <a:lnTo>
                    <a:pt x="69" y="2009"/>
                  </a:lnTo>
                  <a:lnTo>
                    <a:pt x="69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44"/>
            <p:cNvSpPr/>
            <p:nvPr/>
          </p:nvSpPr>
          <p:spPr>
            <a:xfrm>
              <a:off x="1051100" y="3102136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23" y="206"/>
                  </a:moveTo>
                  <a:lnTo>
                    <a:pt x="2123" y="2146"/>
                  </a:lnTo>
                  <a:lnTo>
                    <a:pt x="183" y="2146"/>
                  </a:lnTo>
                  <a:lnTo>
                    <a:pt x="2123" y="206"/>
                  </a:lnTo>
                  <a:close/>
                  <a:moveTo>
                    <a:pt x="2214" y="1"/>
                  </a:moveTo>
                  <a:lnTo>
                    <a:pt x="0" y="2238"/>
                  </a:lnTo>
                  <a:lnTo>
                    <a:pt x="2214" y="2238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4"/>
            <p:cNvSpPr/>
            <p:nvPr/>
          </p:nvSpPr>
          <p:spPr>
            <a:xfrm>
              <a:off x="2595677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4"/>
            <p:cNvSpPr/>
            <p:nvPr/>
          </p:nvSpPr>
          <p:spPr>
            <a:xfrm>
              <a:off x="2630957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4"/>
            <p:cNvSpPr/>
            <p:nvPr/>
          </p:nvSpPr>
          <p:spPr>
            <a:xfrm>
              <a:off x="2652207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4"/>
            <p:cNvSpPr/>
            <p:nvPr/>
          </p:nvSpPr>
          <p:spPr>
            <a:xfrm>
              <a:off x="2275476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4"/>
            <p:cNvSpPr/>
            <p:nvPr/>
          </p:nvSpPr>
          <p:spPr>
            <a:xfrm>
              <a:off x="2310756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4"/>
            <p:cNvSpPr/>
            <p:nvPr/>
          </p:nvSpPr>
          <p:spPr>
            <a:xfrm>
              <a:off x="2332007" y="3102136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4"/>
            <p:cNvSpPr/>
            <p:nvPr/>
          </p:nvSpPr>
          <p:spPr>
            <a:xfrm>
              <a:off x="-28871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4"/>
            <p:cNvSpPr/>
            <p:nvPr/>
          </p:nvSpPr>
          <p:spPr>
            <a:xfrm>
              <a:off x="-253430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4"/>
            <p:cNvSpPr/>
            <p:nvPr/>
          </p:nvSpPr>
          <p:spPr>
            <a:xfrm>
              <a:off x="-232179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44"/>
            <p:cNvSpPr/>
            <p:nvPr/>
          </p:nvSpPr>
          <p:spPr>
            <a:xfrm>
              <a:off x="-1249415" y="2727777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4"/>
            <p:cNvSpPr/>
            <p:nvPr/>
          </p:nvSpPr>
          <p:spPr>
            <a:xfrm>
              <a:off x="-1214032" y="2760788"/>
              <a:ext cx="230866" cy="230763"/>
            </a:xfrm>
            <a:custGeom>
              <a:avLst/>
              <a:gdLst/>
              <a:ahLst/>
              <a:cxnLst/>
              <a:rect l="l" t="t" r="r" b="b"/>
              <a:pathLst>
                <a:path w="2238" h="2237" extrusionOk="0">
                  <a:moveTo>
                    <a:pt x="2032" y="91"/>
                  </a:moveTo>
                  <a:lnTo>
                    <a:pt x="91" y="2032"/>
                  </a:lnTo>
                  <a:lnTo>
                    <a:pt x="91" y="91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4"/>
            <p:cNvSpPr/>
            <p:nvPr/>
          </p:nvSpPr>
          <p:spPr>
            <a:xfrm>
              <a:off x="-1192885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1" y="2237"/>
                  </a:lnTo>
                  <a:lnTo>
                    <a:pt x="2237" y="2237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4"/>
            <p:cNvSpPr/>
            <p:nvPr/>
          </p:nvSpPr>
          <p:spPr>
            <a:xfrm>
              <a:off x="674369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4"/>
            <p:cNvSpPr/>
            <p:nvPr/>
          </p:nvSpPr>
          <p:spPr>
            <a:xfrm>
              <a:off x="707276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4"/>
            <p:cNvSpPr/>
            <p:nvPr/>
          </p:nvSpPr>
          <p:spPr>
            <a:xfrm>
              <a:off x="728526" y="3102136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5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4"/>
            <p:cNvSpPr/>
            <p:nvPr/>
          </p:nvSpPr>
          <p:spPr>
            <a:xfrm>
              <a:off x="354065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4"/>
            <p:cNvSpPr/>
            <p:nvPr/>
          </p:nvSpPr>
          <p:spPr>
            <a:xfrm>
              <a:off x="387075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0" y="0"/>
                  </a:moveTo>
                  <a:lnTo>
                    <a:pt x="0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4"/>
            <p:cNvSpPr/>
            <p:nvPr/>
          </p:nvSpPr>
          <p:spPr>
            <a:xfrm>
              <a:off x="408222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8" y="1"/>
                  </a:moveTo>
                  <a:lnTo>
                    <a:pt x="1" y="2238"/>
                  </a:lnTo>
                  <a:lnTo>
                    <a:pt x="2238" y="2238"/>
                  </a:lnTo>
                  <a:lnTo>
                    <a:pt x="22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4"/>
            <p:cNvSpPr/>
            <p:nvPr/>
          </p:nvSpPr>
          <p:spPr>
            <a:xfrm>
              <a:off x="-1887445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4"/>
            <p:cNvSpPr/>
            <p:nvPr/>
          </p:nvSpPr>
          <p:spPr>
            <a:xfrm>
              <a:off x="-1854537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4"/>
            <p:cNvSpPr/>
            <p:nvPr/>
          </p:nvSpPr>
          <p:spPr>
            <a:xfrm>
              <a:off x="-1833287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4"/>
            <p:cNvSpPr/>
            <p:nvPr/>
          </p:nvSpPr>
          <p:spPr>
            <a:xfrm>
              <a:off x="1634971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4"/>
            <p:cNvSpPr/>
            <p:nvPr/>
          </p:nvSpPr>
          <p:spPr>
            <a:xfrm>
              <a:off x="1670354" y="3083361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009" y="69"/>
                  </a:moveTo>
                  <a:lnTo>
                    <a:pt x="69" y="2009"/>
                  </a:lnTo>
                  <a:lnTo>
                    <a:pt x="69" y="69"/>
                  </a:lnTo>
                  <a:close/>
                  <a:moveTo>
                    <a:pt x="0" y="0"/>
                  </a:moveTo>
                  <a:lnTo>
                    <a:pt x="0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4"/>
            <p:cNvSpPr/>
            <p:nvPr/>
          </p:nvSpPr>
          <p:spPr>
            <a:xfrm>
              <a:off x="1691502" y="3102136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15" y="1"/>
                  </a:moveTo>
                  <a:lnTo>
                    <a:pt x="1" y="2238"/>
                  </a:lnTo>
                  <a:lnTo>
                    <a:pt x="2215" y="2238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4"/>
            <p:cNvSpPr/>
            <p:nvPr/>
          </p:nvSpPr>
          <p:spPr>
            <a:xfrm>
              <a:off x="131477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4"/>
            <p:cNvSpPr/>
            <p:nvPr/>
          </p:nvSpPr>
          <p:spPr>
            <a:xfrm>
              <a:off x="1347781" y="3080989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2009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4"/>
            <p:cNvSpPr/>
            <p:nvPr/>
          </p:nvSpPr>
          <p:spPr>
            <a:xfrm>
              <a:off x="1366556" y="3099763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5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4"/>
            <p:cNvSpPr/>
            <p:nvPr/>
          </p:nvSpPr>
          <p:spPr>
            <a:xfrm>
              <a:off x="1955275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4"/>
            <p:cNvSpPr/>
            <p:nvPr/>
          </p:nvSpPr>
          <p:spPr>
            <a:xfrm>
              <a:off x="1988183" y="3080989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2009" y="114"/>
                  </a:moveTo>
                  <a:lnTo>
                    <a:pt x="115" y="2009"/>
                  </a:lnTo>
                  <a:lnTo>
                    <a:pt x="115" y="11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4"/>
            <p:cNvSpPr/>
            <p:nvPr/>
          </p:nvSpPr>
          <p:spPr>
            <a:xfrm>
              <a:off x="2007060" y="3099763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4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4"/>
            <p:cNvSpPr/>
            <p:nvPr/>
          </p:nvSpPr>
          <p:spPr>
            <a:xfrm>
              <a:off x="-3488655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44"/>
            <p:cNvSpPr/>
            <p:nvPr/>
          </p:nvSpPr>
          <p:spPr>
            <a:xfrm>
              <a:off x="-3453272" y="3083361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009" y="69"/>
                  </a:moveTo>
                  <a:lnTo>
                    <a:pt x="69" y="2009"/>
                  </a:lnTo>
                  <a:lnTo>
                    <a:pt x="69" y="69"/>
                  </a:lnTo>
                  <a:close/>
                  <a:moveTo>
                    <a:pt x="0" y="0"/>
                  </a:moveTo>
                  <a:lnTo>
                    <a:pt x="0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44"/>
            <p:cNvSpPr/>
            <p:nvPr/>
          </p:nvSpPr>
          <p:spPr>
            <a:xfrm>
              <a:off x="-3432125" y="3102136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15" y="1"/>
                  </a:moveTo>
                  <a:lnTo>
                    <a:pt x="1" y="2238"/>
                  </a:lnTo>
                  <a:lnTo>
                    <a:pt x="2215" y="2238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44"/>
            <p:cNvSpPr/>
            <p:nvPr/>
          </p:nvSpPr>
          <p:spPr>
            <a:xfrm>
              <a:off x="-2207749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44"/>
            <p:cNvSpPr/>
            <p:nvPr/>
          </p:nvSpPr>
          <p:spPr>
            <a:xfrm>
              <a:off x="-2172366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0" y="0"/>
                  </a:moveTo>
                  <a:lnTo>
                    <a:pt x="0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44"/>
            <p:cNvSpPr/>
            <p:nvPr/>
          </p:nvSpPr>
          <p:spPr>
            <a:xfrm>
              <a:off x="-2151218" y="3102136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8" y="1"/>
                  </a:moveTo>
                  <a:lnTo>
                    <a:pt x="1" y="2238"/>
                  </a:lnTo>
                  <a:lnTo>
                    <a:pt x="2238" y="2238"/>
                  </a:lnTo>
                  <a:lnTo>
                    <a:pt x="22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44"/>
            <p:cNvSpPr/>
            <p:nvPr/>
          </p:nvSpPr>
          <p:spPr>
            <a:xfrm>
              <a:off x="-284815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44"/>
            <p:cNvSpPr/>
            <p:nvPr/>
          </p:nvSpPr>
          <p:spPr>
            <a:xfrm>
              <a:off x="-2812871" y="3083361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44"/>
            <p:cNvSpPr/>
            <p:nvPr/>
          </p:nvSpPr>
          <p:spPr>
            <a:xfrm>
              <a:off x="-2791620" y="3102136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14" y="1"/>
                  </a:moveTo>
                  <a:lnTo>
                    <a:pt x="0" y="2238"/>
                  </a:lnTo>
                  <a:lnTo>
                    <a:pt x="2214" y="2238"/>
                  </a:lnTo>
                  <a:lnTo>
                    <a:pt x="221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44"/>
            <p:cNvSpPr/>
            <p:nvPr/>
          </p:nvSpPr>
          <p:spPr>
            <a:xfrm>
              <a:off x="-3168351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44"/>
            <p:cNvSpPr/>
            <p:nvPr/>
          </p:nvSpPr>
          <p:spPr>
            <a:xfrm>
              <a:off x="-3135444" y="3080989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2009" y="114"/>
                  </a:moveTo>
                  <a:lnTo>
                    <a:pt x="115" y="2009"/>
                  </a:lnTo>
                  <a:lnTo>
                    <a:pt x="115" y="11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44"/>
            <p:cNvSpPr/>
            <p:nvPr/>
          </p:nvSpPr>
          <p:spPr>
            <a:xfrm>
              <a:off x="-3116566" y="3099763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4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44"/>
            <p:cNvSpPr/>
            <p:nvPr/>
          </p:nvSpPr>
          <p:spPr>
            <a:xfrm>
              <a:off x="-2527950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44"/>
            <p:cNvSpPr/>
            <p:nvPr/>
          </p:nvSpPr>
          <p:spPr>
            <a:xfrm>
              <a:off x="-2494939" y="3080989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2009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44"/>
            <p:cNvSpPr/>
            <p:nvPr/>
          </p:nvSpPr>
          <p:spPr>
            <a:xfrm>
              <a:off x="-2473792" y="3099763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275"/>
                  </a:moveTo>
                  <a:lnTo>
                    <a:pt x="2146" y="2169"/>
                  </a:lnTo>
                  <a:lnTo>
                    <a:pt x="252" y="2169"/>
                  </a:lnTo>
                  <a:lnTo>
                    <a:pt x="2146" y="275"/>
                  </a:lnTo>
                  <a:close/>
                  <a:moveTo>
                    <a:pt x="2260" y="1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44"/>
            <p:cNvSpPr/>
            <p:nvPr/>
          </p:nvSpPr>
          <p:spPr>
            <a:xfrm>
              <a:off x="-608911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44"/>
            <p:cNvSpPr/>
            <p:nvPr/>
          </p:nvSpPr>
          <p:spPr>
            <a:xfrm>
              <a:off x="-573631" y="3083361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032" y="69"/>
                  </a:moveTo>
                  <a:lnTo>
                    <a:pt x="92" y="2009"/>
                  </a:lnTo>
                  <a:lnTo>
                    <a:pt x="92" y="69"/>
                  </a:lnTo>
                  <a:close/>
                  <a:moveTo>
                    <a:pt x="1" y="0"/>
                  </a:moveTo>
                  <a:lnTo>
                    <a:pt x="1" y="2214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44"/>
            <p:cNvSpPr/>
            <p:nvPr/>
          </p:nvSpPr>
          <p:spPr>
            <a:xfrm>
              <a:off x="-552380" y="3102136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2146" y="206"/>
                  </a:moveTo>
                  <a:lnTo>
                    <a:pt x="2146" y="2146"/>
                  </a:lnTo>
                  <a:lnTo>
                    <a:pt x="206" y="2146"/>
                  </a:lnTo>
                  <a:lnTo>
                    <a:pt x="2146" y="206"/>
                  </a:lnTo>
                  <a:close/>
                  <a:moveTo>
                    <a:pt x="2237" y="1"/>
                  </a:moveTo>
                  <a:lnTo>
                    <a:pt x="0" y="2238"/>
                  </a:ln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44"/>
            <p:cNvSpPr/>
            <p:nvPr/>
          </p:nvSpPr>
          <p:spPr>
            <a:xfrm>
              <a:off x="-929111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44"/>
            <p:cNvSpPr/>
            <p:nvPr/>
          </p:nvSpPr>
          <p:spPr>
            <a:xfrm>
              <a:off x="-896204" y="3080989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2009" y="114"/>
                  </a:moveTo>
                  <a:lnTo>
                    <a:pt x="115" y="2009"/>
                  </a:lnTo>
                  <a:lnTo>
                    <a:pt x="115" y="11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44"/>
            <p:cNvSpPr/>
            <p:nvPr/>
          </p:nvSpPr>
          <p:spPr>
            <a:xfrm>
              <a:off x="-877326" y="3099763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4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44"/>
            <p:cNvSpPr/>
            <p:nvPr/>
          </p:nvSpPr>
          <p:spPr>
            <a:xfrm>
              <a:off x="-1567244" y="3047978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44"/>
            <p:cNvSpPr/>
            <p:nvPr/>
          </p:nvSpPr>
          <p:spPr>
            <a:xfrm>
              <a:off x="-1534336" y="3080989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2010" y="114"/>
                  </a:moveTo>
                  <a:lnTo>
                    <a:pt x="115" y="2009"/>
                  </a:lnTo>
                  <a:lnTo>
                    <a:pt x="115" y="11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44"/>
            <p:cNvSpPr/>
            <p:nvPr/>
          </p:nvSpPr>
          <p:spPr>
            <a:xfrm>
              <a:off x="-1515459" y="3099763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2169" y="275"/>
                  </a:moveTo>
                  <a:lnTo>
                    <a:pt x="2169" y="2169"/>
                  </a:lnTo>
                  <a:lnTo>
                    <a:pt x="274" y="2169"/>
                  </a:lnTo>
                  <a:lnTo>
                    <a:pt x="2169" y="275"/>
                  </a:lnTo>
                  <a:close/>
                  <a:moveTo>
                    <a:pt x="2283" y="1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44"/>
            <p:cNvSpPr/>
            <p:nvPr/>
          </p:nvSpPr>
          <p:spPr>
            <a:xfrm>
              <a:off x="2915878" y="3047978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4"/>
            <p:cNvSpPr/>
            <p:nvPr/>
          </p:nvSpPr>
          <p:spPr>
            <a:xfrm>
              <a:off x="2951261" y="3080989"/>
              <a:ext cx="233136" cy="235509"/>
            </a:xfrm>
            <a:custGeom>
              <a:avLst/>
              <a:gdLst/>
              <a:ahLst/>
              <a:cxnLst/>
              <a:rect l="l" t="t" r="r" b="b"/>
              <a:pathLst>
                <a:path w="2260" h="2283" extrusionOk="0">
                  <a:moveTo>
                    <a:pt x="1986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4"/>
            <p:cNvSpPr/>
            <p:nvPr/>
          </p:nvSpPr>
          <p:spPr>
            <a:xfrm>
              <a:off x="2970036" y="3099763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275"/>
                  </a:moveTo>
                  <a:lnTo>
                    <a:pt x="2146" y="2169"/>
                  </a:lnTo>
                  <a:lnTo>
                    <a:pt x="275" y="2169"/>
                  </a:lnTo>
                  <a:lnTo>
                    <a:pt x="2146" y="275"/>
                  </a:lnTo>
                  <a:close/>
                  <a:moveTo>
                    <a:pt x="2260" y="1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4"/>
            <p:cNvSpPr/>
            <p:nvPr/>
          </p:nvSpPr>
          <p:spPr>
            <a:xfrm>
              <a:off x="31491" y="3047978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4"/>
            <p:cNvSpPr/>
            <p:nvPr/>
          </p:nvSpPr>
          <p:spPr>
            <a:xfrm>
              <a:off x="66874" y="3080989"/>
              <a:ext cx="233136" cy="235509"/>
            </a:xfrm>
            <a:custGeom>
              <a:avLst/>
              <a:gdLst/>
              <a:ahLst/>
              <a:cxnLst/>
              <a:rect l="l" t="t" r="r" b="b"/>
              <a:pathLst>
                <a:path w="2260" h="2283" extrusionOk="0">
                  <a:moveTo>
                    <a:pt x="1986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4"/>
            <p:cNvSpPr/>
            <p:nvPr/>
          </p:nvSpPr>
          <p:spPr>
            <a:xfrm>
              <a:off x="85649" y="3099763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275"/>
                  </a:moveTo>
                  <a:lnTo>
                    <a:pt x="2146" y="2169"/>
                  </a:lnTo>
                  <a:lnTo>
                    <a:pt x="275" y="2169"/>
                  </a:lnTo>
                  <a:lnTo>
                    <a:pt x="2146" y="275"/>
                  </a:lnTo>
                  <a:close/>
                  <a:moveTo>
                    <a:pt x="2260" y="1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4"/>
            <p:cNvSpPr/>
            <p:nvPr/>
          </p:nvSpPr>
          <p:spPr>
            <a:xfrm>
              <a:off x="-1249415" y="3047978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4"/>
            <p:cNvSpPr/>
            <p:nvPr/>
          </p:nvSpPr>
          <p:spPr>
            <a:xfrm>
              <a:off x="-1216405" y="3080989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2009" y="114"/>
                  </a:moveTo>
                  <a:lnTo>
                    <a:pt x="114" y="2009"/>
                  </a:lnTo>
                  <a:lnTo>
                    <a:pt x="114" y="11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4"/>
            <p:cNvSpPr/>
            <p:nvPr/>
          </p:nvSpPr>
          <p:spPr>
            <a:xfrm>
              <a:off x="-1195258" y="3099763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275"/>
                  </a:moveTo>
                  <a:lnTo>
                    <a:pt x="2146" y="2169"/>
                  </a:lnTo>
                  <a:lnTo>
                    <a:pt x="252" y="2169"/>
                  </a:lnTo>
                  <a:lnTo>
                    <a:pt x="2146" y="275"/>
                  </a:lnTo>
                  <a:close/>
                  <a:moveTo>
                    <a:pt x="2260" y="1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4"/>
            <p:cNvSpPr/>
            <p:nvPr/>
          </p:nvSpPr>
          <p:spPr>
            <a:xfrm>
              <a:off x="-2848150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44"/>
            <p:cNvSpPr/>
            <p:nvPr/>
          </p:nvSpPr>
          <p:spPr>
            <a:xfrm>
              <a:off x="-2791620" y="3403562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14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4"/>
            <p:cNvSpPr/>
            <p:nvPr/>
          </p:nvSpPr>
          <p:spPr>
            <a:xfrm>
              <a:off x="-2812871" y="3424709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15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44"/>
            <p:cNvSpPr/>
            <p:nvPr/>
          </p:nvSpPr>
          <p:spPr>
            <a:xfrm>
              <a:off x="-2527950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44"/>
            <p:cNvSpPr/>
            <p:nvPr/>
          </p:nvSpPr>
          <p:spPr>
            <a:xfrm>
              <a:off x="-2471419" y="3403562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37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44"/>
            <p:cNvSpPr/>
            <p:nvPr/>
          </p:nvSpPr>
          <p:spPr>
            <a:xfrm>
              <a:off x="-2492567" y="3424709"/>
              <a:ext cx="230763" cy="228494"/>
            </a:xfrm>
            <a:custGeom>
              <a:avLst/>
              <a:gdLst/>
              <a:ahLst/>
              <a:cxnLst/>
              <a:rect l="l" t="t" r="r" b="b"/>
              <a:pathLst>
                <a:path w="2237" h="2215" extrusionOk="0">
                  <a:moveTo>
                    <a:pt x="91" y="183"/>
                  </a:moveTo>
                  <a:lnTo>
                    <a:pt x="2031" y="2124"/>
                  </a:lnTo>
                  <a:lnTo>
                    <a:pt x="91" y="2124"/>
                  </a:lnTo>
                  <a:lnTo>
                    <a:pt x="91" y="183"/>
                  </a:lnTo>
                  <a:close/>
                  <a:moveTo>
                    <a:pt x="0" y="1"/>
                  </a:moveTo>
                  <a:lnTo>
                    <a:pt x="0" y="2215"/>
                  </a:lnTo>
                  <a:lnTo>
                    <a:pt x="2237" y="22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4"/>
            <p:cNvSpPr/>
            <p:nvPr/>
          </p:nvSpPr>
          <p:spPr>
            <a:xfrm>
              <a:off x="-283964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44"/>
            <p:cNvSpPr/>
            <p:nvPr/>
          </p:nvSpPr>
          <p:spPr>
            <a:xfrm>
              <a:off x="-227537" y="3403562"/>
              <a:ext cx="228597" cy="228494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2147" y="69"/>
                  </a:moveTo>
                  <a:lnTo>
                    <a:pt x="2147" y="2009"/>
                  </a:lnTo>
                  <a:lnTo>
                    <a:pt x="206" y="69"/>
                  </a:lnTo>
                  <a:close/>
                  <a:moveTo>
                    <a:pt x="1" y="0"/>
                  </a:moveTo>
                  <a:lnTo>
                    <a:pt x="2215" y="2214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4"/>
            <p:cNvSpPr/>
            <p:nvPr/>
          </p:nvSpPr>
          <p:spPr>
            <a:xfrm>
              <a:off x="-248685" y="3424709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15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4"/>
            <p:cNvSpPr/>
            <p:nvPr/>
          </p:nvSpPr>
          <p:spPr>
            <a:xfrm>
              <a:off x="36236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4"/>
            <p:cNvSpPr/>
            <p:nvPr/>
          </p:nvSpPr>
          <p:spPr>
            <a:xfrm>
              <a:off x="92767" y="3403562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14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4"/>
            <p:cNvSpPr/>
            <p:nvPr/>
          </p:nvSpPr>
          <p:spPr>
            <a:xfrm>
              <a:off x="71516" y="3424709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38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4"/>
            <p:cNvSpPr/>
            <p:nvPr/>
          </p:nvSpPr>
          <p:spPr>
            <a:xfrm>
              <a:off x="1317143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4"/>
            <p:cNvSpPr/>
            <p:nvPr/>
          </p:nvSpPr>
          <p:spPr>
            <a:xfrm>
              <a:off x="1373673" y="3403562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23" y="69"/>
                  </a:moveTo>
                  <a:lnTo>
                    <a:pt x="2123" y="2009"/>
                  </a:lnTo>
                  <a:lnTo>
                    <a:pt x="183" y="69"/>
                  </a:lnTo>
                  <a:close/>
                  <a:moveTo>
                    <a:pt x="0" y="0"/>
                  </a:moveTo>
                  <a:lnTo>
                    <a:pt x="2214" y="2214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4"/>
            <p:cNvSpPr/>
            <p:nvPr/>
          </p:nvSpPr>
          <p:spPr>
            <a:xfrm>
              <a:off x="1352423" y="3424709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69" y="183"/>
                  </a:moveTo>
                  <a:lnTo>
                    <a:pt x="2009" y="2124"/>
                  </a:lnTo>
                  <a:lnTo>
                    <a:pt x="69" y="2124"/>
                  </a:lnTo>
                  <a:lnTo>
                    <a:pt x="69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15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4"/>
            <p:cNvSpPr/>
            <p:nvPr/>
          </p:nvSpPr>
          <p:spPr>
            <a:xfrm>
              <a:off x="996942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44"/>
            <p:cNvSpPr/>
            <p:nvPr/>
          </p:nvSpPr>
          <p:spPr>
            <a:xfrm>
              <a:off x="1051100" y="3403562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37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44"/>
            <p:cNvSpPr/>
            <p:nvPr/>
          </p:nvSpPr>
          <p:spPr>
            <a:xfrm>
              <a:off x="1029849" y="3424709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38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4"/>
            <p:cNvSpPr/>
            <p:nvPr/>
          </p:nvSpPr>
          <p:spPr>
            <a:xfrm>
              <a:off x="-3168351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44"/>
            <p:cNvSpPr/>
            <p:nvPr/>
          </p:nvSpPr>
          <p:spPr>
            <a:xfrm>
              <a:off x="-3116566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4"/>
            <p:cNvSpPr/>
            <p:nvPr/>
          </p:nvSpPr>
          <p:spPr>
            <a:xfrm>
              <a:off x="-3135444" y="3420067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44"/>
            <p:cNvSpPr/>
            <p:nvPr/>
          </p:nvSpPr>
          <p:spPr>
            <a:xfrm>
              <a:off x="2915878" y="3368282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28" y="3104"/>
                  </a:lnTo>
                  <a:lnTo>
                    <a:pt x="31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44"/>
            <p:cNvSpPr/>
            <p:nvPr/>
          </p:nvSpPr>
          <p:spPr>
            <a:xfrm>
              <a:off x="2972408" y="3403562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1" y="0"/>
                  </a:moveTo>
                  <a:lnTo>
                    <a:pt x="2237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4"/>
            <p:cNvSpPr/>
            <p:nvPr/>
          </p:nvSpPr>
          <p:spPr>
            <a:xfrm>
              <a:off x="2951261" y="3424709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91" y="183"/>
                  </a:moveTo>
                  <a:lnTo>
                    <a:pt x="2032" y="2124"/>
                  </a:lnTo>
                  <a:lnTo>
                    <a:pt x="91" y="2124"/>
                  </a:lnTo>
                  <a:lnTo>
                    <a:pt x="91" y="183"/>
                  </a:lnTo>
                  <a:close/>
                  <a:moveTo>
                    <a:pt x="0" y="1"/>
                  </a:moveTo>
                  <a:lnTo>
                    <a:pt x="0" y="2215"/>
                  </a:lnTo>
                  <a:lnTo>
                    <a:pt x="2237" y="22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4"/>
            <p:cNvSpPr/>
            <p:nvPr/>
          </p:nvSpPr>
          <p:spPr>
            <a:xfrm>
              <a:off x="-924469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44"/>
            <p:cNvSpPr/>
            <p:nvPr/>
          </p:nvSpPr>
          <p:spPr>
            <a:xfrm>
              <a:off x="-867939" y="3403562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2123" y="69"/>
                  </a:moveTo>
                  <a:lnTo>
                    <a:pt x="2123" y="2009"/>
                  </a:lnTo>
                  <a:lnTo>
                    <a:pt x="183" y="69"/>
                  </a:lnTo>
                  <a:close/>
                  <a:moveTo>
                    <a:pt x="1" y="0"/>
                  </a:moveTo>
                  <a:lnTo>
                    <a:pt x="2215" y="2214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44"/>
            <p:cNvSpPr/>
            <p:nvPr/>
          </p:nvSpPr>
          <p:spPr>
            <a:xfrm>
              <a:off x="-889086" y="3424709"/>
              <a:ext cx="228494" cy="228494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69" y="183"/>
                  </a:moveTo>
                  <a:lnTo>
                    <a:pt x="2009" y="2124"/>
                  </a:lnTo>
                  <a:lnTo>
                    <a:pt x="69" y="2124"/>
                  </a:lnTo>
                  <a:lnTo>
                    <a:pt x="69" y="183"/>
                  </a:lnTo>
                  <a:close/>
                  <a:moveTo>
                    <a:pt x="0" y="1"/>
                  </a:moveTo>
                  <a:lnTo>
                    <a:pt x="0" y="2215"/>
                  </a:lnTo>
                  <a:lnTo>
                    <a:pt x="2214" y="22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44"/>
            <p:cNvSpPr/>
            <p:nvPr/>
          </p:nvSpPr>
          <p:spPr>
            <a:xfrm>
              <a:off x="2275476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44"/>
            <p:cNvSpPr/>
            <p:nvPr/>
          </p:nvSpPr>
          <p:spPr>
            <a:xfrm>
              <a:off x="2332007" y="3403562"/>
              <a:ext cx="230763" cy="228494"/>
            </a:xfrm>
            <a:custGeom>
              <a:avLst/>
              <a:gdLst/>
              <a:ahLst/>
              <a:cxnLst/>
              <a:rect l="l" t="t" r="r" b="b"/>
              <a:pathLst>
                <a:path w="2237" h="2215" extrusionOk="0">
                  <a:moveTo>
                    <a:pt x="2146" y="69"/>
                  </a:moveTo>
                  <a:lnTo>
                    <a:pt x="2146" y="2009"/>
                  </a:lnTo>
                  <a:lnTo>
                    <a:pt x="206" y="69"/>
                  </a:lnTo>
                  <a:close/>
                  <a:moveTo>
                    <a:pt x="0" y="0"/>
                  </a:moveTo>
                  <a:lnTo>
                    <a:pt x="2237" y="2214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44"/>
            <p:cNvSpPr/>
            <p:nvPr/>
          </p:nvSpPr>
          <p:spPr>
            <a:xfrm>
              <a:off x="2310756" y="3424709"/>
              <a:ext cx="230866" cy="228494"/>
            </a:xfrm>
            <a:custGeom>
              <a:avLst/>
              <a:gdLst/>
              <a:ahLst/>
              <a:cxnLst/>
              <a:rect l="l" t="t" r="r" b="b"/>
              <a:pathLst>
                <a:path w="2238" h="2215" extrusionOk="0">
                  <a:moveTo>
                    <a:pt x="92" y="183"/>
                  </a:moveTo>
                  <a:lnTo>
                    <a:pt x="2032" y="2124"/>
                  </a:lnTo>
                  <a:lnTo>
                    <a:pt x="92" y="2124"/>
                  </a:lnTo>
                  <a:lnTo>
                    <a:pt x="92" y="183"/>
                  </a:lnTo>
                  <a:close/>
                  <a:moveTo>
                    <a:pt x="1" y="1"/>
                  </a:moveTo>
                  <a:lnTo>
                    <a:pt x="1" y="2215"/>
                  </a:lnTo>
                  <a:lnTo>
                    <a:pt x="2238" y="22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44"/>
            <p:cNvSpPr/>
            <p:nvPr/>
          </p:nvSpPr>
          <p:spPr>
            <a:xfrm>
              <a:off x="2595677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44"/>
            <p:cNvSpPr/>
            <p:nvPr/>
          </p:nvSpPr>
          <p:spPr>
            <a:xfrm>
              <a:off x="2649835" y="34011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44"/>
            <p:cNvSpPr/>
            <p:nvPr/>
          </p:nvSpPr>
          <p:spPr>
            <a:xfrm>
              <a:off x="2630957" y="3420067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92" y="274"/>
                  </a:moveTo>
                  <a:lnTo>
                    <a:pt x="1987" y="2169"/>
                  </a:lnTo>
                  <a:lnTo>
                    <a:pt x="92" y="2169"/>
                  </a:lnTo>
                  <a:lnTo>
                    <a:pt x="92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1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44"/>
            <p:cNvSpPr/>
            <p:nvPr/>
          </p:nvSpPr>
          <p:spPr>
            <a:xfrm>
              <a:off x="1955275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44"/>
            <p:cNvSpPr/>
            <p:nvPr/>
          </p:nvSpPr>
          <p:spPr>
            <a:xfrm>
              <a:off x="2007060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44"/>
            <p:cNvSpPr/>
            <p:nvPr/>
          </p:nvSpPr>
          <p:spPr>
            <a:xfrm>
              <a:off x="1988183" y="3420067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44"/>
            <p:cNvSpPr/>
            <p:nvPr/>
          </p:nvSpPr>
          <p:spPr>
            <a:xfrm>
              <a:off x="-1244670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4"/>
            <p:cNvSpPr/>
            <p:nvPr/>
          </p:nvSpPr>
          <p:spPr>
            <a:xfrm>
              <a:off x="-1192885" y="3401190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5" y="115"/>
                  </a:lnTo>
                  <a:close/>
                  <a:moveTo>
                    <a:pt x="1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4"/>
            <p:cNvSpPr/>
            <p:nvPr/>
          </p:nvSpPr>
          <p:spPr>
            <a:xfrm>
              <a:off x="-1211660" y="3420067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4"/>
            <p:cNvSpPr/>
            <p:nvPr/>
          </p:nvSpPr>
          <p:spPr>
            <a:xfrm>
              <a:off x="-604268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4"/>
            <p:cNvSpPr/>
            <p:nvPr/>
          </p:nvSpPr>
          <p:spPr>
            <a:xfrm>
              <a:off x="-552380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4"/>
            <p:cNvSpPr/>
            <p:nvPr/>
          </p:nvSpPr>
          <p:spPr>
            <a:xfrm>
              <a:off x="-571258" y="3420067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4"/>
            <p:cNvSpPr/>
            <p:nvPr/>
          </p:nvSpPr>
          <p:spPr>
            <a:xfrm>
              <a:off x="676638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4"/>
            <p:cNvSpPr/>
            <p:nvPr/>
          </p:nvSpPr>
          <p:spPr>
            <a:xfrm>
              <a:off x="728526" y="3401190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4"/>
            <p:cNvSpPr/>
            <p:nvPr/>
          </p:nvSpPr>
          <p:spPr>
            <a:xfrm>
              <a:off x="709649" y="3420067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4"/>
            <p:cNvSpPr/>
            <p:nvPr/>
          </p:nvSpPr>
          <p:spPr>
            <a:xfrm>
              <a:off x="-3488655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4"/>
            <p:cNvSpPr/>
            <p:nvPr/>
          </p:nvSpPr>
          <p:spPr>
            <a:xfrm>
              <a:off x="-3436767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8" y="115"/>
                  </a:moveTo>
                  <a:lnTo>
                    <a:pt x="2168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4"/>
            <p:cNvSpPr/>
            <p:nvPr/>
          </p:nvSpPr>
          <p:spPr>
            <a:xfrm>
              <a:off x="-3455645" y="3420067"/>
              <a:ext cx="235612" cy="23550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4"/>
            <p:cNvSpPr/>
            <p:nvPr/>
          </p:nvSpPr>
          <p:spPr>
            <a:xfrm>
              <a:off x="-2207749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4"/>
            <p:cNvSpPr/>
            <p:nvPr/>
          </p:nvSpPr>
          <p:spPr>
            <a:xfrm>
              <a:off x="-2153591" y="34011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1" y="2283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4"/>
            <p:cNvSpPr/>
            <p:nvPr/>
          </p:nvSpPr>
          <p:spPr>
            <a:xfrm>
              <a:off x="-2172366" y="3420067"/>
              <a:ext cx="233136" cy="235509"/>
            </a:xfrm>
            <a:custGeom>
              <a:avLst/>
              <a:gdLst/>
              <a:ahLst/>
              <a:cxnLst/>
              <a:rect l="l" t="t" r="r" b="b"/>
              <a:pathLst>
                <a:path w="2260" h="2283" extrusionOk="0">
                  <a:moveTo>
                    <a:pt x="92" y="274"/>
                  </a:moveTo>
                  <a:lnTo>
                    <a:pt x="1986" y="2169"/>
                  </a:lnTo>
                  <a:lnTo>
                    <a:pt x="92" y="2169"/>
                  </a:lnTo>
                  <a:lnTo>
                    <a:pt x="92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4"/>
            <p:cNvSpPr/>
            <p:nvPr/>
          </p:nvSpPr>
          <p:spPr>
            <a:xfrm>
              <a:off x="-1887445" y="3368282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27" y="3104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4"/>
            <p:cNvSpPr/>
            <p:nvPr/>
          </p:nvSpPr>
          <p:spPr>
            <a:xfrm>
              <a:off x="-1833287" y="3401190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4"/>
            <p:cNvSpPr/>
            <p:nvPr/>
          </p:nvSpPr>
          <p:spPr>
            <a:xfrm>
              <a:off x="-1852165" y="3420067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4"/>
            <p:cNvSpPr/>
            <p:nvPr/>
          </p:nvSpPr>
          <p:spPr>
            <a:xfrm>
              <a:off x="-1564871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4"/>
                  </a:lnTo>
                  <a:lnTo>
                    <a:pt x="3104" y="3104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4"/>
            <p:cNvSpPr/>
            <p:nvPr/>
          </p:nvSpPr>
          <p:spPr>
            <a:xfrm>
              <a:off x="-1513086" y="3401190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4"/>
            <p:cNvSpPr/>
            <p:nvPr/>
          </p:nvSpPr>
          <p:spPr>
            <a:xfrm>
              <a:off x="-1531964" y="3420067"/>
              <a:ext cx="233239" cy="235509"/>
            </a:xfrm>
            <a:custGeom>
              <a:avLst/>
              <a:gdLst/>
              <a:ahLst/>
              <a:cxnLst/>
              <a:rect l="l" t="t" r="r" b="b"/>
              <a:pathLst>
                <a:path w="2261" h="2283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83"/>
                  </a:lnTo>
                  <a:lnTo>
                    <a:pt x="2260" y="22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4"/>
            <p:cNvSpPr/>
            <p:nvPr/>
          </p:nvSpPr>
          <p:spPr>
            <a:xfrm>
              <a:off x="1634971" y="3368282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44"/>
            <p:cNvSpPr/>
            <p:nvPr/>
          </p:nvSpPr>
          <p:spPr>
            <a:xfrm>
              <a:off x="1686756" y="3401190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5" y="115"/>
                  </a:lnTo>
                  <a:close/>
                  <a:moveTo>
                    <a:pt x="1" y="1"/>
                  </a:move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44"/>
            <p:cNvSpPr/>
            <p:nvPr/>
          </p:nvSpPr>
          <p:spPr>
            <a:xfrm>
              <a:off x="1667982" y="3420067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44"/>
            <p:cNvSpPr/>
            <p:nvPr/>
          </p:nvSpPr>
          <p:spPr>
            <a:xfrm>
              <a:off x="356437" y="3368282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4"/>
                  </a:lnTo>
                  <a:lnTo>
                    <a:pt x="3105" y="3104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44"/>
            <p:cNvSpPr/>
            <p:nvPr/>
          </p:nvSpPr>
          <p:spPr>
            <a:xfrm>
              <a:off x="410595" y="3401190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2146" y="115"/>
                  </a:moveTo>
                  <a:lnTo>
                    <a:pt x="2146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0" y="2283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44"/>
            <p:cNvSpPr/>
            <p:nvPr/>
          </p:nvSpPr>
          <p:spPr>
            <a:xfrm>
              <a:off x="389448" y="3420067"/>
              <a:ext cx="235509" cy="23550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" y="274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4"/>
                  </a:lnTo>
                  <a:close/>
                  <a:moveTo>
                    <a:pt x="0" y="0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44"/>
            <p:cNvSpPr/>
            <p:nvPr/>
          </p:nvSpPr>
          <p:spPr>
            <a:xfrm>
              <a:off x="674369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44"/>
            <p:cNvSpPr/>
            <p:nvPr/>
          </p:nvSpPr>
          <p:spPr>
            <a:xfrm>
              <a:off x="728526" y="2760788"/>
              <a:ext cx="230763" cy="230763"/>
            </a:xfrm>
            <a:custGeom>
              <a:avLst/>
              <a:gdLst/>
              <a:ahLst/>
              <a:cxnLst/>
              <a:rect l="l" t="t" r="r" b="b"/>
              <a:pathLst>
                <a:path w="2237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5" y="91"/>
                  </a:lnTo>
                  <a:close/>
                  <a:moveTo>
                    <a:pt x="0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4"/>
            <p:cNvSpPr/>
            <p:nvPr/>
          </p:nvSpPr>
          <p:spPr>
            <a:xfrm>
              <a:off x="707276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4"/>
            <p:cNvSpPr/>
            <p:nvPr/>
          </p:nvSpPr>
          <p:spPr>
            <a:xfrm>
              <a:off x="994570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4"/>
            <p:cNvSpPr/>
            <p:nvPr/>
          </p:nvSpPr>
          <p:spPr>
            <a:xfrm>
              <a:off x="1051100" y="2760788"/>
              <a:ext cx="228494" cy="230763"/>
            </a:xfrm>
            <a:custGeom>
              <a:avLst/>
              <a:gdLst/>
              <a:ahLst/>
              <a:cxnLst/>
              <a:rect l="l" t="t" r="r" b="b"/>
              <a:pathLst>
                <a:path w="2215" h="2237" extrusionOk="0">
                  <a:moveTo>
                    <a:pt x="2123" y="91"/>
                  </a:moveTo>
                  <a:lnTo>
                    <a:pt x="2123" y="2032"/>
                  </a:lnTo>
                  <a:lnTo>
                    <a:pt x="183" y="91"/>
                  </a:lnTo>
                  <a:close/>
                  <a:moveTo>
                    <a:pt x="0" y="0"/>
                  </a:moveTo>
                  <a:lnTo>
                    <a:pt x="2214" y="2237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44"/>
            <p:cNvSpPr/>
            <p:nvPr/>
          </p:nvSpPr>
          <p:spPr>
            <a:xfrm>
              <a:off x="1029849" y="2781935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15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44"/>
            <p:cNvSpPr/>
            <p:nvPr/>
          </p:nvSpPr>
          <p:spPr>
            <a:xfrm>
              <a:off x="-926842" y="2727777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44"/>
            <p:cNvSpPr/>
            <p:nvPr/>
          </p:nvSpPr>
          <p:spPr>
            <a:xfrm>
              <a:off x="-872684" y="2760788"/>
              <a:ext cx="230866" cy="230763"/>
            </a:xfrm>
            <a:custGeom>
              <a:avLst/>
              <a:gdLst/>
              <a:ahLst/>
              <a:cxnLst/>
              <a:rect l="l" t="t" r="r" b="b"/>
              <a:pathLst>
                <a:path w="2238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1" y="0"/>
                  </a:moveTo>
                  <a:lnTo>
                    <a:pt x="2238" y="2237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44"/>
            <p:cNvSpPr/>
            <p:nvPr/>
          </p:nvSpPr>
          <p:spPr>
            <a:xfrm>
              <a:off x="-893832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0" y="1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44"/>
            <p:cNvSpPr/>
            <p:nvPr/>
          </p:nvSpPr>
          <p:spPr>
            <a:xfrm>
              <a:off x="-606538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44"/>
            <p:cNvSpPr/>
            <p:nvPr/>
          </p:nvSpPr>
          <p:spPr>
            <a:xfrm>
              <a:off x="-552380" y="2760788"/>
              <a:ext cx="230763" cy="230763"/>
            </a:xfrm>
            <a:custGeom>
              <a:avLst/>
              <a:gdLst/>
              <a:ahLst/>
              <a:cxnLst/>
              <a:rect l="l" t="t" r="r" b="b"/>
              <a:pathLst>
                <a:path w="2237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0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44"/>
            <p:cNvSpPr/>
            <p:nvPr/>
          </p:nvSpPr>
          <p:spPr>
            <a:xfrm>
              <a:off x="-573631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44"/>
            <p:cNvSpPr/>
            <p:nvPr/>
          </p:nvSpPr>
          <p:spPr>
            <a:xfrm>
              <a:off x="31491" y="2727777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44"/>
            <p:cNvSpPr/>
            <p:nvPr/>
          </p:nvSpPr>
          <p:spPr>
            <a:xfrm>
              <a:off x="88022" y="2760788"/>
              <a:ext cx="230866" cy="230763"/>
            </a:xfrm>
            <a:custGeom>
              <a:avLst/>
              <a:gdLst/>
              <a:ahLst/>
              <a:cxnLst/>
              <a:rect l="l" t="t" r="r" b="b"/>
              <a:pathLst>
                <a:path w="2238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1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44"/>
            <p:cNvSpPr/>
            <p:nvPr/>
          </p:nvSpPr>
          <p:spPr>
            <a:xfrm>
              <a:off x="66874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1" y="206"/>
                  </a:moveTo>
                  <a:lnTo>
                    <a:pt x="2032" y="2146"/>
                  </a:lnTo>
                  <a:lnTo>
                    <a:pt x="91" y="2146"/>
                  </a:lnTo>
                  <a:lnTo>
                    <a:pt x="91" y="206"/>
                  </a:lnTo>
                  <a:close/>
                  <a:moveTo>
                    <a:pt x="0" y="1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44"/>
            <p:cNvSpPr/>
            <p:nvPr/>
          </p:nvSpPr>
          <p:spPr>
            <a:xfrm>
              <a:off x="-288710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4"/>
            <p:cNvSpPr/>
            <p:nvPr/>
          </p:nvSpPr>
          <p:spPr>
            <a:xfrm>
              <a:off x="-234552" y="2760788"/>
              <a:ext cx="233239" cy="233136"/>
            </a:xfrm>
            <a:custGeom>
              <a:avLst/>
              <a:gdLst/>
              <a:ahLst/>
              <a:cxnLst/>
              <a:rect l="l" t="t" r="r" b="b"/>
              <a:pathLst>
                <a:path w="2261" h="2260" extrusionOk="0">
                  <a:moveTo>
                    <a:pt x="2146" y="114"/>
                  </a:moveTo>
                  <a:lnTo>
                    <a:pt x="2146" y="2009"/>
                  </a:lnTo>
                  <a:lnTo>
                    <a:pt x="252" y="114"/>
                  </a:lnTo>
                  <a:close/>
                  <a:moveTo>
                    <a:pt x="1" y="0"/>
                  </a:moveTo>
                  <a:lnTo>
                    <a:pt x="2260" y="2260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4"/>
            <p:cNvSpPr/>
            <p:nvPr/>
          </p:nvSpPr>
          <p:spPr>
            <a:xfrm>
              <a:off x="-253430" y="2779562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92" y="275"/>
                  </a:moveTo>
                  <a:lnTo>
                    <a:pt x="1987" y="2169"/>
                  </a:lnTo>
                  <a:lnTo>
                    <a:pt x="92" y="2169"/>
                  </a:lnTo>
                  <a:lnTo>
                    <a:pt x="92" y="275"/>
                  </a:lnTo>
                  <a:close/>
                  <a:moveTo>
                    <a:pt x="1" y="1"/>
                  </a:moveTo>
                  <a:lnTo>
                    <a:pt x="1" y="2283"/>
                  </a:lnTo>
                  <a:lnTo>
                    <a:pt x="2261" y="228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44"/>
            <p:cNvSpPr/>
            <p:nvPr/>
          </p:nvSpPr>
          <p:spPr>
            <a:xfrm>
              <a:off x="354065" y="2727777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44"/>
            <p:cNvSpPr/>
            <p:nvPr/>
          </p:nvSpPr>
          <p:spPr>
            <a:xfrm>
              <a:off x="405850" y="2760788"/>
              <a:ext cx="233239" cy="233136"/>
            </a:xfrm>
            <a:custGeom>
              <a:avLst/>
              <a:gdLst/>
              <a:ahLst/>
              <a:cxnLst/>
              <a:rect l="l" t="t" r="r" b="b"/>
              <a:pathLst>
                <a:path w="2261" h="2260" extrusionOk="0">
                  <a:moveTo>
                    <a:pt x="2169" y="114"/>
                  </a:moveTo>
                  <a:lnTo>
                    <a:pt x="2169" y="2009"/>
                  </a:lnTo>
                  <a:lnTo>
                    <a:pt x="275" y="114"/>
                  </a:lnTo>
                  <a:close/>
                  <a:moveTo>
                    <a:pt x="1" y="0"/>
                  </a:moveTo>
                  <a:lnTo>
                    <a:pt x="2261" y="2260"/>
                  </a:lnTo>
                  <a:lnTo>
                    <a:pt x="22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44"/>
            <p:cNvSpPr/>
            <p:nvPr/>
          </p:nvSpPr>
          <p:spPr>
            <a:xfrm>
              <a:off x="387075" y="2779562"/>
              <a:ext cx="233239" cy="235612"/>
            </a:xfrm>
            <a:custGeom>
              <a:avLst/>
              <a:gdLst/>
              <a:ahLst/>
              <a:cxnLst/>
              <a:rect l="l" t="t" r="r" b="b"/>
              <a:pathLst>
                <a:path w="2261" h="2284" extrusionOk="0">
                  <a:moveTo>
                    <a:pt x="115" y="275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5"/>
                  </a:lnTo>
                  <a:close/>
                  <a:moveTo>
                    <a:pt x="0" y="1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44"/>
            <p:cNvSpPr/>
            <p:nvPr/>
          </p:nvSpPr>
          <p:spPr>
            <a:xfrm>
              <a:off x="1314770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44"/>
            <p:cNvSpPr/>
            <p:nvPr/>
          </p:nvSpPr>
          <p:spPr>
            <a:xfrm>
              <a:off x="1366556" y="2760788"/>
              <a:ext cx="235612" cy="233136"/>
            </a:xfrm>
            <a:custGeom>
              <a:avLst/>
              <a:gdLst/>
              <a:ahLst/>
              <a:cxnLst/>
              <a:rect l="l" t="t" r="r" b="b"/>
              <a:pathLst>
                <a:path w="2284" h="2260" extrusionOk="0">
                  <a:moveTo>
                    <a:pt x="2169" y="114"/>
                  </a:moveTo>
                  <a:lnTo>
                    <a:pt x="2169" y="2009"/>
                  </a:lnTo>
                  <a:lnTo>
                    <a:pt x="275" y="114"/>
                  </a:lnTo>
                  <a:close/>
                  <a:moveTo>
                    <a:pt x="1" y="0"/>
                  </a:moveTo>
                  <a:lnTo>
                    <a:pt x="2283" y="2260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44"/>
            <p:cNvSpPr/>
            <p:nvPr/>
          </p:nvSpPr>
          <p:spPr>
            <a:xfrm>
              <a:off x="1347781" y="2779562"/>
              <a:ext cx="235509" cy="235612"/>
            </a:xfrm>
            <a:custGeom>
              <a:avLst/>
              <a:gdLst/>
              <a:ahLst/>
              <a:cxnLst/>
              <a:rect l="l" t="t" r="r" b="b"/>
              <a:pathLst>
                <a:path w="2283" h="2284" extrusionOk="0">
                  <a:moveTo>
                    <a:pt x="114" y="275"/>
                  </a:moveTo>
                  <a:lnTo>
                    <a:pt x="2009" y="2169"/>
                  </a:lnTo>
                  <a:lnTo>
                    <a:pt x="114" y="2169"/>
                  </a:lnTo>
                  <a:lnTo>
                    <a:pt x="114" y="275"/>
                  </a:lnTo>
                  <a:close/>
                  <a:moveTo>
                    <a:pt x="0" y="1"/>
                  </a:moveTo>
                  <a:lnTo>
                    <a:pt x="0" y="2283"/>
                  </a:lnTo>
                  <a:lnTo>
                    <a:pt x="2283" y="22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4"/>
            <p:cNvSpPr/>
            <p:nvPr/>
          </p:nvSpPr>
          <p:spPr>
            <a:xfrm>
              <a:off x="1314770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44"/>
            <p:cNvSpPr/>
            <p:nvPr/>
          </p:nvSpPr>
          <p:spPr>
            <a:xfrm>
              <a:off x="1368928" y="244048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92"/>
                  </a:moveTo>
                  <a:lnTo>
                    <a:pt x="2146" y="2032"/>
                  </a:lnTo>
                  <a:lnTo>
                    <a:pt x="206" y="92"/>
                  </a:lnTo>
                  <a:close/>
                  <a:moveTo>
                    <a:pt x="1" y="1"/>
                  </a:move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44"/>
            <p:cNvSpPr/>
            <p:nvPr/>
          </p:nvSpPr>
          <p:spPr>
            <a:xfrm>
              <a:off x="1347781" y="2461734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91" y="206"/>
                  </a:moveTo>
                  <a:lnTo>
                    <a:pt x="2032" y="2146"/>
                  </a:lnTo>
                  <a:lnTo>
                    <a:pt x="91" y="2146"/>
                  </a:lnTo>
                  <a:lnTo>
                    <a:pt x="91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44"/>
            <p:cNvSpPr/>
            <p:nvPr/>
          </p:nvSpPr>
          <p:spPr>
            <a:xfrm>
              <a:off x="1634971" y="2407576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0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44"/>
            <p:cNvSpPr/>
            <p:nvPr/>
          </p:nvSpPr>
          <p:spPr>
            <a:xfrm>
              <a:off x="1691502" y="2440484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2123" y="92"/>
                  </a:moveTo>
                  <a:lnTo>
                    <a:pt x="2123" y="2032"/>
                  </a:lnTo>
                  <a:lnTo>
                    <a:pt x="183" y="92"/>
                  </a:lnTo>
                  <a:close/>
                  <a:moveTo>
                    <a:pt x="1" y="1"/>
                  </a:moveTo>
                  <a:lnTo>
                    <a:pt x="2215" y="2238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44"/>
            <p:cNvSpPr/>
            <p:nvPr/>
          </p:nvSpPr>
          <p:spPr>
            <a:xfrm>
              <a:off x="1670354" y="2461734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14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44"/>
            <p:cNvSpPr/>
            <p:nvPr/>
          </p:nvSpPr>
          <p:spPr>
            <a:xfrm>
              <a:off x="-286337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44"/>
            <p:cNvSpPr/>
            <p:nvPr/>
          </p:nvSpPr>
          <p:spPr>
            <a:xfrm>
              <a:off x="-232179" y="244048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92"/>
                  </a:moveTo>
                  <a:lnTo>
                    <a:pt x="2146" y="2032"/>
                  </a:lnTo>
                  <a:lnTo>
                    <a:pt x="206" y="92"/>
                  </a:lnTo>
                  <a:close/>
                  <a:moveTo>
                    <a:pt x="0" y="1"/>
                  </a:move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44"/>
            <p:cNvSpPr/>
            <p:nvPr/>
          </p:nvSpPr>
          <p:spPr>
            <a:xfrm>
              <a:off x="-253430" y="246173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44"/>
            <p:cNvSpPr/>
            <p:nvPr/>
          </p:nvSpPr>
          <p:spPr>
            <a:xfrm>
              <a:off x="33864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0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44"/>
            <p:cNvSpPr/>
            <p:nvPr/>
          </p:nvSpPr>
          <p:spPr>
            <a:xfrm>
              <a:off x="88022" y="244048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2146" y="92"/>
                  </a:moveTo>
                  <a:lnTo>
                    <a:pt x="2146" y="2032"/>
                  </a:lnTo>
                  <a:lnTo>
                    <a:pt x="206" y="92"/>
                  </a:lnTo>
                  <a:close/>
                  <a:moveTo>
                    <a:pt x="1" y="1"/>
                  </a:move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44"/>
            <p:cNvSpPr/>
            <p:nvPr/>
          </p:nvSpPr>
          <p:spPr>
            <a:xfrm>
              <a:off x="66874" y="246173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1" y="206"/>
                  </a:moveTo>
                  <a:lnTo>
                    <a:pt x="2032" y="2146"/>
                  </a:lnTo>
                  <a:lnTo>
                    <a:pt x="91" y="2146"/>
                  </a:lnTo>
                  <a:lnTo>
                    <a:pt x="91" y="206"/>
                  </a:lnTo>
                  <a:close/>
                  <a:moveTo>
                    <a:pt x="0" y="0"/>
                  </a:moveTo>
                  <a:lnTo>
                    <a:pt x="0" y="2237"/>
                  </a:lnTo>
                  <a:lnTo>
                    <a:pt x="2237" y="2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44"/>
            <p:cNvSpPr/>
            <p:nvPr/>
          </p:nvSpPr>
          <p:spPr>
            <a:xfrm>
              <a:off x="671996" y="2407576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27" y="310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44"/>
            <p:cNvSpPr/>
            <p:nvPr/>
          </p:nvSpPr>
          <p:spPr>
            <a:xfrm>
              <a:off x="728526" y="2440484"/>
              <a:ext cx="230763" cy="230866"/>
            </a:xfrm>
            <a:custGeom>
              <a:avLst/>
              <a:gdLst/>
              <a:ahLst/>
              <a:cxnLst/>
              <a:rect l="l" t="t" r="r" b="b"/>
              <a:pathLst>
                <a:path w="2237" h="2238" extrusionOk="0">
                  <a:moveTo>
                    <a:pt x="2146" y="92"/>
                  </a:moveTo>
                  <a:lnTo>
                    <a:pt x="2146" y="2032"/>
                  </a:lnTo>
                  <a:lnTo>
                    <a:pt x="205" y="92"/>
                  </a:lnTo>
                  <a:close/>
                  <a:moveTo>
                    <a:pt x="0" y="1"/>
                  </a:moveTo>
                  <a:lnTo>
                    <a:pt x="2237" y="2238"/>
                  </a:lnTo>
                  <a:lnTo>
                    <a:pt x="2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44"/>
            <p:cNvSpPr/>
            <p:nvPr/>
          </p:nvSpPr>
          <p:spPr>
            <a:xfrm>
              <a:off x="707276" y="2461734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44"/>
            <p:cNvSpPr/>
            <p:nvPr/>
          </p:nvSpPr>
          <p:spPr>
            <a:xfrm>
              <a:off x="351795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44"/>
            <p:cNvSpPr/>
            <p:nvPr/>
          </p:nvSpPr>
          <p:spPr>
            <a:xfrm>
              <a:off x="405850" y="2440484"/>
              <a:ext cx="233239" cy="233239"/>
            </a:xfrm>
            <a:custGeom>
              <a:avLst/>
              <a:gdLst/>
              <a:ahLst/>
              <a:cxnLst/>
              <a:rect l="l" t="t" r="r" b="b"/>
              <a:pathLst>
                <a:path w="2261" h="2261" extrusionOk="0">
                  <a:moveTo>
                    <a:pt x="2147" y="115"/>
                  </a:moveTo>
                  <a:lnTo>
                    <a:pt x="2147" y="2009"/>
                  </a:lnTo>
                  <a:lnTo>
                    <a:pt x="252" y="115"/>
                  </a:lnTo>
                  <a:close/>
                  <a:moveTo>
                    <a:pt x="1" y="1"/>
                  </a:moveTo>
                  <a:lnTo>
                    <a:pt x="2261" y="2261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44"/>
            <p:cNvSpPr/>
            <p:nvPr/>
          </p:nvSpPr>
          <p:spPr>
            <a:xfrm>
              <a:off x="387075" y="2459362"/>
              <a:ext cx="233239" cy="233239"/>
            </a:xfrm>
            <a:custGeom>
              <a:avLst/>
              <a:gdLst/>
              <a:ahLst/>
              <a:cxnLst/>
              <a:rect l="l" t="t" r="r" b="b"/>
              <a:pathLst>
                <a:path w="2261" h="2261" extrusionOk="0">
                  <a:moveTo>
                    <a:pt x="92" y="274"/>
                  </a:moveTo>
                  <a:lnTo>
                    <a:pt x="1986" y="2169"/>
                  </a:lnTo>
                  <a:lnTo>
                    <a:pt x="92" y="2169"/>
                  </a:lnTo>
                  <a:lnTo>
                    <a:pt x="92" y="274"/>
                  </a:lnTo>
                  <a:close/>
                  <a:moveTo>
                    <a:pt x="0" y="0"/>
                  </a:moveTo>
                  <a:lnTo>
                    <a:pt x="0" y="2260"/>
                  </a:lnTo>
                  <a:lnTo>
                    <a:pt x="2260" y="2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44"/>
            <p:cNvSpPr/>
            <p:nvPr/>
          </p:nvSpPr>
          <p:spPr>
            <a:xfrm>
              <a:off x="994570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44"/>
            <p:cNvSpPr/>
            <p:nvPr/>
          </p:nvSpPr>
          <p:spPr>
            <a:xfrm>
              <a:off x="1046355" y="2440484"/>
              <a:ext cx="233239" cy="233239"/>
            </a:xfrm>
            <a:custGeom>
              <a:avLst/>
              <a:gdLst/>
              <a:ahLst/>
              <a:cxnLst/>
              <a:rect l="l" t="t" r="r" b="b"/>
              <a:pathLst>
                <a:path w="2261" h="2261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60" y="2261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4"/>
            <p:cNvSpPr/>
            <p:nvPr/>
          </p:nvSpPr>
          <p:spPr>
            <a:xfrm>
              <a:off x="1027477" y="2459362"/>
              <a:ext cx="233239" cy="233239"/>
            </a:xfrm>
            <a:custGeom>
              <a:avLst/>
              <a:gdLst/>
              <a:ahLst/>
              <a:cxnLst/>
              <a:rect l="l" t="t" r="r" b="b"/>
              <a:pathLst>
                <a:path w="2261" h="2261" extrusionOk="0">
                  <a:moveTo>
                    <a:pt x="115" y="274"/>
                  </a:moveTo>
                  <a:lnTo>
                    <a:pt x="2010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60"/>
                  </a:lnTo>
                  <a:lnTo>
                    <a:pt x="2261" y="22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4"/>
            <p:cNvSpPr/>
            <p:nvPr/>
          </p:nvSpPr>
          <p:spPr>
            <a:xfrm>
              <a:off x="1955275" y="2407576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4"/>
            <p:cNvSpPr/>
            <p:nvPr/>
          </p:nvSpPr>
          <p:spPr>
            <a:xfrm>
              <a:off x="2007060" y="2440484"/>
              <a:ext cx="235509" cy="233239"/>
            </a:xfrm>
            <a:custGeom>
              <a:avLst/>
              <a:gdLst/>
              <a:ahLst/>
              <a:cxnLst/>
              <a:rect l="l" t="t" r="r" b="b"/>
              <a:pathLst>
                <a:path w="2283" h="2261" extrusionOk="0">
                  <a:moveTo>
                    <a:pt x="2169" y="115"/>
                  </a:moveTo>
                  <a:lnTo>
                    <a:pt x="2169" y="2009"/>
                  </a:lnTo>
                  <a:lnTo>
                    <a:pt x="274" y="115"/>
                  </a:lnTo>
                  <a:close/>
                  <a:moveTo>
                    <a:pt x="0" y="1"/>
                  </a:moveTo>
                  <a:lnTo>
                    <a:pt x="2283" y="2261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44"/>
            <p:cNvSpPr/>
            <p:nvPr/>
          </p:nvSpPr>
          <p:spPr>
            <a:xfrm>
              <a:off x="1988183" y="2459362"/>
              <a:ext cx="235612" cy="233239"/>
            </a:xfrm>
            <a:custGeom>
              <a:avLst/>
              <a:gdLst/>
              <a:ahLst/>
              <a:cxnLst/>
              <a:rect l="l" t="t" r="r" b="b"/>
              <a:pathLst>
                <a:path w="2284" h="2261" extrusionOk="0">
                  <a:moveTo>
                    <a:pt x="115" y="274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4"/>
                  </a:lnTo>
                  <a:close/>
                  <a:moveTo>
                    <a:pt x="1" y="0"/>
                  </a:moveTo>
                  <a:lnTo>
                    <a:pt x="1" y="2260"/>
                  </a:lnTo>
                  <a:lnTo>
                    <a:pt x="2283" y="22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4"/>
            <p:cNvSpPr/>
            <p:nvPr/>
          </p:nvSpPr>
          <p:spPr>
            <a:xfrm>
              <a:off x="2275476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4"/>
            <p:cNvSpPr/>
            <p:nvPr/>
          </p:nvSpPr>
          <p:spPr>
            <a:xfrm>
              <a:off x="2332007" y="2760788"/>
              <a:ext cx="230763" cy="230763"/>
            </a:xfrm>
            <a:custGeom>
              <a:avLst/>
              <a:gdLst/>
              <a:ahLst/>
              <a:cxnLst/>
              <a:rect l="l" t="t" r="r" b="b"/>
              <a:pathLst>
                <a:path w="2237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0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4"/>
            <p:cNvSpPr/>
            <p:nvPr/>
          </p:nvSpPr>
          <p:spPr>
            <a:xfrm>
              <a:off x="2310756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4"/>
            <p:cNvSpPr/>
            <p:nvPr/>
          </p:nvSpPr>
          <p:spPr>
            <a:xfrm>
              <a:off x="2595677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4"/>
            <p:cNvSpPr/>
            <p:nvPr/>
          </p:nvSpPr>
          <p:spPr>
            <a:xfrm>
              <a:off x="2652207" y="2760788"/>
              <a:ext cx="230866" cy="230763"/>
            </a:xfrm>
            <a:custGeom>
              <a:avLst/>
              <a:gdLst/>
              <a:ahLst/>
              <a:cxnLst/>
              <a:rect l="l" t="t" r="r" b="b"/>
              <a:pathLst>
                <a:path w="2238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0" y="0"/>
                  </a:moveTo>
                  <a:lnTo>
                    <a:pt x="2237" y="2237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4"/>
            <p:cNvSpPr/>
            <p:nvPr/>
          </p:nvSpPr>
          <p:spPr>
            <a:xfrm>
              <a:off x="2630957" y="2781935"/>
              <a:ext cx="230866" cy="230866"/>
            </a:xfrm>
            <a:custGeom>
              <a:avLst/>
              <a:gdLst/>
              <a:ahLst/>
              <a:cxnLst/>
              <a:rect l="l" t="t" r="r" b="b"/>
              <a:pathLst>
                <a:path w="2238" h="2238" extrusionOk="0">
                  <a:moveTo>
                    <a:pt x="92" y="206"/>
                  </a:moveTo>
                  <a:lnTo>
                    <a:pt x="2032" y="2146"/>
                  </a:lnTo>
                  <a:lnTo>
                    <a:pt x="92" y="2146"/>
                  </a:lnTo>
                  <a:lnTo>
                    <a:pt x="92" y="206"/>
                  </a:lnTo>
                  <a:close/>
                  <a:moveTo>
                    <a:pt x="1" y="1"/>
                  </a:moveTo>
                  <a:lnTo>
                    <a:pt x="1" y="2237"/>
                  </a:lnTo>
                  <a:lnTo>
                    <a:pt x="2238" y="22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4"/>
            <p:cNvSpPr/>
            <p:nvPr/>
          </p:nvSpPr>
          <p:spPr>
            <a:xfrm>
              <a:off x="1634971" y="2727777"/>
              <a:ext cx="320407" cy="320304"/>
            </a:xfrm>
            <a:custGeom>
              <a:avLst/>
              <a:gdLst/>
              <a:ahLst/>
              <a:cxnLst/>
              <a:rect l="l" t="t" r="r" b="b"/>
              <a:pathLst>
                <a:path w="3106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05" y="3105"/>
                  </a:lnTo>
                  <a:lnTo>
                    <a:pt x="3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4"/>
            <p:cNvSpPr/>
            <p:nvPr/>
          </p:nvSpPr>
          <p:spPr>
            <a:xfrm>
              <a:off x="1691502" y="2760788"/>
              <a:ext cx="228494" cy="230763"/>
            </a:xfrm>
            <a:custGeom>
              <a:avLst/>
              <a:gdLst/>
              <a:ahLst/>
              <a:cxnLst/>
              <a:rect l="l" t="t" r="r" b="b"/>
              <a:pathLst>
                <a:path w="2215" h="2237" extrusionOk="0">
                  <a:moveTo>
                    <a:pt x="2146" y="91"/>
                  </a:moveTo>
                  <a:lnTo>
                    <a:pt x="2146" y="2032"/>
                  </a:lnTo>
                  <a:lnTo>
                    <a:pt x="206" y="91"/>
                  </a:lnTo>
                  <a:close/>
                  <a:moveTo>
                    <a:pt x="1" y="0"/>
                  </a:moveTo>
                  <a:lnTo>
                    <a:pt x="2215" y="2237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4"/>
            <p:cNvSpPr/>
            <p:nvPr/>
          </p:nvSpPr>
          <p:spPr>
            <a:xfrm>
              <a:off x="1670354" y="2781935"/>
              <a:ext cx="228494" cy="230866"/>
            </a:xfrm>
            <a:custGeom>
              <a:avLst/>
              <a:gdLst/>
              <a:ahLst/>
              <a:cxnLst/>
              <a:rect l="l" t="t" r="r" b="b"/>
              <a:pathLst>
                <a:path w="2215" h="2238" extrusionOk="0">
                  <a:moveTo>
                    <a:pt x="69" y="206"/>
                  </a:moveTo>
                  <a:lnTo>
                    <a:pt x="2009" y="2146"/>
                  </a:lnTo>
                  <a:lnTo>
                    <a:pt x="69" y="2146"/>
                  </a:lnTo>
                  <a:lnTo>
                    <a:pt x="69" y="206"/>
                  </a:lnTo>
                  <a:close/>
                  <a:moveTo>
                    <a:pt x="0" y="1"/>
                  </a:moveTo>
                  <a:lnTo>
                    <a:pt x="0" y="2237"/>
                  </a:lnTo>
                  <a:lnTo>
                    <a:pt x="2214" y="223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4"/>
            <p:cNvSpPr/>
            <p:nvPr/>
          </p:nvSpPr>
          <p:spPr>
            <a:xfrm>
              <a:off x="1955275" y="2727777"/>
              <a:ext cx="320304" cy="320304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0" y="1"/>
                  </a:moveTo>
                  <a:lnTo>
                    <a:pt x="0" y="3105"/>
                  </a:lnTo>
                  <a:lnTo>
                    <a:pt x="3104" y="3105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4"/>
            <p:cNvSpPr/>
            <p:nvPr/>
          </p:nvSpPr>
          <p:spPr>
            <a:xfrm>
              <a:off x="2007060" y="2760788"/>
              <a:ext cx="235509" cy="233136"/>
            </a:xfrm>
            <a:custGeom>
              <a:avLst/>
              <a:gdLst/>
              <a:ahLst/>
              <a:cxnLst/>
              <a:rect l="l" t="t" r="r" b="b"/>
              <a:pathLst>
                <a:path w="2283" h="2260" extrusionOk="0">
                  <a:moveTo>
                    <a:pt x="2169" y="114"/>
                  </a:moveTo>
                  <a:lnTo>
                    <a:pt x="2169" y="2009"/>
                  </a:lnTo>
                  <a:lnTo>
                    <a:pt x="274" y="114"/>
                  </a:lnTo>
                  <a:close/>
                  <a:moveTo>
                    <a:pt x="0" y="0"/>
                  </a:moveTo>
                  <a:lnTo>
                    <a:pt x="2283" y="2260"/>
                  </a:lnTo>
                  <a:lnTo>
                    <a:pt x="22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4"/>
            <p:cNvSpPr/>
            <p:nvPr/>
          </p:nvSpPr>
          <p:spPr>
            <a:xfrm>
              <a:off x="1988183" y="2779562"/>
              <a:ext cx="235612" cy="235612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115" y="275"/>
                  </a:moveTo>
                  <a:lnTo>
                    <a:pt x="2009" y="2169"/>
                  </a:lnTo>
                  <a:lnTo>
                    <a:pt x="115" y="2169"/>
                  </a:lnTo>
                  <a:lnTo>
                    <a:pt x="115" y="275"/>
                  </a:lnTo>
                  <a:close/>
                  <a:moveTo>
                    <a:pt x="1" y="1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4"/>
            <p:cNvSpPr/>
            <p:nvPr/>
          </p:nvSpPr>
          <p:spPr>
            <a:xfrm>
              <a:off x="2915878" y="2727777"/>
              <a:ext cx="322677" cy="320304"/>
            </a:xfrm>
            <a:custGeom>
              <a:avLst/>
              <a:gdLst/>
              <a:ahLst/>
              <a:cxnLst/>
              <a:rect l="l" t="t" r="r" b="b"/>
              <a:pathLst>
                <a:path w="3128" h="3105" extrusionOk="0">
                  <a:moveTo>
                    <a:pt x="1" y="1"/>
                  </a:moveTo>
                  <a:lnTo>
                    <a:pt x="1" y="3105"/>
                  </a:lnTo>
                  <a:lnTo>
                    <a:pt x="3128" y="3105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4"/>
            <p:cNvSpPr/>
            <p:nvPr/>
          </p:nvSpPr>
          <p:spPr>
            <a:xfrm>
              <a:off x="2970036" y="2760788"/>
              <a:ext cx="233239" cy="233136"/>
            </a:xfrm>
            <a:custGeom>
              <a:avLst/>
              <a:gdLst/>
              <a:ahLst/>
              <a:cxnLst/>
              <a:rect l="l" t="t" r="r" b="b"/>
              <a:pathLst>
                <a:path w="2261" h="2260" extrusionOk="0">
                  <a:moveTo>
                    <a:pt x="2146" y="114"/>
                  </a:moveTo>
                  <a:lnTo>
                    <a:pt x="2146" y="2009"/>
                  </a:lnTo>
                  <a:lnTo>
                    <a:pt x="275" y="114"/>
                  </a:lnTo>
                  <a:close/>
                  <a:moveTo>
                    <a:pt x="1" y="0"/>
                  </a:moveTo>
                  <a:lnTo>
                    <a:pt x="2260" y="2260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4"/>
            <p:cNvSpPr/>
            <p:nvPr/>
          </p:nvSpPr>
          <p:spPr>
            <a:xfrm>
              <a:off x="2951261" y="2779562"/>
              <a:ext cx="233136" cy="235612"/>
            </a:xfrm>
            <a:custGeom>
              <a:avLst/>
              <a:gdLst/>
              <a:ahLst/>
              <a:cxnLst/>
              <a:rect l="l" t="t" r="r" b="b"/>
              <a:pathLst>
                <a:path w="2260" h="2284" extrusionOk="0">
                  <a:moveTo>
                    <a:pt x="114" y="275"/>
                  </a:moveTo>
                  <a:lnTo>
                    <a:pt x="1986" y="2169"/>
                  </a:lnTo>
                  <a:lnTo>
                    <a:pt x="114" y="2169"/>
                  </a:lnTo>
                  <a:lnTo>
                    <a:pt x="114" y="275"/>
                  </a:lnTo>
                  <a:close/>
                  <a:moveTo>
                    <a:pt x="0" y="1"/>
                  </a:moveTo>
                  <a:lnTo>
                    <a:pt x="0" y="2283"/>
                  </a:lnTo>
                  <a:lnTo>
                    <a:pt x="2260" y="22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44"/>
            <p:cNvSpPr/>
            <p:nvPr/>
          </p:nvSpPr>
          <p:spPr>
            <a:xfrm>
              <a:off x="-3585108" y="3500118"/>
              <a:ext cx="7541845" cy="1365702"/>
            </a:xfrm>
            <a:custGeom>
              <a:avLst/>
              <a:gdLst/>
              <a:ahLst/>
              <a:cxnLst/>
              <a:rect l="l" t="t" r="r" b="b"/>
              <a:pathLst>
                <a:path w="73110" h="13239" extrusionOk="0">
                  <a:moveTo>
                    <a:pt x="45331" y="0"/>
                  </a:moveTo>
                  <a:lnTo>
                    <a:pt x="45331" y="982"/>
                  </a:lnTo>
                  <a:cubicBezTo>
                    <a:pt x="45331" y="3150"/>
                    <a:pt x="43574" y="4930"/>
                    <a:pt x="41382" y="4930"/>
                  </a:cubicBezTo>
                  <a:lnTo>
                    <a:pt x="0" y="4930"/>
                  </a:lnTo>
                  <a:lnTo>
                    <a:pt x="0" y="7624"/>
                  </a:lnTo>
                  <a:lnTo>
                    <a:pt x="4793" y="13239"/>
                  </a:lnTo>
                  <a:lnTo>
                    <a:pt x="62450" y="13239"/>
                  </a:lnTo>
                  <a:cubicBezTo>
                    <a:pt x="62450" y="13239"/>
                    <a:pt x="61606" y="9404"/>
                    <a:pt x="65007" y="7281"/>
                  </a:cubicBezTo>
                  <a:cubicBezTo>
                    <a:pt x="68476" y="5455"/>
                    <a:pt x="71535" y="3173"/>
                    <a:pt x="73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44"/>
            <p:cNvSpPr/>
            <p:nvPr/>
          </p:nvSpPr>
          <p:spPr>
            <a:xfrm>
              <a:off x="1091125" y="3500118"/>
              <a:ext cx="2865612" cy="89541"/>
            </a:xfrm>
            <a:custGeom>
              <a:avLst/>
              <a:gdLst/>
              <a:ahLst/>
              <a:cxnLst/>
              <a:rect l="l" t="t" r="r" b="b"/>
              <a:pathLst>
                <a:path w="27779" h="868" extrusionOk="0">
                  <a:moveTo>
                    <a:pt x="0" y="0"/>
                  </a:moveTo>
                  <a:lnTo>
                    <a:pt x="0" y="868"/>
                  </a:lnTo>
                  <a:lnTo>
                    <a:pt x="27299" y="868"/>
                  </a:lnTo>
                  <a:cubicBezTo>
                    <a:pt x="27459" y="594"/>
                    <a:pt x="27619" y="297"/>
                    <a:pt x="277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44"/>
            <p:cNvSpPr/>
            <p:nvPr/>
          </p:nvSpPr>
          <p:spPr>
            <a:xfrm>
              <a:off x="-3003609" y="4274727"/>
              <a:ext cx="405100" cy="87271"/>
            </a:xfrm>
            <a:custGeom>
              <a:avLst/>
              <a:gdLst/>
              <a:ahLst/>
              <a:cxnLst/>
              <a:rect l="l" t="t" r="r" b="b"/>
              <a:pathLst>
                <a:path w="3927" h="846" extrusionOk="0">
                  <a:moveTo>
                    <a:pt x="3516" y="115"/>
                  </a:moveTo>
                  <a:cubicBezTo>
                    <a:pt x="3676" y="115"/>
                    <a:pt x="3836" y="252"/>
                    <a:pt x="3836" y="412"/>
                  </a:cubicBezTo>
                  <a:cubicBezTo>
                    <a:pt x="3836" y="594"/>
                    <a:pt x="3676" y="731"/>
                    <a:pt x="3516" y="731"/>
                  </a:cubicBezTo>
                  <a:lnTo>
                    <a:pt x="412" y="731"/>
                  </a:lnTo>
                  <a:cubicBezTo>
                    <a:pt x="252" y="731"/>
                    <a:pt x="115" y="594"/>
                    <a:pt x="115" y="412"/>
                  </a:cubicBezTo>
                  <a:cubicBezTo>
                    <a:pt x="115" y="252"/>
                    <a:pt x="252" y="115"/>
                    <a:pt x="412" y="115"/>
                  </a:cubicBezTo>
                  <a:close/>
                  <a:moveTo>
                    <a:pt x="412" y="1"/>
                  </a:moveTo>
                  <a:cubicBezTo>
                    <a:pt x="184" y="1"/>
                    <a:pt x="1" y="183"/>
                    <a:pt x="1" y="412"/>
                  </a:cubicBezTo>
                  <a:cubicBezTo>
                    <a:pt x="1" y="663"/>
                    <a:pt x="184" y="845"/>
                    <a:pt x="412" y="845"/>
                  </a:cubicBezTo>
                  <a:lnTo>
                    <a:pt x="3516" y="845"/>
                  </a:lnTo>
                  <a:cubicBezTo>
                    <a:pt x="3744" y="845"/>
                    <a:pt x="3927" y="663"/>
                    <a:pt x="3927" y="412"/>
                  </a:cubicBezTo>
                  <a:cubicBezTo>
                    <a:pt x="3927" y="183"/>
                    <a:pt x="3744" y="1"/>
                    <a:pt x="35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4"/>
            <p:cNvSpPr/>
            <p:nvPr/>
          </p:nvSpPr>
          <p:spPr>
            <a:xfrm>
              <a:off x="-2129968" y="4274727"/>
              <a:ext cx="407369" cy="87271"/>
            </a:xfrm>
            <a:custGeom>
              <a:avLst/>
              <a:gdLst/>
              <a:ahLst/>
              <a:cxnLst/>
              <a:rect l="l" t="t" r="r" b="b"/>
              <a:pathLst>
                <a:path w="3949" h="846" extrusionOk="0">
                  <a:moveTo>
                    <a:pt x="3538" y="115"/>
                  </a:moveTo>
                  <a:cubicBezTo>
                    <a:pt x="3698" y="115"/>
                    <a:pt x="3835" y="252"/>
                    <a:pt x="3835" y="412"/>
                  </a:cubicBezTo>
                  <a:cubicBezTo>
                    <a:pt x="3835" y="594"/>
                    <a:pt x="3698" y="731"/>
                    <a:pt x="3538" y="731"/>
                  </a:cubicBezTo>
                  <a:lnTo>
                    <a:pt x="434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34" y="115"/>
                  </a:cubicBezTo>
                  <a:close/>
                  <a:moveTo>
                    <a:pt x="434" y="1"/>
                  </a:moveTo>
                  <a:cubicBezTo>
                    <a:pt x="206" y="1"/>
                    <a:pt x="0" y="183"/>
                    <a:pt x="0" y="412"/>
                  </a:cubicBezTo>
                  <a:cubicBezTo>
                    <a:pt x="0" y="663"/>
                    <a:pt x="206" y="845"/>
                    <a:pt x="434" y="845"/>
                  </a:cubicBezTo>
                  <a:lnTo>
                    <a:pt x="3538" y="845"/>
                  </a:lnTo>
                  <a:cubicBezTo>
                    <a:pt x="3766" y="845"/>
                    <a:pt x="3949" y="663"/>
                    <a:pt x="3949" y="412"/>
                  </a:cubicBezTo>
                  <a:cubicBezTo>
                    <a:pt x="3949" y="183"/>
                    <a:pt x="3766" y="1"/>
                    <a:pt x="35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4"/>
            <p:cNvSpPr/>
            <p:nvPr/>
          </p:nvSpPr>
          <p:spPr>
            <a:xfrm>
              <a:off x="-1254058" y="4274727"/>
              <a:ext cx="407369" cy="87271"/>
            </a:xfrm>
            <a:custGeom>
              <a:avLst/>
              <a:gdLst/>
              <a:ahLst/>
              <a:cxnLst/>
              <a:rect l="l" t="t" r="r" b="b"/>
              <a:pathLst>
                <a:path w="3949" h="846" extrusionOk="0">
                  <a:moveTo>
                    <a:pt x="3515" y="115"/>
                  </a:moveTo>
                  <a:cubicBezTo>
                    <a:pt x="3698" y="115"/>
                    <a:pt x="3835" y="252"/>
                    <a:pt x="3835" y="412"/>
                  </a:cubicBezTo>
                  <a:cubicBezTo>
                    <a:pt x="3835" y="594"/>
                    <a:pt x="3698" y="731"/>
                    <a:pt x="3515" y="731"/>
                  </a:cubicBezTo>
                  <a:lnTo>
                    <a:pt x="411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11" y="115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3"/>
                    <a:pt x="0" y="412"/>
                  </a:cubicBezTo>
                  <a:cubicBezTo>
                    <a:pt x="0" y="663"/>
                    <a:pt x="183" y="845"/>
                    <a:pt x="411" y="845"/>
                  </a:cubicBezTo>
                  <a:lnTo>
                    <a:pt x="3515" y="845"/>
                  </a:lnTo>
                  <a:cubicBezTo>
                    <a:pt x="3766" y="845"/>
                    <a:pt x="3949" y="663"/>
                    <a:pt x="3949" y="412"/>
                  </a:cubicBezTo>
                  <a:cubicBezTo>
                    <a:pt x="3949" y="183"/>
                    <a:pt x="3766" y="1"/>
                    <a:pt x="35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4"/>
            <p:cNvSpPr/>
            <p:nvPr/>
          </p:nvSpPr>
          <p:spPr>
            <a:xfrm>
              <a:off x="-378147" y="4274727"/>
              <a:ext cx="405100" cy="87271"/>
            </a:xfrm>
            <a:custGeom>
              <a:avLst/>
              <a:gdLst/>
              <a:ahLst/>
              <a:cxnLst/>
              <a:rect l="l" t="t" r="r" b="b"/>
              <a:pathLst>
                <a:path w="3927" h="846" extrusionOk="0">
                  <a:moveTo>
                    <a:pt x="3515" y="115"/>
                  </a:moveTo>
                  <a:cubicBezTo>
                    <a:pt x="3675" y="115"/>
                    <a:pt x="3835" y="252"/>
                    <a:pt x="3835" y="412"/>
                  </a:cubicBezTo>
                  <a:cubicBezTo>
                    <a:pt x="3835" y="594"/>
                    <a:pt x="3675" y="731"/>
                    <a:pt x="3515" y="731"/>
                  </a:cubicBezTo>
                  <a:lnTo>
                    <a:pt x="411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11" y="115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3"/>
                    <a:pt x="0" y="412"/>
                  </a:cubicBezTo>
                  <a:cubicBezTo>
                    <a:pt x="0" y="663"/>
                    <a:pt x="183" y="845"/>
                    <a:pt x="411" y="845"/>
                  </a:cubicBezTo>
                  <a:lnTo>
                    <a:pt x="3515" y="845"/>
                  </a:lnTo>
                  <a:cubicBezTo>
                    <a:pt x="3744" y="845"/>
                    <a:pt x="3926" y="663"/>
                    <a:pt x="3926" y="412"/>
                  </a:cubicBezTo>
                  <a:cubicBezTo>
                    <a:pt x="3926" y="183"/>
                    <a:pt x="3744" y="1"/>
                    <a:pt x="35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4"/>
            <p:cNvSpPr/>
            <p:nvPr/>
          </p:nvSpPr>
          <p:spPr>
            <a:xfrm>
              <a:off x="495390" y="4274727"/>
              <a:ext cx="407472" cy="87271"/>
            </a:xfrm>
            <a:custGeom>
              <a:avLst/>
              <a:gdLst/>
              <a:ahLst/>
              <a:cxnLst/>
              <a:rect l="l" t="t" r="r" b="b"/>
              <a:pathLst>
                <a:path w="3950" h="846" extrusionOk="0">
                  <a:moveTo>
                    <a:pt x="3538" y="115"/>
                  </a:moveTo>
                  <a:cubicBezTo>
                    <a:pt x="3698" y="115"/>
                    <a:pt x="3835" y="252"/>
                    <a:pt x="3835" y="412"/>
                  </a:cubicBezTo>
                  <a:cubicBezTo>
                    <a:pt x="3835" y="594"/>
                    <a:pt x="3698" y="731"/>
                    <a:pt x="3538" y="731"/>
                  </a:cubicBezTo>
                  <a:lnTo>
                    <a:pt x="434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34" y="115"/>
                  </a:cubicBezTo>
                  <a:close/>
                  <a:moveTo>
                    <a:pt x="434" y="1"/>
                  </a:moveTo>
                  <a:cubicBezTo>
                    <a:pt x="206" y="1"/>
                    <a:pt x="0" y="183"/>
                    <a:pt x="0" y="412"/>
                  </a:cubicBezTo>
                  <a:cubicBezTo>
                    <a:pt x="0" y="663"/>
                    <a:pt x="206" y="845"/>
                    <a:pt x="434" y="845"/>
                  </a:cubicBezTo>
                  <a:lnTo>
                    <a:pt x="3538" y="845"/>
                  </a:lnTo>
                  <a:cubicBezTo>
                    <a:pt x="3767" y="845"/>
                    <a:pt x="3949" y="663"/>
                    <a:pt x="3949" y="412"/>
                  </a:cubicBezTo>
                  <a:cubicBezTo>
                    <a:pt x="3949" y="183"/>
                    <a:pt x="3767" y="1"/>
                    <a:pt x="35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4"/>
            <p:cNvSpPr/>
            <p:nvPr/>
          </p:nvSpPr>
          <p:spPr>
            <a:xfrm>
              <a:off x="1371301" y="4274727"/>
              <a:ext cx="407472" cy="87271"/>
            </a:xfrm>
            <a:custGeom>
              <a:avLst/>
              <a:gdLst/>
              <a:ahLst/>
              <a:cxnLst/>
              <a:rect l="l" t="t" r="r" b="b"/>
              <a:pathLst>
                <a:path w="3950" h="846" extrusionOk="0">
                  <a:moveTo>
                    <a:pt x="3515" y="115"/>
                  </a:moveTo>
                  <a:cubicBezTo>
                    <a:pt x="3698" y="115"/>
                    <a:pt x="3835" y="252"/>
                    <a:pt x="3835" y="412"/>
                  </a:cubicBezTo>
                  <a:cubicBezTo>
                    <a:pt x="3835" y="594"/>
                    <a:pt x="3698" y="731"/>
                    <a:pt x="3515" y="731"/>
                  </a:cubicBezTo>
                  <a:lnTo>
                    <a:pt x="411" y="731"/>
                  </a:lnTo>
                  <a:cubicBezTo>
                    <a:pt x="251" y="731"/>
                    <a:pt x="114" y="594"/>
                    <a:pt x="114" y="412"/>
                  </a:cubicBezTo>
                  <a:cubicBezTo>
                    <a:pt x="114" y="252"/>
                    <a:pt x="251" y="115"/>
                    <a:pt x="411" y="115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3"/>
                    <a:pt x="0" y="412"/>
                  </a:cubicBezTo>
                  <a:cubicBezTo>
                    <a:pt x="0" y="663"/>
                    <a:pt x="183" y="845"/>
                    <a:pt x="411" y="845"/>
                  </a:cubicBezTo>
                  <a:lnTo>
                    <a:pt x="3515" y="845"/>
                  </a:lnTo>
                  <a:cubicBezTo>
                    <a:pt x="3767" y="845"/>
                    <a:pt x="3949" y="663"/>
                    <a:pt x="3949" y="412"/>
                  </a:cubicBezTo>
                  <a:cubicBezTo>
                    <a:pt x="3949" y="183"/>
                    <a:pt x="3767" y="1"/>
                    <a:pt x="35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4"/>
            <p:cNvSpPr/>
            <p:nvPr/>
          </p:nvSpPr>
          <p:spPr>
            <a:xfrm>
              <a:off x="2247211" y="4274727"/>
              <a:ext cx="405100" cy="87271"/>
            </a:xfrm>
            <a:custGeom>
              <a:avLst/>
              <a:gdLst/>
              <a:ahLst/>
              <a:cxnLst/>
              <a:rect l="l" t="t" r="r" b="b"/>
              <a:pathLst>
                <a:path w="3927" h="846" extrusionOk="0">
                  <a:moveTo>
                    <a:pt x="3515" y="115"/>
                  </a:moveTo>
                  <a:cubicBezTo>
                    <a:pt x="3675" y="115"/>
                    <a:pt x="3835" y="252"/>
                    <a:pt x="3835" y="412"/>
                  </a:cubicBezTo>
                  <a:cubicBezTo>
                    <a:pt x="3835" y="594"/>
                    <a:pt x="3675" y="731"/>
                    <a:pt x="3515" y="731"/>
                  </a:cubicBezTo>
                  <a:lnTo>
                    <a:pt x="411" y="731"/>
                  </a:lnTo>
                  <a:cubicBezTo>
                    <a:pt x="251" y="731"/>
                    <a:pt x="115" y="594"/>
                    <a:pt x="115" y="412"/>
                  </a:cubicBezTo>
                  <a:cubicBezTo>
                    <a:pt x="115" y="252"/>
                    <a:pt x="251" y="115"/>
                    <a:pt x="411" y="115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3"/>
                    <a:pt x="0" y="412"/>
                  </a:cubicBezTo>
                  <a:cubicBezTo>
                    <a:pt x="0" y="663"/>
                    <a:pt x="183" y="845"/>
                    <a:pt x="411" y="845"/>
                  </a:cubicBezTo>
                  <a:lnTo>
                    <a:pt x="3515" y="845"/>
                  </a:lnTo>
                  <a:cubicBezTo>
                    <a:pt x="3744" y="845"/>
                    <a:pt x="3926" y="663"/>
                    <a:pt x="3926" y="412"/>
                  </a:cubicBezTo>
                  <a:cubicBezTo>
                    <a:pt x="3926" y="183"/>
                    <a:pt x="3744" y="1"/>
                    <a:pt x="35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4"/>
            <p:cNvSpPr/>
            <p:nvPr/>
          </p:nvSpPr>
          <p:spPr>
            <a:xfrm>
              <a:off x="683756" y="4001669"/>
              <a:ext cx="2347658" cy="11863"/>
            </a:xfrm>
            <a:custGeom>
              <a:avLst/>
              <a:gdLst/>
              <a:ahLst/>
              <a:cxnLst/>
              <a:rect l="l" t="t" r="r" b="b"/>
              <a:pathLst>
                <a:path w="22758" h="115" extrusionOk="0">
                  <a:moveTo>
                    <a:pt x="0" y="0"/>
                  </a:moveTo>
                  <a:lnTo>
                    <a:pt x="0" y="114"/>
                  </a:lnTo>
                  <a:lnTo>
                    <a:pt x="22757" y="114"/>
                  </a:lnTo>
                  <a:lnTo>
                    <a:pt x="227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4"/>
            <p:cNvSpPr/>
            <p:nvPr/>
          </p:nvSpPr>
          <p:spPr>
            <a:xfrm>
              <a:off x="-3585108" y="4279472"/>
              <a:ext cx="230763" cy="11863"/>
            </a:xfrm>
            <a:custGeom>
              <a:avLst/>
              <a:gdLst/>
              <a:ahLst/>
              <a:cxnLst/>
              <a:rect l="l" t="t" r="r" b="b"/>
              <a:pathLst>
                <a:path w="2237" h="115" extrusionOk="0">
                  <a:moveTo>
                    <a:pt x="0" y="0"/>
                  </a:moveTo>
                  <a:lnTo>
                    <a:pt x="0" y="115"/>
                  </a:lnTo>
                  <a:lnTo>
                    <a:pt x="2237" y="115"/>
                  </a:lnTo>
                  <a:lnTo>
                    <a:pt x="22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9" name="Google Shape;1699;p44"/>
          <p:cNvGrpSpPr/>
          <p:nvPr/>
        </p:nvGrpSpPr>
        <p:grpSpPr>
          <a:xfrm>
            <a:off x="88" y="4469900"/>
            <a:ext cx="9143765" cy="1526112"/>
            <a:chOff x="152488" y="4348275"/>
            <a:chExt cx="9143765" cy="1526112"/>
          </a:xfrm>
        </p:grpSpPr>
        <p:sp>
          <p:nvSpPr>
            <p:cNvPr id="1700" name="Google Shape;1700;p44"/>
            <p:cNvSpPr/>
            <p:nvPr/>
          </p:nvSpPr>
          <p:spPr>
            <a:xfrm>
              <a:off x="152488" y="4348275"/>
              <a:ext cx="9143765" cy="1526112"/>
            </a:xfrm>
            <a:custGeom>
              <a:avLst/>
              <a:gdLst/>
              <a:ahLst/>
              <a:cxnLst/>
              <a:rect l="l" t="t" r="r" b="b"/>
              <a:pathLst>
                <a:path w="83907" h="14794" extrusionOk="0">
                  <a:moveTo>
                    <a:pt x="28776" y="0"/>
                  </a:moveTo>
                  <a:cubicBezTo>
                    <a:pt x="15090" y="0"/>
                    <a:pt x="12246" y="2464"/>
                    <a:pt x="4904" y="2464"/>
                  </a:cubicBezTo>
                  <a:cubicBezTo>
                    <a:pt x="3477" y="2464"/>
                    <a:pt x="1880" y="2371"/>
                    <a:pt x="0" y="2149"/>
                  </a:cubicBezTo>
                  <a:lnTo>
                    <a:pt x="0" y="14794"/>
                  </a:lnTo>
                  <a:lnTo>
                    <a:pt x="83906" y="14794"/>
                  </a:lnTo>
                  <a:lnTo>
                    <a:pt x="83906" y="2149"/>
                  </a:lnTo>
                  <a:cubicBezTo>
                    <a:pt x="83906" y="2149"/>
                    <a:pt x="81878" y="2286"/>
                    <a:pt x="77444" y="2286"/>
                  </a:cubicBezTo>
                  <a:cubicBezTo>
                    <a:pt x="71041" y="2286"/>
                    <a:pt x="59619" y="1999"/>
                    <a:pt x="42045" y="597"/>
                  </a:cubicBezTo>
                  <a:cubicBezTo>
                    <a:pt x="36693" y="170"/>
                    <a:pt x="32362" y="0"/>
                    <a:pt x="287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4"/>
            <p:cNvSpPr/>
            <p:nvPr/>
          </p:nvSpPr>
          <p:spPr>
            <a:xfrm>
              <a:off x="152488" y="4563668"/>
              <a:ext cx="9143765" cy="672690"/>
            </a:xfrm>
            <a:custGeom>
              <a:avLst/>
              <a:gdLst/>
              <a:ahLst/>
              <a:cxnLst/>
              <a:rect l="l" t="t" r="r" b="b"/>
              <a:pathLst>
                <a:path w="83907" h="6521" extrusionOk="0">
                  <a:moveTo>
                    <a:pt x="38093" y="1"/>
                  </a:moveTo>
                  <a:cubicBezTo>
                    <a:pt x="29173" y="1"/>
                    <a:pt x="24361" y="680"/>
                    <a:pt x="23739" y="2047"/>
                  </a:cubicBezTo>
                  <a:cubicBezTo>
                    <a:pt x="23556" y="2457"/>
                    <a:pt x="23739" y="2937"/>
                    <a:pt x="24286" y="3439"/>
                  </a:cubicBezTo>
                  <a:cubicBezTo>
                    <a:pt x="25245" y="4352"/>
                    <a:pt x="25610" y="5060"/>
                    <a:pt x="25359" y="5539"/>
                  </a:cubicBezTo>
                  <a:cubicBezTo>
                    <a:pt x="25022" y="6165"/>
                    <a:pt x="23712" y="6412"/>
                    <a:pt x="21852" y="6412"/>
                  </a:cubicBezTo>
                  <a:cubicBezTo>
                    <a:pt x="14890" y="6412"/>
                    <a:pt x="221" y="2950"/>
                    <a:pt x="23" y="2914"/>
                  </a:cubicBezTo>
                  <a:lnTo>
                    <a:pt x="0" y="3028"/>
                  </a:lnTo>
                  <a:cubicBezTo>
                    <a:pt x="754" y="3211"/>
                    <a:pt x="14860" y="6520"/>
                    <a:pt x="21776" y="6520"/>
                  </a:cubicBezTo>
                  <a:cubicBezTo>
                    <a:pt x="23716" y="6520"/>
                    <a:pt x="25085" y="6246"/>
                    <a:pt x="25451" y="5585"/>
                  </a:cubicBezTo>
                  <a:cubicBezTo>
                    <a:pt x="25747" y="5060"/>
                    <a:pt x="25359" y="4306"/>
                    <a:pt x="24355" y="3370"/>
                  </a:cubicBezTo>
                  <a:cubicBezTo>
                    <a:pt x="23853" y="2891"/>
                    <a:pt x="23670" y="2457"/>
                    <a:pt x="23830" y="2092"/>
                  </a:cubicBezTo>
                  <a:cubicBezTo>
                    <a:pt x="24497" y="632"/>
                    <a:pt x="30279" y="123"/>
                    <a:pt x="38013" y="123"/>
                  </a:cubicBezTo>
                  <a:cubicBezTo>
                    <a:pt x="55667" y="123"/>
                    <a:pt x="83493" y="2775"/>
                    <a:pt x="83906" y="2823"/>
                  </a:cubicBezTo>
                  <a:lnTo>
                    <a:pt x="83906" y="2709"/>
                  </a:lnTo>
                  <a:cubicBezTo>
                    <a:pt x="83769" y="2686"/>
                    <a:pt x="69252" y="1293"/>
                    <a:pt x="54690" y="517"/>
                  </a:cubicBezTo>
                  <a:cubicBezTo>
                    <a:pt x="48122" y="173"/>
                    <a:pt x="42586" y="1"/>
                    <a:pt x="38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4"/>
            <p:cNvSpPr/>
            <p:nvPr/>
          </p:nvSpPr>
          <p:spPr>
            <a:xfrm>
              <a:off x="3766766" y="4754200"/>
              <a:ext cx="3604348" cy="559836"/>
            </a:xfrm>
            <a:custGeom>
              <a:avLst/>
              <a:gdLst/>
              <a:ahLst/>
              <a:cxnLst/>
              <a:rect l="l" t="t" r="r" b="b"/>
              <a:pathLst>
                <a:path w="33075" h="5427" extrusionOk="0">
                  <a:moveTo>
                    <a:pt x="3556" y="0"/>
                  </a:moveTo>
                  <a:cubicBezTo>
                    <a:pt x="2123" y="0"/>
                    <a:pt x="1157" y="104"/>
                    <a:pt x="662" y="314"/>
                  </a:cubicBezTo>
                  <a:cubicBezTo>
                    <a:pt x="206" y="496"/>
                    <a:pt x="0" y="679"/>
                    <a:pt x="0" y="907"/>
                  </a:cubicBezTo>
                  <a:cubicBezTo>
                    <a:pt x="23" y="1409"/>
                    <a:pt x="1370" y="1866"/>
                    <a:pt x="2922" y="2414"/>
                  </a:cubicBezTo>
                  <a:cubicBezTo>
                    <a:pt x="4588" y="2984"/>
                    <a:pt x="6483" y="3623"/>
                    <a:pt x="6529" y="4331"/>
                  </a:cubicBezTo>
                  <a:cubicBezTo>
                    <a:pt x="6529" y="4651"/>
                    <a:pt x="6186" y="4993"/>
                    <a:pt x="5456" y="5335"/>
                  </a:cubicBezTo>
                  <a:lnTo>
                    <a:pt x="5501" y="5427"/>
                  </a:lnTo>
                  <a:cubicBezTo>
                    <a:pt x="6277" y="5061"/>
                    <a:pt x="6643" y="4719"/>
                    <a:pt x="6643" y="4331"/>
                  </a:cubicBezTo>
                  <a:cubicBezTo>
                    <a:pt x="6597" y="3532"/>
                    <a:pt x="4748" y="2916"/>
                    <a:pt x="2945" y="2300"/>
                  </a:cubicBezTo>
                  <a:cubicBezTo>
                    <a:pt x="1575" y="1820"/>
                    <a:pt x="137" y="1341"/>
                    <a:pt x="115" y="907"/>
                  </a:cubicBezTo>
                  <a:cubicBezTo>
                    <a:pt x="115" y="725"/>
                    <a:pt x="320" y="565"/>
                    <a:pt x="708" y="405"/>
                  </a:cubicBezTo>
                  <a:cubicBezTo>
                    <a:pt x="1200" y="202"/>
                    <a:pt x="2175" y="114"/>
                    <a:pt x="3489" y="114"/>
                  </a:cubicBezTo>
                  <a:cubicBezTo>
                    <a:pt x="11628" y="114"/>
                    <a:pt x="32796" y="3470"/>
                    <a:pt x="33052" y="3509"/>
                  </a:cubicBezTo>
                  <a:lnTo>
                    <a:pt x="33074" y="3395"/>
                  </a:lnTo>
                  <a:cubicBezTo>
                    <a:pt x="33006" y="3395"/>
                    <a:pt x="25793" y="2254"/>
                    <a:pt x="18215" y="1295"/>
                  </a:cubicBezTo>
                  <a:cubicBezTo>
                    <a:pt x="11390" y="436"/>
                    <a:pt x="6492" y="0"/>
                    <a:pt x="35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oogle Shape;5905;p74">
            <a:extLst>
              <a:ext uri="{FF2B5EF4-FFF2-40B4-BE49-F238E27FC236}">
                <a16:creationId xmlns:a16="http://schemas.microsoft.com/office/drawing/2014/main" id="{9F5A82CF-6195-A6A7-B880-B07F8BAAE909}"/>
              </a:ext>
            </a:extLst>
          </p:cNvPr>
          <p:cNvGrpSpPr/>
          <p:nvPr/>
        </p:nvGrpSpPr>
        <p:grpSpPr>
          <a:xfrm>
            <a:off x="4970140" y="3355201"/>
            <a:ext cx="379337" cy="379374"/>
            <a:chOff x="3899425" y="2819350"/>
            <a:chExt cx="367575" cy="367575"/>
          </a:xfrm>
        </p:grpSpPr>
        <p:sp>
          <p:nvSpPr>
            <p:cNvPr id="3" name="Google Shape;5906;p74">
              <a:extLst>
                <a:ext uri="{FF2B5EF4-FFF2-40B4-BE49-F238E27FC236}">
                  <a16:creationId xmlns:a16="http://schemas.microsoft.com/office/drawing/2014/main" id="{34F4A954-927A-EA46-E661-3B89A361734F}"/>
                </a:ext>
              </a:extLst>
            </p:cNvPr>
            <p:cNvSpPr/>
            <p:nvPr/>
          </p:nvSpPr>
          <p:spPr>
            <a:xfrm>
              <a:off x="3899425" y="3015175"/>
              <a:ext cx="171750" cy="171750"/>
            </a:xfrm>
            <a:custGeom>
              <a:avLst/>
              <a:gdLst/>
              <a:ahLst/>
              <a:cxnLst/>
              <a:rect l="l" t="t" r="r" b="b"/>
              <a:pathLst>
                <a:path w="6870" h="6870" extrusionOk="0">
                  <a:moveTo>
                    <a:pt x="393" y="0"/>
                  </a:moveTo>
                  <a:cubicBezTo>
                    <a:pt x="179" y="0"/>
                    <a:pt x="0" y="179"/>
                    <a:pt x="0" y="411"/>
                  </a:cubicBezTo>
                  <a:lnTo>
                    <a:pt x="0" y="6477"/>
                  </a:lnTo>
                  <a:cubicBezTo>
                    <a:pt x="0" y="6691"/>
                    <a:pt x="179" y="6870"/>
                    <a:pt x="393" y="6870"/>
                  </a:cubicBezTo>
                  <a:lnTo>
                    <a:pt x="6477" y="6870"/>
                  </a:lnTo>
                  <a:cubicBezTo>
                    <a:pt x="6691" y="6870"/>
                    <a:pt x="6870" y="6691"/>
                    <a:pt x="6870" y="6477"/>
                  </a:cubicBezTo>
                  <a:lnTo>
                    <a:pt x="6870" y="411"/>
                  </a:lnTo>
                  <a:cubicBezTo>
                    <a:pt x="6870" y="179"/>
                    <a:pt x="6691" y="0"/>
                    <a:pt x="64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5907;p74">
              <a:extLst>
                <a:ext uri="{FF2B5EF4-FFF2-40B4-BE49-F238E27FC236}">
                  <a16:creationId xmlns:a16="http://schemas.microsoft.com/office/drawing/2014/main" id="{DE02C6B4-98B4-AF87-CD88-14A75E5864C5}"/>
                </a:ext>
              </a:extLst>
            </p:cNvPr>
            <p:cNvSpPr/>
            <p:nvPr/>
          </p:nvSpPr>
          <p:spPr>
            <a:xfrm>
              <a:off x="4043950" y="3015175"/>
              <a:ext cx="27225" cy="171750"/>
            </a:xfrm>
            <a:custGeom>
              <a:avLst/>
              <a:gdLst/>
              <a:ahLst/>
              <a:cxnLst/>
              <a:rect l="l" t="t" r="r" b="b"/>
              <a:pathLst>
                <a:path w="1089" h="6870" extrusionOk="0">
                  <a:moveTo>
                    <a:pt x="0" y="0"/>
                  </a:moveTo>
                  <a:cubicBezTo>
                    <a:pt x="215" y="0"/>
                    <a:pt x="393" y="179"/>
                    <a:pt x="393" y="411"/>
                  </a:cubicBezTo>
                  <a:lnTo>
                    <a:pt x="393" y="6477"/>
                  </a:lnTo>
                  <a:cubicBezTo>
                    <a:pt x="393" y="6691"/>
                    <a:pt x="215" y="6870"/>
                    <a:pt x="0" y="6870"/>
                  </a:cubicBezTo>
                  <a:lnTo>
                    <a:pt x="696" y="6870"/>
                  </a:lnTo>
                  <a:cubicBezTo>
                    <a:pt x="910" y="6870"/>
                    <a:pt x="1089" y="6691"/>
                    <a:pt x="1089" y="6477"/>
                  </a:cubicBezTo>
                  <a:lnTo>
                    <a:pt x="1089" y="411"/>
                  </a:lnTo>
                  <a:cubicBezTo>
                    <a:pt x="1089" y="179"/>
                    <a:pt x="910" y="0"/>
                    <a:pt x="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5908;p74">
              <a:extLst>
                <a:ext uri="{FF2B5EF4-FFF2-40B4-BE49-F238E27FC236}">
                  <a16:creationId xmlns:a16="http://schemas.microsoft.com/office/drawing/2014/main" id="{023AEE7E-FE7B-39EE-A3DA-BEF19D337AAA}"/>
                </a:ext>
              </a:extLst>
            </p:cNvPr>
            <p:cNvSpPr/>
            <p:nvPr/>
          </p:nvSpPr>
          <p:spPr>
            <a:xfrm>
              <a:off x="3968125" y="3015175"/>
              <a:ext cx="34375" cy="41525"/>
            </a:xfrm>
            <a:custGeom>
              <a:avLst/>
              <a:gdLst/>
              <a:ahLst/>
              <a:cxnLst/>
              <a:rect l="l" t="t" r="r" b="b"/>
              <a:pathLst>
                <a:path w="1375" h="1661" extrusionOk="0">
                  <a:moveTo>
                    <a:pt x="0" y="0"/>
                  </a:moveTo>
                  <a:lnTo>
                    <a:pt x="0" y="1517"/>
                  </a:lnTo>
                  <a:cubicBezTo>
                    <a:pt x="0" y="1599"/>
                    <a:pt x="74" y="1660"/>
                    <a:pt x="148" y="1660"/>
                  </a:cubicBezTo>
                  <a:cubicBezTo>
                    <a:pt x="171" y="1660"/>
                    <a:pt x="193" y="1654"/>
                    <a:pt x="214" y="1642"/>
                  </a:cubicBezTo>
                  <a:lnTo>
                    <a:pt x="607" y="1356"/>
                  </a:lnTo>
                  <a:cubicBezTo>
                    <a:pt x="634" y="1339"/>
                    <a:pt x="660" y="1330"/>
                    <a:pt x="687" y="1330"/>
                  </a:cubicBezTo>
                  <a:cubicBezTo>
                    <a:pt x="714" y="1330"/>
                    <a:pt x="741" y="1339"/>
                    <a:pt x="767" y="1356"/>
                  </a:cubicBezTo>
                  <a:lnTo>
                    <a:pt x="1160" y="1642"/>
                  </a:lnTo>
                  <a:cubicBezTo>
                    <a:pt x="1181" y="1654"/>
                    <a:pt x="1204" y="1660"/>
                    <a:pt x="1226" y="1660"/>
                  </a:cubicBezTo>
                  <a:cubicBezTo>
                    <a:pt x="1301" y="1660"/>
                    <a:pt x="1374" y="1599"/>
                    <a:pt x="1374" y="1517"/>
                  </a:cubicBezTo>
                  <a:lnTo>
                    <a:pt x="137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5909;p74">
              <a:extLst>
                <a:ext uri="{FF2B5EF4-FFF2-40B4-BE49-F238E27FC236}">
                  <a16:creationId xmlns:a16="http://schemas.microsoft.com/office/drawing/2014/main" id="{FA86D442-123F-F2B6-1F16-6C67364A35EF}"/>
                </a:ext>
              </a:extLst>
            </p:cNvPr>
            <p:cNvSpPr/>
            <p:nvPr/>
          </p:nvSpPr>
          <p:spPr>
            <a:xfrm>
              <a:off x="3968125" y="3167275"/>
              <a:ext cx="34375" cy="19650"/>
            </a:xfrm>
            <a:custGeom>
              <a:avLst/>
              <a:gdLst/>
              <a:ahLst/>
              <a:cxnLst/>
              <a:rect l="l" t="t" r="r" b="b"/>
              <a:pathLst>
                <a:path w="1375" h="786" extrusionOk="0">
                  <a:moveTo>
                    <a:pt x="143" y="1"/>
                  </a:moveTo>
                  <a:cubicBezTo>
                    <a:pt x="72" y="1"/>
                    <a:pt x="0" y="72"/>
                    <a:pt x="0" y="161"/>
                  </a:cubicBezTo>
                  <a:lnTo>
                    <a:pt x="0" y="786"/>
                  </a:lnTo>
                  <a:lnTo>
                    <a:pt x="1374" y="786"/>
                  </a:lnTo>
                  <a:lnTo>
                    <a:pt x="1374" y="161"/>
                  </a:lnTo>
                  <a:cubicBezTo>
                    <a:pt x="1374" y="72"/>
                    <a:pt x="1321" y="1"/>
                    <a:pt x="12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910;p74">
              <a:extLst>
                <a:ext uri="{FF2B5EF4-FFF2-40B4-BE49-F238E27FC236}">
                  <a16:creationId xmlns:a16="http://schemas.microsoft.com/office/drawing/2014/main" id="{E951428F-D874-8A59-6B77-5CE30B0C737C}"/>
                </a:ext>
              </a:extLst>
            </p:cNvPr>
            <p:cNvSpPr/>
            <p:nvPr/>
          </p:nvSpPr>
          <p:spPr>
            <a:xfrm>
              <a:off x="3912350" y="3145425"/>
              <a:ext cx="11175" cy="14300"/>
            </a:xfrm>
            <a:custGeom>
              <a:avLst/>
              <a:gdLst/>
              <a:ahLst/>
              <a:cxnLst/>
              <a:rect l="l" t="t" r="r" b="b"/>
              <a:pathLst>
                <a:path w="447" h="572" extrusionOk="0">
                  <a:moveTo>
                    <a:pt x="233" y="0"/>
                  </a:moveTo>
                  <a:cubicBezTo>
                    <a:pt x="108" y="0"/>
                    <a:pt x="1" y="90"/>
                    <a:pt x="1" y="215"/>
                  </a:cubicBezTo>
                  <a:lnTo>
                    <a:pt x="1" y="339"/>
                  </a:lnTo>
                  <a:cubicBezTo>
                    <a:pt x="1" y="464"/>
                    <a:pt x="108" y="571"/>
                    <a:pt x="233" y="571"/>
                  </a:cubicBezTo>
                  <a:cubicBezTo>
                    <a:pt x="358" y="571"/>
                    <a:pt x="447" y="464"/>
                    <a:pt x="447" y="339"/>
                  </a:cubicBezTo>
                  <a:lnTo>
                    <a:pt x="447" y="215"/>
                  </a:lnTo>
                  <a:cubicBezTo>
                    <a:pt x="447" y="90"/>
                    <a:pt x="358" y="0"/>
                    <a:pt x="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911;p74">
              <a:extLst>
                <a:ext uri="{FF2B5EF4-FFF2-40B4-BE49-F238E27FC236}">
                  <a16:creationId xmlns:a16="http://schemas.microsoft.com/office/drawing/2014/main" id="{5A204214-8EE9-28F3-FECF-909D83FE3805}"/>
                </a:ext>
              </a:extLst>
            </p:cNvPr>
            <p:cNvSpPr/>
            <p:nvPr/>
          </p:nvSpPr>
          <p:spPr>
            <a:xfrm>
              <a:off x="3931100" y="3145425"/>
              <a:ext cx="10725" cy="14300"/>
            </a:xfrm>
            <a:custGeom>
              <a:avLst/>
              <a:gdLst/>
              <a:ahLst/>
              <a:cxnLst/>
              <a:rect l="l" t="t" r="r" b="b"/>
              <a:pathLst>
                <a:path w="429" h="572" extrusionOk="0">
                  <a:moveTo>
                    <a:pt x="214" y="0"/>
                  </a:moveTo>
                  <a:cubicBezTo>
                    <a:pt x="89" y="0"/>
                    <a:pt x="0" y="90"/>
                    <a:pt x="0" y="215"/>
                  </a:cubicBezTo>
                  <a:lnTo>
                    <a:pt x="0" y="339"/>
                  </a:lnTo>
                  <a:cubicBezTo>
                    <a:pt x="0" y="464"/>
                    <a:pt x="89" y="571"/>
                    <a:pt x="214" y="571"/>
                  </a:cubicBezTo>
                  <a:cubicBezTo>
                    <a:pt x="339" y="571"/>
                    <a:pt x="429" y="464"/>
                    <a:pt x="429" y="339"/>
                  </a:cubicBezTo>
                  <a:lnTo>
                    <a:pt x="429" y="215"/>
                  </a:lnTo>
                  <a:cubicBezTo>
                    <a:pt x="429" y="90"/>
                    <a:pt x="339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912;p74">
              <a:extLst>
                <a:ext uri="{FF2B5EF4-FFF2-40B4-BE49-F238E27FC236}">
                  <a16:creationId xmlns:a16="http://schemas.microsoft.com/office/drawing/2014/main" id="{9E23F0D1-A55F-7447-012E-582D2AABAC33}"/>
                </a:ext>
              </a:extLst>
            </p:cNvPr>
            <p:cNvSpPr/>
            <p:nvPr/>
          </p:nvSpPr>
          <p:spPr>
            <a:xfrm>
              <a:off x="3949375" y="3145425"/>
              <a:ext cx="10750" cy="14300"/>
            </a:xfrm>
            <a:custGeom>
              <a:avLst/>
              <a:gdLst/>
              <a:ahLst/>
              <a:cxnLst/>
              <a:rect l="l" t="t" r="r" b="b"/>
              <a:pathLst>
                <a:path w="430" h="572" extrusionOk="0">
                  <a:moveTo>
                    <a:pt x="215" y="0"/>
                  </a:moveTo>
                  <a:cubicBezTo>
                    <a:pt x="90" y="0"/>
                    <a:pt x="1" y="90"/>
                    <a:pt x="1" y="215"/>
                  </a:cubicBezTo>
                  <a:lnTo>
                    <a:pt x="1" y="339"/>
                  </a:lnTo>
                  <a:cubicBezTo>
                    <a:pt x="1" y="464"/>
                    <a:pt x="90" y="571"/>
                    <a:pt x="215" y="571"/>
                  </a:cubicBezTo>
                  <a:cubicBezTo>
                    <a:pt x="340" y="571"/>
                    <a:pt x="429" y="464"/>
                    <a:pt x="429" y="339"/>
                  </a:cubicBezTo>
                  <a:lnTo>
                    <a:pt x="429" y="215"/>
                  </a:lnTo>
                  <a:cubicBezTo>
                    <a:pt x="429" y="90"/>
                    <a:pt x="340" y="0"/>
                    <a:pt x="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913;p74">
              <a:extLst>
                <a:ext uri="{FF2B5EF4-FFF2-40B4-BE49-F238E27FC236}">
                  <a16:creationId xmlns:a16="http://schemas.microsoft.com/office/drawing/2014/main" id="{DA3FBEF9-1787-7E89-4412-48B0E4CB58DC}"/>
                </a:ext>
              </a:extLst>
            </p:cNvPr>
            <p:cNvSpPr/>
            <p:nvPr/>
          </p:nvSpPr>
          <p:spPr>
            <a:xfrm>
              <a:off x="4094800" y="2819350"/>
              <a:ext cx="172200" cy="172200"/>
            </a:xfrm>
            <a:custGeom>
              <a:avLst/>
              <a:gdLst/>
              <a:ahLst/>
              <a:cxnLst/>
              <a:rect l="l" t="t" r="r" b="b"/>
              <a:pathLst>
                <a:path w="6888" h="6888" extrusionOk="0">
                  <a:moveTo>
                    <a:pt x="3444" y="0"/>
                  </a:moveTo>
                  <a:cubicBezTo>
                    <a:pt x="1553" y="0"/>
                    <a:pt x="1" y="1553"/>
                    <a:pt x="1" y="3444"/>
                  </a:cubicBezTo>
                  <a:cubicBezTo>
                    <a:pt x="1" y="5353"/>
                    <a:pt x="1553" y="6888"/>
                    <a:pt x="3444" y="6888"/>
                  </a:cubicBezTo>
                  <a:cubicBezTo>
                    <a:pt x="5353" y="6888"/>
                    <a:pt x="6888" y="5353"/>
                    <a:pt x="6888" y="3444"/>
                  </a:cubicBezTo>
                  <a:cubicBezTo>
                    <a:pt x="6888" y="1553"/>
                    <a:pt x="5353" y="0"/>
                    <a:pt x="34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914;p74">
              <a:extLst>
                <a:ext uri="{FF2B5EF4-FFF2-40B4-BE49-F238E27FC236}">
                  <a16:creationId xmlns:a16="http://schemas.microsoft.com/office/drawing/2014/main" id="{A7788170-0B97-F2BE-8F0E-50D16D87CFC1}"/>
                </a:ext>
              </a:extLst>
            </p:cNvPr>
            <p:cNvSpPr/>
            <p:nvPr/>
          </p:nvSpPr>
          <p:spPr>
            <a:xfrm>
              <a:off x="4169300" y="2819350"/>
              <a:ext cx="97700" cy="172200"/>
            </a:xfrm>
            <a:custGeom>
              <a:avLst/>
              <a:gdLst/>
              <a:ahLst/>
              <a:cxnLst/>
              <a:rect l="l" t="t" r="r" b="b"/>
              <a:pathLst>
                <a:path w="3908" h="6888" extrusionOk="0">
                  <a:moveTo>
                    <a:pt x="464" y="0"/>
                  </a:moveTo>
                  <a:cubicBezTo>
                    <a:pt x="304" y="0"/>
                    <a:pt x="143" y="18"/>
                    <a:pt x="0" y="36"/>
                  </a:cubicBezTo>
                  <a:cubicBezTo>
                    <a:pt x="1677" y="268"/>
                    <a:pt x="2962" y="1713"/>
                    <a:pt x="2962" y="3444"/>
                  </a:cubicBezTo>
                  <a:cubicBezTo>
                    <a:pt x="2962" y="5193"/>
                    <a:pt x="1677" y="6620"/>
                    <a:pt x="0" y="6852"/>
                  </a:cubicBezTo>
                  <a:cubicBezTo>
                    <a:pt x="143" y="6870"/>
                    <a:pt x="304" y="6888"/>
                    <a:pt x="464" y="6888"/>
                  </a:cubicBezTo>
                  <a:cubicBezTo>
                    <a:pt x="2373" y="6888"/>
                    <a:pt x="3908" y="5353"/>
                    <a:pt x="3908" y="3444"/>
                  </a:cubicBezTo>
                  <a:cubicBezTo>
                    <a:pt x="3908" y="1553"/>
                    <a:pt x="2373" y="0"/>
                    <a:pt x="4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915;p74">
              <a:extLst>
                <a:ext uri="{FF2B5EF4-FFF2-40B4-BE49-F238E27FC236}">
                  <a16:creationId xmlns:a16="http://schemas.microsoft.com/office/drawing/2014/main" id="{ECD62B9A-E4D7-7363-BDCD-F3CF9D40E39D}"/>
                </a:ext>
              </a:extLst>
            </p:cNvPr>
            <p:cNvSpPr/>
            <p:nvPr/>
          </p:nvSpPr>
          <p:spPr>
            <a:xfrm>
              <a:off x="4118450" y="2843000"/>
              <a:ext cx="124925" cy="124925"/>
            </a:xfrm>
            <a:custGeom>
              <a:avLst/>
              <a:gdLst/>
              <a:ahLst/>
              <a:cxnLst/>
              <a:rect l="l" t="t" r="r" b="b"/>
              <a:pathLst>
                <a:path w="4997" h="4997" extrusionOk="0">
                  <a:moveTo>
                    <a:pt x="2498" y="0"/>
                  </a:moveTo>
                  <a:cubicBezTo>
                    <a:pt x="1124" y="0"/>
                    <a:pt x="0" y="1124"/>
                    <a:pt x="0" y="2498"/>
                  </a:cubicBezTo>
                  <a:cubicBezTo>
                    <a:pt x="0" y="3890"/>
                    <a:pt x="1124" y="4996"/>
                    <a:pt x="2498" y="4996"/>
                  </a:cubicBezTo>
                  <a:cubicBezTo>
                    <a:pt x="3872" y="4996"/>
                    <a:pt x="4996" y="3890"/>
                    <a:pt x="4996" y="2498"/>
                  </a:cubicBezTo>
                  <a:cubicBezTo>
                    <a:pt x="4996" y="1124"/>
                    <a:pt x="3872" y="0"/>
                    <a:pt x="24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916;p74">
              <a:extLst>
                <a:ext uri="{FF2B5EF4-FFF2-40B4-BE49-F238E27FC236}">
                  <a16:creationId xmlns:a16="http://schemas.microsoft.com/office/drawing/2014/main" id="{B86B8E04-3A51-765D-8267-5DC9532DC4B4}"/>
                </a:ext>
              </a:extLst>
            </p:cNvPr>
            <p:cNvSpPr/>
            <p:nvPr/>
          </p:nvSpPr>
          <p:spPr>
            <a:xfrm>
              <a:off x="4171075" y="2843000"/>
              <a:ext cx="72300" cy="124925"/>
            </a:xfrm>
            <a:custGeom>
              <a:avLst/>
              <a:gdLst/>
              <a:ahLst/>
              <a:cxnLst/>
              <a:rect l="l" t="t" r="r" b="b"/>
              <a:pathLst>
                <a:path w="2892" h="4997" extrusionOk="0">
                  <a:moveTo>
                    <a:pt x="393" y="0"/>
                  </a:moveTo>
                  <a:cubicBezTo>
                    <a:pt x="250" y="0"/>
                    <a:pt x="126" y="18"/>
                    <a:pt x="1" y="36"/>
                  </a:cubicBezTo>
                  <a:cubicBezTo>
                    <a:pt x="1178" y="232"/>
                    <a:pt x="2088" y="1267"/>
                    <a:pt x="2088" y="2498"/>
                  </a:cubicBezTo>
                  <a:cubicBezTo>
                    <a:pt x="2088" y="3747"/>
                    <a:pt x="1178" y="4782"/>
                    <a:pt x="1" y="4960"/>
                  </a:cubicBezTo>
                  <a:cubicBezTo>
                    <a:pt x="126" y="4996"/>
                    <a:pt x="250" y="4996"/>
                    <a:pt x="393" y="4996"/>
                  </a:cubicBezTo>
                  <a:cubicBezTo>
                    <a:pt x="1767" y="4996"/>
                    <a:pt x="2891" y="3890"/>
                    <a:pt x="2891" y="2498"/>
                  </a:cubicBezTo>
                  <a:cubicBezTo>
                    <a:pt x="2891" y="1124"/>
                    <a:pt x="1767" y="0"/>
                    <a:pt x="3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917;p74">
              <a:extLst>
                <a:ext uri="{FF2B5EF4-FFF2-40B4-BE49-F238E27FC236}">
                  <a16:creationId xmlns:a16="http://schemas.microsoft.com/office/drawing/2014/main" id="{FE41FE00-E97A-CCB0-3B39-181F2A4B91B1}"/>
                </a:ext>
              </a:extLst>
            </p:cNvPr>
            <p:cNvSpPr/>
            <p:nvPr/>
          </p:nvSpPr>
          <p:spPr>
            <a:xfrm>
              <a:off x="4159025" y="2862625"/>
              <a:ext cx="44650" cy="85650"/>
            </a:xfrm>
            <a:custGeom>
              <a:avLst/>
              <a:gdLst/>
              <a:ahLst/>
              <a:cxnLst/>
              <a:rect l="l" t="t" r="r" b="b"/>
              <a:pathLst>
                <a:path w="1786" h="3426" extrusionOk="0">
                  <a:moveTo>
                    <a:pt x="857" y="0"/>
                  </a:moveTo>
                  <a:cubicBezTo>
                    <a:pt x="732" y="0"/>
                    <a:pt x="643" y="107"/>
                    <a:pt x="643" y="232"/>
                  </a:cubicBezTo>
                  <a:lnTo>
                    <a:pt x="643" y="357"/>
                  </a:lnTo>
                  <a:lnTo>
                    <a:pt x="608" y="357"/>
                  </a:lnTo>
                  <a:cubicBezTo>
                    <a:pt x="358" y="428"/>
                    <a:pt x="161" y="660"/>
                    <a:pt x="108" y="928"/>
                  </a:cubicBezTo>
                  <a:cubicBezTo>
                    <a:pt x="54" y="1178"/>
                    <a:pt x="144" y="1428"/>
                    <a:pt x="322" y="1570"/>
                  </a:cubicBezTo>
                  <a:cubicBezTo>
                    <a:pt x="465" y="1677"/>
                    <a:pt x="679" y="1784"/>
                    <a:pt x="1036" y="1909"/>
                  </a:cubicBezTo>
                  <a:cubicBezTo>
                    <a:pt x="1303" y="1999"/>
                    <a:pt x="1286" y="2213"/>
                    <a:pt x="1286" y="2302"/>
                  </a:cubicBezTo>
                  <a:cubicBezTo>
                    <a:pt x="1250" y="2462"/>
                    <a:pt x="1107" y="2641"/>
                    <a:pt x="857" y="2659"/>
                  </a:cubicBezTo>
                  <a:cubicBezTo>
                    <a:pt x="625" y="2659"/>
                    <a:pt x="554" y="2641"/>
                    <a:pt x="376" y="2516"/>
                  </a:cubicBezTo>
                  <a:cubicBezTo>
                    <a:pt x="337" y="2497"/>
                    <a:pt x="294" y="2487"/>
                    <a:pt x="251" y="2487"/>
                  </a:cubicBezTo>
                  <a:cubicBezTo>
                    <a:pt x="175" y="2487"/>
                    <a:pt x="100" y="2519"/>
                    <a:pt x="54" y="2587"/>
                  </a:cubicBezTo>
                  <a:cubicBezTo>
                    <a:pt x="1" y="2694"/>
                    <a:pt x="19" y="2819"/>
                    <a:pt x="126" y="2891"/>
                  </a:cubicBezTo>
                  <a:cubicBezTo>
                    <a:pt x="322" y="3016"/>
                    <a:pt x="465" y="3069"/>
                    <a:pt x="643" y="3087"/>
                  </a:cubicBezTo>
                  <a:lnTo>
                    <a:pt x="643" y="3212"/>
                  </a:lnTo>
                  <a:cubicBezTo>
                    <a:pt x="643" y="3337"/>
                    <a:pt x="732" y="3426"/>
                    <a:pt x="857" y="3426"/>
                  </a:cubicBezTo>
                  <a:cubicBezTo>
                    <a:pt x="982" y="3426"/>
                    <a:pt x="1089" y="3337"/>
                    <a:pt x="1089" y="3212"/>
                  </a:cubicBezTo>
                  <a:lnTo>
                    <a:pt x="1089" y="3069"/>
                  </a:lnTo>
                  <a:cubicBezTo>
                    <a:pt x="1446" y="2980"/>
                    <a:pt x="1660" y="2677"/>
                    <a:pt x="1714" y="2373"/>
                  </a:cubicBezTo>
                  <a:cubicBezTo>
                    <a:pt x="1785" y="1981"/>
                    <a:pt x="1571" y="1624"/>
                    <a:pt x="1196" y="1499"/>
                  </a:cubicBezTo>
                  <a:cubicBezTo>
                    <a:pt x="982" y="1410"/>
                    <a:pt x="732" y="1321"/>
                    <a:pt x="590" y="1213"/>
                  </a:cubicBezTo>
                  <a:cubicBezTo>
                    <a:pt x="554" y="1178"/>
                    <a:pt x="536" y="1106"/>
                    <a:pt x="536" y="1017"/>
                  </a:cubicBezTo>
                  <a:cubicBezTo>
                    <a:pt x="554" y="928"/>
                    <a:pt x="625" y="821"/>
                    <a:pt x="732" y="785"/>
                  </a:cubicBezTo>
                  <a:cubicBezTo>
                    <a:pt x="804" y="764"/>
                    <a:pt x="871" y="756"/>
                    <a:pt x="932" y="756"/>
                  </a:cubicBezTo>
                  <a:cubicBezTo>
                    <a:pt x="1133" y="756"/>
                    <a:pt x="1272" y="843"/>
                    <a:pt x="1286" y="857"/>
                  </a:cubicBezTo>
                  <a:cubicBezTo>
                    <a:pt x="1318" y="876"/>
                    <a:pt x="1356" y="886"/>
                    <a:pt x="1397" y="886"/>
                  </a:cubicBezTo>
                  <a:cubicBezTo>
                    <a:pt x="1468" y="886"/>
                    <a:pt x="1543" y="854"/>
                    <a:pt x="1589" y="785"/>
                  </a:cubicBezTo>
                  <a:cubicBezTo>
                    <a:pt x="1660" y="678"/>
                    <a:pt x="1625" y="553"/>
                    <a:pt x="1518" y="482"/>
                  </a:cubicBezTo>
                  <a:cubicBezTo>
                    <a:pt x="1518" y="464"/>
                    <a:pt x="1339" y="357"/>
                    <a:pt x="1089" y="321"/>
                  </a:cubicBezTo>
                  <a:lnTo>
                    <a:pt x="1089" y="232"/>
                  </a:lnTo>
                  <a:cubicBezTo>
                    <a:pt x="1089" y="107"/>
                    <a:pt x="982" y="0"/>
                    <a:pt x="8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918;p74">
              <a:extLst>
                <a:ext uri="{FF2B5EF4-FFF2-40B4-BE49-F238E27FC236}">
                  <a16:creationId xmlns:a16="http://schemas.microsoft.com/office/drawing/2014/main" id="{4C60BB37-F20D-F9C9-19F9-228D27E18AB6}"/>
                </a:ext>
              </a:extLst>
            </p:cNvPr>
            <p:cNvSpPr/>
            <p:nvPr/>
          </p:nvSpPr>
          <p:spPr>
            <a:xfrm>
              <a:off x="3983725" y="2840425"/>
              <a:ext cx="98600" cy="123475"/>
            </a:xfrm>
            <a:custGeom>
              <a:avLst/>
              <a:gdLst/>
              <a:ahLst/>
              <a:cxnLst/>
              <a:rect l="l" t="t" r="r" b="b"/>
              <a:pathLst>
                <a:path w="3944" h="4939" extrusionOk="0">
                  <a:moveTo>
                    <a:pt x="2416" y="1"/>
                  </a:moveTo>
                  <a:cubicBezTo>
                    <a:pt x="2334" y="1"/>
                    <a:pt x="2253" y="41"/>
                    <a:pt x="2213" y="121"/>
                  </a:cubicBezTo>
                  <a:lnTo>
                    <a:pt x="54" y="4617"/>
                  </a:lnTo>
                  <a:cubicBezTo>
                    <a:pt x="1" y="4742"/>
                    <a:pt x="54" y="4867"/>
                    <a:pt x="161" y="4921"/>
                  </a:cubicBezTo>
                  <a:cubicBezTo>
                    <a:pt x="197" y="4938"/>
                    <a:pt x="215" y="4938"/>
                    <a:pt x="251" y="4938"/>
                  </a:cubicBezTo>
                  <a:cubicBezTo>
                    <a:pt x="340" y="4938"/>
                    <a:pt x="411" y="4903"/>
                    <a:pt x="447" y="4814"/>
                  </a:cubicBezTo>
                  <a:lnTo>
                    <a:pt x="2517" y="496"/>
                  </a:lnTo>
                  <a:lnTo>
                    <a:pt x="3605" y="942"/>
                  </a:lnTo>
                  <a:cubicBezTo>
                    <a:pt x="3633" y="956"/>
                    <a:pt x="3663" y="962"/>
                    <a:pt x="3694" y="962"/>
                  </a:cubicBezTo>
                  <a:cubicBezTo>
                    <a:pt x="3779" y="962"/>
                    <a:pt x="3864" y="909"/>
                    <a:pt x="3890" y="817"/>
                  </a:cubicBezTo>
                  <a:cubicBezTo>
                    <a:pt x="3944" y="710"/>
                    <a:pt x="3890" y="585"/>
                    <a:pt x="3766" y="531"/>
                  </a:cubicBezTo>
                  <a:lnTo>
                    <a:pt x="2499" y="14"/>
                  </a:lnTo>
                  <a:cubicBezTo>
                    <a:pt x="2472" y="5"/>
                    <a:pt x="2444" y="1"/>
                    <a:pt x="24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919;p74">
              <a:extLst>
                <a:ext uri="{FF2B5EF4-FFF2-40B4-BE49-F238E27FC236}">
                  <a16:creationId xmlns:a16="http://schemas.microsoft.com/office/drawing/2014/main" id="{DA7BD6C4-A23F-51EB-22F5-55164E3B4555}"/>
                </a:ext>
              </a:extLst>
            </p:cNvPr>
            <p:cNvSpPr/>
            <p:nvPr/>
          </p:nvSpPr>
          <p:spPr>
            <a:xfrm>
              <a:off x="3965150" y="2946125"/>
              <a:ext cx="49825" cy="39975"/>
            </a:xfrm>
            <a:custGeom>
              <a:avLst/>
              <a:gdLst/>
              <a:ahLst/>
              <a:cxnLst/>
              <a:rect l="l" t="t" r="r" b="b"/>
              <a:pathLst>
                <a:path w="1993" h="1599" extrusionOk="0">
                  <a:moveTo>
                    <a:pt x="160" y="0"/>
                  </a:moveTo>
                  <a:cubicBezTo>
                    <a:pt x="67" y="0"/>
                    <a:pt x="1" y="88"/>
                    <a:pt x="30" y="175"/>
                  </a:cubicBezTo>
                  <a:lnTo>
                    <a:pt x="458" y="1496"/>
                  </a:lnTo>
                  <a:cubicBezTo>
                    <a:pt x="471" y="1562"/>
                    <a:pt x="524" y="1598"/>
                    <a:pt x="579" y="1598"/>
                  </a:cubicBezTo>
                  <a:cubicBezTo>
                    <a:pt x="599" y="1598"/>
                    <a:pt x="618" y="1594"/>
                    <a:pt x="637" y="1585"/>
                  </a:cubicBezTo>
                  <a:lnTo>
                    <a:pt x="1886" y="960"/>
                  </a:lnTo>
                  <a:cubicBezTo>
                    <a:pt x="1993" y="907"/>
                    <a:pt x="1993" y="746"/>
                    <a:pt x="1868" y="710"/>
                  </a:cubicBezTo>
                  <a:lnTo>
                    <a:pt x="226" y="15"/>
                  </a:lnTo>
                  <a:cubicBezTo>
                    <a:pt x="203" y="5"/>
                    <a:pt x="181" y="0"/>
                    <a:pt x="1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920;p74">
              <a:extLst>
                <a:ext uri="{FF2B5EF4-FFF2-40B4-BE49-F238E27FC236}">
                  <a16:creationId xmlns:a16="http://schemas.microsoft.com/office/drawing/2014/main" id="{B51E80A2-BA74-B0C0-03AF-9EF544DC7F35}"/>
                </a:ext>
              </a:extLst>
            </p:cNvPr>
            <p:cNvSpPr/>
            <p:nvPr/>
          </p:nvSpPr>
          <p:spPr>
            <a:xfrm>
              <a:off x="4088550" y="3037400"/>
              <a:ext cx="98600" cy="123650"/>
            </a:xfrm>
            <a:custGeom>
              <a:avLst/>
              <a:gdLst/>
              <a:ahLst/>
              <a:cxnLst/>
              <a:rect l="l" t="t" r="r" b="b"/>
              <a:pathLst>
                <a:path w="3944" h="4946" extrusionOk="0">
                  <a:moveTo>
                    <a:pt x="3695" y="0"/>
                  </a:moveTo>
                  <a:cubicBezTo>
                    <a:pt x="3615" y="0"/>
                    <a:pt x="3537" y="50"/>
                    <a:pt x="3498" y="128"/>
                  </a:cubicBezTo>
                  <a:lnTo>
                    <a:pt x="1428" y="4446"/>
                  </a:lnTo>
                  <a:lnTo>
                    <a:pt x="340" y="4000"/>
                  </a:lnTo>
                  <a:cubicBezTo>
                    <a:pt x="315" y="3988"/>
                    <a:pt x="288" y="3982"/>
                    <a:pt x="261" y="3982"/>
                  </a:cubicBezTo>
                  <a:cubicBezTo>
                    <a:pt x="172" y="3982"/>
                    <a:pt x="82" y="4043"/>
                    <a:pt x="54" y="4125"/>
                  </a:cubicBezTo>
                  <a:cubicBezTo>
                    <a:pt x="1" y="4232"/>
                    <a:pt x="54" y="4357"/>
                    <a:pt x="179" y="4411"/>
                  </a:cubicBezTo>
                  <a:lnTo>
                    <a:pt x="1446" y="4928"/>
                  </a:lnTo>
                  <a:cubicBezTo>
                    <a:pt x="1482" y="4946"/>
                    <a:pt x="1500" y="4946"/>
                    <a:pt x="1535" y="4946"/>
                  </a:cubicBezTo>
                  <a:cubicBezTo>
                    <a:pt x="1607" y="4946"/>
                    <a:pt x="1696" y="4910"/>
                    <a:pt x="1731" y="4821"/>
                  </a:cubicBezTo>
                  <a:lnTo>
                    <a:pt x="3890" y="325"/>
                  </a:lnTo>
                  <a:cubicBezTo>
                    <a:pt x="3944" y="218"/>
                    <a:pt x="3890" y="75"/>
                    <a:pt x="3783" y="21"/>
                  </a:cubicBezTo>
                  <a:cubicBezTo>
                    <a:pt x="3755" y="7"/>
                    <a:pt x="3725" y="0"/>
                    <a:pt x="3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921;p74">
              <a:extLst>
                <a:ext uri="{FF2B5EF4-FFF2-40B4-BE49-F238E27FC236}">
                  <a16:creationId xmlns:a16="http://schemas.microsoft.com/office/drawing/2014/main" id="{42DAEE93-5E6B-7D36-BF70-0A7026311384}"/>
                </a:ext>
              </a:extLst>
            </p:cNvPr>
            <p:cNvSpPr/>
            <p:nvPr/>
          </p:nvSpPr>
          <p:spPr>
            <a:xfrm>
              <a:off x="4155900" y="3015275"/>
              <a:ext cx="49850" cy="40275"/>
            </a:xfrm>
            <a:custGeom>
              <a:avLst/>
              <a:gdLst/>
              <a:ahLst/>
              <a:cxnLst/>
              <a:rect l="l" t="t" r="r" b="b"/>
              <a:pathLst>
                <a:path w="1994" h="1611" extrusionOk="0">
                  <a:moveTo>
                    <a:pt x="1414" y="1"/>
                  </a:moveTo>
                  <a:cubicBezTo>
                    <a:pt x="1395" y="1"/>
                    <a:pt x="1375" y="5"/>
                    <a:pt x="1357" y="14"/>
                  </a:cubicBezTo>
                  <a:lnTo>
                    <a:pt x="108" y="657"/>
                  </a:lnTo>
                  <a:cubicBezTo>
                    <a:pt x="1" y="710"/>
                    <a:pt x="1" y="853"/>
                    <a:pt x="108" y="906"/>
                  </a:cubicBezTo>
                  <a:lnTo>
                    <a:pt x="1767" y="1602"/>
                  </a:lnTo>
                  <a:cubicBezTo>
                    <a:pt x="1786" y="1608"/>
                    <a:pt x="1805" y="1610"/>
                    <a:pt x="1822" y="1610"/>
                  </a:cubicBezTo>
                  <a:cubicBezTo>
                    <a:pt x="1921" y="1610"/>
                    <a:pt x="1994" y="1530"/>
                    <a:pt x="1964" y="1424"/>
                  </a:cubicBezTo>
                  <a:lnTo>
                    <a:pt x="1535" y="103"/>
                  </a:lnTo>
                  <a:cubicBezTo>
                    <a:pt x="1522" y="37"/>
                    <a:pt x="1470" y="1"/>
                    <a:pt x="14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oogle Shape;5050;p74">
            <a:extLst>
              <a:ext uri="{FF2B5EF4-FFF2-40B4-BE49-F238E27FC236}">
                <a16:creationId xmlns:a16="http://schemas.microsoft.com/office/drawing/2014/main" id="{E6BCFD05-36BE-5234-F8DD-5069A1F243CB}"/>
              </a:ext>
            </a:extLst>
          </p:cNvPr>
          <p:cNvGrpSpPr/>
          <p:nvPr/>
        </p:nvGrpSpPr>
        <p:grpSpPr>
          <a:xfrm>
            <a:off x="4988440" y="2163743"/>
            <a:ext cx="299350" cy="367125"/>
            <a:chOff x="6401738" y="1522800"/>
            <a:chExt cx="299350" cy="367125"/>
          </a:xfrm>
        </p:grpSpPr>
        <p:sp>
          <p:nvSpPr>
            <p:cNvPr id="20" name="Google Shape;5051;p74">
              <a:extLst>
                <a:ext uri="{FF2B5EF4-FFF2-40B4-BE49-F238E27FC236}">
                  <a16:creationId xmlns:a16="http://schemas.microsoft.com/office/drawing/2014/main" id="{414644AC-E87D-CF11-7407-E0970C790B72}"/>
                </a:ext>
              </a:extLst>
            </p:cNvPr>
            <p:cNvSpPr/>
            <p:nvPr/>
          </p:nvSpPr>
          <p:spPr>
            <a:xfrm>
              <a:off x="6401738" y="1522800"/>
              <a:ext cx="299350" cy="367125"/>
            </a:xfrm>
            <a:custGeom>
              <a:avLst/>
              <a:gdLst/>
              <a:ahLst/>
              <a:cxnLst/>
              <a:rect l="l" t="t" r="r" b="b"/>
              <a:pathLst>
                <a:path w="11974" h="14685" extrusionOk="0">
                  <a:moveTo>
                    <a:pt x="411" y="0"/>
                  </a:moveTo>
                  <a:cubicBezTo>
                    <a:pt x="179" y="0"/>
                    <a:pt x="1" y="179"/>
                    <a:pt x="1" y="411"/>
                  </a:cubicBezTo>
                  <a:lnTo>
                    <a:pt x="1" y="11955"/>
                  </a:lnTo>
                  <a:lnTo>
                    <a:pt x="1500" y="13311"/>
                  </a:lnTo>
                  <a:lnTo>
                    <a:pt x="2588" y="14685"/>
                  </a:lnTo>
                  <a:lnTo>
                    <a:pt x="11563" y="14685"/>
                  </a:lnTo>
                  <a:cubicBezTo>
                    <a:pt x="11777" y="14685"/>
                    <a:pt x="11973" y="14506"/>
                    <a:pt x="11973" y="14274"/>
                  </a:cubicBezTo>
                  <a:lnTo>
                    <a:pt x="11973" y="411"/>
                  </a:lnTo>
                  <a:cubicBezTo>
                    <a:pt x="11973" y="179"/>
                    <a:pt x="11777" y="0"/>
                    <a:pt x="115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052;p74">
              <a:extLst>
                <a:ext uri="{FF2B5EF4-FFF2-40B4-BE49-F238E27FC236}">
                  <a16:creationId xmlns:a16="http://schemas.microsoft.com/office/drawing/2014/main" id="{8669E1A8-BE51-6A76-00FB-641AFABDF785}"/>
                </a:ext>
              </a:extLst>
            </p:cNvPr>
            <p:cNvSpPr/>
            <p:nvPr/>
          </p:nvSpPr>
          <p:spPr>
            <a:xfrm>
              <a:off x="6674288" y="1522800"/>
              <a:ext cx="26800" cy="367125"/>
            </a:xfrm>
            <a:custGeom>
              <a:avLst/>
              <a:gdLst/>
              <a:ahLst/>
              <a:cxnLst/>
              <a:rect l="l" t="t" r="r" b="b"/>
              <a:pathLst>
                <a:path w="1072" h="14685" extrusionOk="0">
                  <a:moveTo>
                    <a:pt x="1" y="0"/>
                  </a:moveTo>
                  <a:cubicBezTo>
                    <a:pt x="215" y="0"/>
                    <a:pt x="411" y="179"/>
                    <a:pt x="411" y="411"/>
                  </a:cubicBezTo>
                  <a:lnTo>
                    <a:pt x="411" y="14274"/>
                  </a:lnTo>
                  <a:cubicBezTo>
                    <a:pt x="411" y="14506"/>
                    <a:pt x="215" y="14685"/>
                    <a:pt x="1" y="14685"/>
                  </a:cubicBezTo>
                  <a:lnTo>
                    <a:pt x="661" y="14685"/>
                  </a:lnTo>
                  <a:cubicBezTo>
                    <a:pt x="875" y="14685"/>
                    <a:pt x="1071" y="14506"/>
                    <a:pt x="1071" y="14274"/>
                  </a:cubicBezTo>
                  <a:lnTo>
                    <a:pt x="1071" y="411"/>
                  </a:lnTo>
                  <a:cubicBezTo>
                    <a:pt x="1071" y="179"/>
                    <a:pt x="875" y="0"/>
                    <a:pt x="6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053;p74">
              <a:extLst>
                <a:ext uri="{FF2B5EF4-FFF2-40B4-BE49-F238E27FC236}">
                  <a16:creationId xmlns:a16="http://schemas.microsoft.com/office/drawing/2014/main" id="{113D1F63-F1E1-3598-047A-229880585121}"/>
                </a:ext>
              </a:extLst>
            </p:cNvPr>
            <p:cNvSpPr/>
            <p:nvPr/>
          </p:nvSpPr>
          <p:spPr>
            <a:xfrm>
              <a:off x="6401738" y="1821650"/>
              <a:ext cx="67150" cy="68275"/>
            </a:xfrm>
            <a:custGeom>
              <a:avLst/>
              <a:gdLst/>
              <a:ahLst/>
              <a:cxnLst/>
              <a:rect l="l" t="t" r="r" b="b"/>
              <a:pathLst>
                <a:path w="2686" h="2731" extrusionOk="0">
                  <a:moveTo>
                    <a:pt x="1" y="1"/>
                  </a:moveTo>
                  <a:lnTo>
                    <a:pt x="1" y="393"/>
                  </a:lnTo>
                  <a:cubicBezTo>
                    <a:pt x="1" y="1678"/>
                    <a:pt x="1054" y="2731"/>
                    <a:pt x="2338" y="2731"/>
                  </a:cubicBezTo>
                  <a:lnTo>
                    <a:pt x="2588" y="2731"/>
                  </a:lnTo>
                  <a:cubicBezTo>
                    <a:pt x="2392" y="2231"/>
                    <a:pt x="2410" y="1696"/>
                    <a:pt x="2552" y="1125"/>
                  </a:cubicBezTo>
                  <a:cubicBezTo>
                    <a:pt x="2686" y="641"/>
                    <a:pt x="2335" y="172"/>
                    <a:pt x="1851" y="172"/>
                  </a:cubicBezTo>
                  <a:cubicBezTo>
                    <a:pt x="1818" y="172"/>
                    <a:pt x="1784" y="175"/>
                    <a:pt x="1750" y="179"/>
                  </a:cubicBezTo>
                  <a:cubicBezTo>
                    <a:pt x="1590" y="199"/>
                    <a:pt x="1428" y="209"/>
                    <a:pt x="1266" y="209"/>
                  </a:cubicBezTo>
                  <a:cubicBezTo>
                    <a:pt x="849" y="209"/>
                    <a:pt x="425" y="142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054;p74">
              <a:extLst>
                <a:ext uri="{FF2B5EF4-FFF2-40B4-BE49-F238E27FC236}">
                  <a16:creationId xmlns:a16="http://schemas.microsoft.com/office/drawing/2014/main" id="{B131A223-9A4D-4AD6-6EF5-E6876602C9F3}"/>
                </a:ext>
              </a:extLst>
            </p:cNvPr>
            <p:cNvSpPr/>
            <p:nvPr/>
          </p:nvSpPr>
          <p:spPr>
            <a:xfrm>
              <a:off x="6440563" y="1558025"/>
              <a:ext cx="62475" cy="56675"/>
            </a:xfrm>
            <a:custGeom>
              <a:avLst/>
              <a:gdLst/>
              <a:ahLst/>
              <a:cxnLst/>
              <a:rect l="l" t="t" r="r" b="b"/>
              <a:pathLst>
                <a:path w="2499" h="2267" extrusionOk="0">
                  <a:moveTo>
                    <a:pt x="1999" y="1"/>
                  </a:moveTo>
                  <a:lnTo>
                    <a:pt x="1981" y="19"/>
                  </a:lnTo>
                  <a:lnTo>
                    <a:pt x="1071" y="36"/>
                  </a:lnTo>
                  <a:lnTo>
                    <a:pt x="678" y="590"/>
                  </a:lnTo>
                  <a:lnTo>
                    <a:pt x="90" y="536"/>
                  </a:lnTo>
                  <a:cubicBezTo>
                    <a:pt x="36" y="697"/>
                    <a:pt x="0" y="857"/>
                    <a:pt x="0" y="1018"/>
                  </a:cubicBezTo>
                  <a:cubicBezTo>
                    <a:pt x="0" y="1642"/>
                    <a:pt x="464" y="2177"/>
                    <a:pt x="1053" y="2267"/>
                  </a:cubicBezTo>
                  <a:lnTo>
                    <a:pt x="1820" y="1553"/>
                  </a:lnTo>
                  <a:lnTo>
                    <a:pt x="2498" y="1178"/>
                  </a:lnTo>
                  <a:cubicBezTo>
                    <a:pt x="2498" y="1125"/>
                    <a:pt x="2498" y="1071"/>
                    <a:pt x="2498" y="1018"/>
                  </a:cubicBezTo>
                  <a:cubicBezTo>
                    <a:pt x="2498" y="607"/>
                    <a:pt x="2302" y="233"/>
                    <a:pt x="199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055;p74">
              <a:extLst>
                <a:ext uri="{FF2B5EF4-FFF2-40B4-BE49-F238E27FC236}">
                  <a16:creationId xmlns:a16="http://schemas.microsoft.com/office/drawing/2014/main" id="{F906B3E8-CF2D-91B7-7053-CC7C5A3D6233}"/>
                </a:ext>
              </a:extLst>
            </p:cNvPr>
            <p:cNvSpPr/>
            <p:nvPr/>
          </p:nvSpPr>
          <p:spPr>
            <a:xfrm>
              <a:off x="6442788" y="1552225"/>
              <a:ext cx="47750" cy="31350"/>
            </a:xfrm>
            <a:custGeom>
              <a:avLst/>
              <a:gdLst/>
              <a:ahLst/>
              <a:cxnLst/>
              <a:rect l="l" t="t" r="r" b="b"/>
              <a:pathLst>
                <a:path w="1910" h="1254" extrusionOk="0">
                  <a:moveTo>
                    <a:pt x="1160" y="1"/>
                  </a:moveTo>
                  <a:cubicBezTo>
                    <a:pt x="643" y="1"/>
                    <a:pt x="197" y="322"/>
                    <a:pt x="1" y="768"/>
                  </a:cubicBezTo>
                  <a:cubicBezTo>
                    <a:pt x="169" y="998"/>
                    <a:pt x="403" y="1254"/>
                    <a:pt x="658" y="1254"/>
                  </a:cubicBezTo>
                  <a:cubicBezTo>
                    <a:pt x="700" y="1254"/>
                    <a:pt x="743" y="1247"/>
                    <a:pt x="786" y="1232"/>
                  </a:cubicBezTo>
                  <a:cubicBezTo>
                    <a:pt x="1303" y="1053"/>
                    <a:pt x="893" y="572"/>
                    <a:pt x="1892" y="251"/>
                  </a:cubicBezTo>
                  <a:cubicBezTo>
                    <a:pt x="1892" y="251"/>
                    <a:pt x="1892" y="251"/>
                    <a:pt x="1910" y="233"/>
                  </a:cubicBezTo>
                  <a:cubicBezTo>
                    <a:pt x="1696" y="90"/>
                    <a:pt x="1446" y="1"/>
                    <a:pt x="11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056;p74">
              <a:extLst>
                <a:ext uri="{FF2B5EF4-FFF2-40B4-BE49-F238E27FC236}">
                  <a16:creationId xmlns:a16="http://schemas.microsoft.com/office/drawing/2014/main" id="{241000E4-E8A9-CE24-3F61-B64939F91FCD}"/>
                </a:ext>
              </a:extLst>
            </p:cNvPr>
            <p:cNvSpPr/>
            <p:nvPr/>
          </p:nvSpPr>
          <p:spPr>
            <a:xfrm>
              <a:off x="6466888" y="1586025"/>
              <a:ext cx="36150" cy="29125"/>
            </a:xfrm>
            <a:custGeom>
              <a:avLst/>
              <a:gdLst/>
              <a:ahLst/>
              <a:cxnLst/>
              <a:rect l="l" t="t" r="r" b="b"/>
              <a:pathLst>
                <a:path w="1446" h="1165" extrusionOk="0">
                  <a:moveTo>
                    <a:pt x="1092" y="1"/>
                  </a:moveTo>
                  <a:cubicBezTo>
                    <a:pt x="833" y="1"/>
                    <a:pt x="575" y="85"/>
                    <a:pt x="393" y="219"/>
                  </a:cubicBezTo>
                  <a:cubicBezTo>
                    <a:pt x="71" y="469"/>
                    <a:pt x="0" y="843"/>
                    <a:pt x="0" y="1147"/>
                  </a:cubicBezTo>
                  <a:cubicBezTo>
                    <a:pt x="71" y="1147"/>
                    <a:pt x="125" y="1165"/>
                    <a:pt x="196" y="1165"/>
                  </a:cubicBezTo>
                  <a:cubicBezTo>
                    <a:pt x="839" y="1165"/>
                    <a:pt x="1374" y="665"/>
                    <a:pt x="1445" y="58"/>
                  </a:cubicBezTo>
                  <a:cubicBezTo>
                    <a:pt x="1332" y="19"/>
                    <a:pt x="1212" y="1"/>
                    <a:pt x="10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057;p74">
              <a:extLst>
                <a:ext uri="{FF2B5EF4-FFF2-40B4-BE49-F238E27FC236}">
                  <a16:creationId xmlns:a16="http://schemas.microsoft.com/office/drawing/2014/main" id="{E9D9A55E-9626-E442-D477-BBA12B7B2330}"/>
                </a:ext>
              </a:extLst>
            </p:cNvPr>
            <p:cNvSpPr/>
            <p:nvPr/>
          </p:nvSpPr>
          <p:spPr>
            <a:xfrm>
              <a:off x="6527088" y="1571400"/>
              <a:ext cx="129825" cy="24575"/>
            </a:xfrm>
            <a:custGeom>
              <a:avLst/>
              <a:gdLst/>
              <a:ahLst/>
              <a:cxnLst/>
              <a:rect l="l" t="t" r="r" b="b"/>
              <a:pathLst>
                <a:path w="5193" h="983" extrusionOk="0">
                  <a:moveTo>
                    <a:pt x="126" y="1"/>
                  </a:moveTo>
                  <a:cubicBezTo>
                    <a:pt x="54" y="1"/>
                    <a:pt x="1" y="55"/>
                    <a:pt x="1" y="126"/>
                  </a:cubicBezTo>
                  <a:lnTo>
                    <a:pt x="1" y="840"/>
                  </a:lnTo>
                  <a:cubicBezTo>
                    <a:pt x="1" y="911"/>
                    <a:pt x="54" y="982"/>
                    <a:pt x="126" y="982"/>
                  </a:cubicBezTo>
                  <a:lnTo>
                    <a:pt x="5068" y="982"/>
                  </a:lnTo>
                  <a:cubicBezTo>
                    <a:pt x="5139" y="982"/>
                    <a:pt x="5193" y="911"/>
                    <a:pt x="5193" y="840"/>
                  </a:cubicBezTo>
                  <a:lnTo>
                    <a:pt x="5193" y="126"/>
                  </a:lnTo>
                  <a:cubicBezTo>
                    <a:pt x="5193" y="55"/>
                    <a:pt x="5139" y="1"/>
                    <a:pt x="50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058;p74">
              <a:extLst>
                <a:ext uri="{FF2B5EF4-FFF2-40B4-BE49-F238E27FC236}">
                  <a16:creationId xmlns:a16="http://schemas.microsoft.com/office/drawing/2014/main" id="{620DCFF8-BF7F-D219-76E3-155D1143C079}"/>
                </a:ext>
              </a:extLst>
            </p:cNvPr>
            <p:cNvSpPr/>
            <p:nvPr/>
          </p:nvSpPr>
          <p:spPr>
            <a:xfrm>
              <a:off x="6471788" y="1657050"/>
              <a:ext cx="37050" cy="37500"/>
            </a:xfrm>
            <a:custGeom>
              <a:avLst/>
              <a:gdLst/>
              <a:ahLst/>
              <a:cxnLst/>
              <a:rect l="l" t="t" r="r" b="b"/>
              <a:pathLst>
                <a:path w="1482" h="1500" extrusionOk="0">
                  <a:moveTo>
                    <a:pt x="214" y="1"/>
                  </a:moveTo>
                  <a:cubicBezTo>
                    <a:pt x="89" y="1"/>
                    <a:pt x="0" y="108"/>
                    <a:pt x="0" y="215"/>
                  </a:cubicBezTo>
                  <a:lnTo>
                    <a:pt x="0" y="1285"/>
                  </a:lnTo>
                  <a:cubicBezTo>
                    <a:pt x="0" y="1392"/>
                    <a:pt x="89" y="1500"/>
                    <a:pt x="214" y="1500"/>
                  </a:cubicBezTo>
                  <a:lnTo>
                    <a:pt x="1267" y="1500"/>
                  </a:lnTo>
                  <a:cubicBezTo>
                    <a:pt x="1392" y="1500"/>
                    <a:pt x="1481" y="1392"/>
                    <a:pt x="1481" y="1285"/>
                  </a:cubicBezTo>
                  <a:lnTo>
                    <a:pt x="1481" y="215"/>
                  </a:lnTo>
                  <a:cubicBezTo>
                    <a:pt x="1481" y="108"/>
                    <a:pt x="1392" y="1"/>
                    <a:pt x="12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059;p74">
              <a:extLst>
                <a:ext uri="{FF2B5EF4-FFF2-40B4-BE49-F238E27FC236}">
                  <a16:creationId xmlns:a16="http://schemas.microsoft.com/office/drawing/2014/main" id="{D77DCB46-ECD2-5757-F945-07FE90568A13}"/>
                </a:ext>
              </a:extLst>
            </p:cNvPr>
            <p:cNvSpPr/>
            <p:nvPr/>
          </p:nvSpPr>
          <p:spPr>
            <a:xfrm>
              <a:off x="6481138" y="1658750"/>
              <a:ext cx="45975" cy="25100"/>
            </a:xfrm>
            <a:custGeom>
              <a:avLst/>
              <a:gdLst/>
              <a:ahLst/>
              <a:cxnLst/>
              <a:rect l="l" t="t" r="r" b="b"/>
              <a:pathLst>
                <a:path w="1839" h="1004" extrusionOk="0">
                  <a:moveTo>
                    <a:pt x="1581" y="1"/>
                  </a:moveTo>
                  <a:cubicBezTo>
                    <a:pt x="1549" y="1"/>
                    <a:pt x="1515" y="8"/>
                    <a:pt x="1482" y="22"/>
                  </a:cubicBezTo>
                  <a:lnTo>
                    <a:pt x="536" y="504"/>
                  </a:lnTo>
                  <a:lnTo>
                    <a:pt x="411" y="379"/>
                  </a:lnTo>
                  <a:cubicBezTo>
                    <a:pt x="367" y="334"/>
                    <a:pt x="309" y="312"/>
                    <a:pt x="251" y="312"/>
                  </a:cubicBezTo>
                  <a:cubicBezTo>
                    <a:pt x="193" y="312"/>
                    <a:pt x="135" y="334"/>
                    <a:pt x="90" y="379"/>
                  </a:cubicBezTo>
                  <a:cubicBezTo>
                    <a:pt x="1" y="468"/>
                    <a:pt x="1" y="611"/>
                    <a:pt x="90" y="682"/>
                  </a:cubicBezTo>
                  <a:lnTo>
                    <a:pt x="340" y="932"/>
                  </a:lnTo>
                  <a:cubicBezTo>
                    <a:pt x="376" y="985"/>
                    <a:pt x="429" y="1003"/>
                    <a:pt x="501" y="1003"/>
                  </a:cubicBezTo>
                  <a:cubicBezTo>
                    <a:pt x="536" y="1003"/>
                    <a:pt x="554" y="1003"/>
                    <a:pt x="590" y="985"/>
                  </a:cubicBezTo>
                  <a:lnTo>
                    <a:pt x="1696" y="432"/>
                  </a:lnTo>
                  <a:cubicBezTo>
                    <a:pt x="1803" y="379"/>
                    <a:pt x="1839" y="236"/>
                    <a:pt x="1785" y="129"/>
                  </a:cubicBezTo>
                  <a:cubicBezTo>
                    <a:pt x="1746" y="51"/>
                    <a:pt x="1669" y="1"/>
                    <a:pt x="15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060;p74">
              <a:extLst>
                <a:ext uri="{FF2B5EF4-FFF2-40B4-BE49-F238E27FC236}">
                  <a16:creationId xmlns:a16="http://schemas.microsoft.com/office/drawing/2014/main" id="{58D376ED-60D5-1AEB-BA56-703D607CE446}"/>
                </a:ext>
              </a:extLst>
            </p:cNvPr>
            <p:cNvSpPr/>
            <p:nvPr/>
          </p:nvSpPr>
          <p:spPr>
            <a:xfrm>
              <a:off x="6539138" y="1660625"/>
              <a:ext cx="110200" cy="11175"/>
            </a:xfrm>
            <a:custGeom>
              <a:avLst/>
              <a:gdLst/>
              <a:ahLst/>
              <a:cxnLst/>
              <a:rect l="l" t="t" r="r" b="b"/>
              <a:pathLst>
                <a:path w="4408" h="447" extrusionOk="0">
                  <a:moveTo>
                    <a:pt x="215" y="0"/>
                  </a:moveTo>
                  <a:cubicBezTo>
                    <a:pt x="90" y="0"/>
                    <a:pt x="1" y="108"/>
                    <a:pt x="1" y="232"/>
                  </a:cubicBezTo>
                  <a:cubicBezTo>
                    <a:pt x="1" y="357"/>
                    <a:pt x="90" y="447"/>
                    <a:pt x="215" y="447"/>
                  </a:cubicBezTo>
                  <a:lnTo>
                    <a:pt x="4194" y="447"/>
                  </a:lnTo>
                  <a:cubicBezTo>
                    <a:pt x="4318" y="447"/>
                    <a:pt x="4408" y="357"/>
                    <a:pt x="4408" y="232"/>
                  </a:cubicBezTo>
                  <a:cubicBezTo>
                    <a:pt x="4408" y="108"/>
                    <a:pt x="4318" y="0"/>
                    <a:pt x="41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061;p74">
              <a:extLst>
                <a:ext uri="{FF2B5EF4-FFF2-40B4-BE49-F238E27FC236}">
                  <a16:creationId xmlns:a16="http://schemas.microsoft.com/office/drawing/2014/main" id="{CAABD570-A071-803D-6B61-6F6C506A766C}"/>
                </a:ext>
              </a:extLst>
            </p:cNvPr>
            <p:cNvSpPr/>
            <p:nvPr/>
          </p:nvSpPr>
          <p:spPr>
            <a:xfrm>
              <a:off x="6539138" y="1679800"/>
              <a:ext cx="110200" cy="11175"/>
            </a:xfrm>
            <a:custGeom>
              <a:avLst/>
              <a:gdLst/>
              <a:ahLst/>
              <a:cxnLst/>
              <a:rect l="l" t="t" r="r" b="b"/>
              <a:pathLst>
                <a:path w="4408" h="447" extrusionOk="0">
                  <a:moveTo>
                    <a:pt x="215" y="1"/>
                  </a:moveTo>
                  <a:cubicBezTo>
                    <a:pt x="90" y="1"/>
                    <a:pt x="1" y="90"/>
                    <a:pt x="1" y="215"/>
                  </a:cubicBezTo>
                  <a:cubicBezTo>
                    <a:pt x="1" y="340"/>
                    <a:pt x="90" y="447"/>
                    <a:pt x="215" y="447"/>
                  </a:cubicBezTo>
                  <a:lnTo>
                    <a:pt x="4194" y="447"/>
                  </a:lnTo>
                  <a:cubicBezTo>
                    <a:pt x="4318" y="447"/>
                    <a:pt x="4408" y="340"/>
                    <a:pt x="4408" y="215"/>
                  </a:cubicBezTo>
                  <a:cubicBezTo>
                    <a:pt x="4408" y="90"/>
                    <a:pt x="4318" y="1"/>
                    <a:pt x="41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062;p74">
              <a:extLst>
                <a:ext uri="{FF2B5EF4-FFF2-40B4-BE49-F238E27FC236}">
                  <a16:creationId xmlns:a16="http://schemas.microsoft.com/office/drawing/2014/main" id="{848BDF41-1B0C-E41D-833C-7615DE19E9FC}"/>
                </a:ext>
              </a:extLst>
            </p:cNvPr>
            <p:cNvSpPr/>
            <p:nvPr/>
          </p:nvSpPr>
          <p:spPr>
            <a:xfrm>
              <a:off x="6471788" y="1717275"/>
              <a:ext cx="37050" cy="37050"/>
            </a:xfrm>
            <a:custGeom>
              <a:avLst/>
              <a:gdLst/>
              <a:ahLst/>
              <a:cxnLst/>
              <a:rect l="l" t="t" r="r" b="b"/>
              <a:pathLst>
                <a:path w="1482" h="1482" extrusionOk="0">
                  <a:moveTo>
                    <a:pt x="214" y="1"/>
                  </a:moveTo>
                  <a:cubicBezTo>
                    <a:pt x="89" y="1"/>
                    <a:pt x="0" y="90"/>
                    <a:pt x="0" y="215"/>
                  </a:cubicBezTo>
                  <a:lnTo>
                    <a:pt x="0" y="1267"/>
                  </a:lnTo>
                  <a:cubicBezTo>
                    <a:pt x="0" y="1392"/>
                    <a:pt x="89" y="1481"/>
                    <a:pt x="214" y="1481"/>
                  </a:cubicBezTo>
                  <a:lnTo>
                    <a:pt x="1267" y="1481"/>
                  </a:lnTo>
                  <a:cubicBezTo>
                    <a:pt x="1392" y="1481"/>
                    <a:pt x="1481" y="1392"/>
                    <a:pt x="1481" y="1267"/>
                  </a:cubicBezTo>
                  <a:lnTo>
                    <a:pt x="1481" y="215"/>
                  </a:lnTo>
                  <a:cubicBezTo>
                    <a:pt x="1481" y="90"/>
                    <a:pt x="1392" y="1"/>
                    <a:pt x="12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063;p74">
              <a:extLst>
                <a:ext uri="{FF2B5EF4-FFF2-40B4-BE49-F238E27FC236}">
                  <a16:creationId xmlns:a16="http://schemas.microsoft.com/office/drawing/2014/main" id="{F4FA485C-31F4-807C-008C-2984C9DF44C0}"/>
                </a:ext>
              </a:extLst>
            </p:cNvPr>
            <p:cNvSpPr/>
            <p:nvPr/>
          </p:nvSpPr>
          <p:spPr>
            <a:xfrm>
              <a:off x="6481138" y="1718900"/>
              <a:ext cx="45975" cy="24725"/>
            </a:xfrm>
            <a:custGeom>
              <a:avLst/>
              <a:gdLst/>
              <a:ahLst/>
              <a:cxnLst/>
              <a:rect l="l" t="t" r="r" b="b"/>
              <a:pathLst>
                <a:path w="1839" h="989" extrusionOk="0">
                  <a:moveTo>
                    <a:pt x="1596" y="0"/>
                  </a:moveTo>
                  <a:cubicBezTo>
                    <a:pt x="1559" y="0"/>
                    <a:pt x="1521" y="8"/>
                    <a:pt x="1482" y="25"/>
                  </a:cubicBezTo>
                  <a:lnTo>
                    <a:pt x="536" y="506"/>
                  </a:lnTo>
                  <a:lnTo>
                    <a:pt x="411" y="364"/>
                  </a:lnTo>
                  <a:cubicBezTo>
                    <a:pt x="367" y="319"/>
                    <a:pt x="309" y="297"/>
                    <a:pt x="251" y="297"/>
                  </a:cubicBezTo>
                  <a:cubicBezTo>
                    <a:pt x="193" y="297"/>
                    <a:pt x="135" y="319"/>
                    <a:pt x="90" y="364"/>
                  </a:cubicBezTo>
                  <a:cubicBezTo>
                    <a:pt x="1" y="453"/>
                    <a:pt x="1" y="596"/>
                    <a:pt x="90" y="685"/>
                  </a:cubicBezTo>
                  <a:lnTo>
                    <a:pt x="340" y="935"/>
                  </a:lnTo>
                  <a:cubicBezTo>
                    <a:pt x="376" y="970"/>
                    <a:pt x="429" y="988"/>
                    <a:pt x="501" y="988"/>
                  </a:cubicBezTo>
                  <a:cubicBezTo>
                    <a:pt x="536" y="988"/>
                    <a:pt x="554" y="988"/>
                    <a:pt x="590" y="970"/>
                  </a:cubicBezTo>
                  <a:lnTo>
                    <a:pt x="1696" y="417"/>
                  </a:lnTo>
                  <a:cubicBezTo>
                    <a:pt x="1803" y="364"/>
                    <a:pt x="1839" y="221"/>
                    <a:pt x="1785" y="114"/>
                  </a:cubicBezTo>
                  <a:cubicBezTo>
                    <a:pt x="1748" y="40"/>
                    <a:pt x="1677" y="0"/>
                    <a:pt x="15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064;p74">
              <a:extLst>
                <a:ext uri="{FF2B5EF4-FFF2-40B4-BE49-F238E27FC236}">
                  <a16:creationId xmlns:a16="http://schemas.microsoft.com/office/drawing/2014/main" id="{2A71557B-1F69-31AA-90BE-1FCD1CEE7720}"/>
                </a:ext>
              </a:extLst>
            </p:cNvPr>
            <p:cNvSpPr/>
            <p:nvPr/>
          </p:nvSpPr>
          <p:spPr>
            <a:xfrm>
              <a:off x="6539138" y="1720850"/>
              <a:ext cx="110200" cy="11175"/>
            </a:xfrm>
            <a:custGeom>
              <a:avLst/>
              <a:gdLst/>
              <a:ahLst/>
              <a:cxnLst/>
              <a:rect l="l" t="t" r="r" b="b"/>
              <a:pathLst>
                <a:path w="4408" h="447" extrusionOk="0">
                  <a:moveTo>
                    <a:pt x="215" y="0"/>
                  </a:moveTo>
                  <a:cubicBezTo>
                    <a:pt x="90" y="0"/>
                    <a:pt x="1" y="89"/>
                    <a:pt x="1" y="214"/>
                  </a:cubicBezTo>
                  <a:cubicBezTo>
                    <a:pt x="1" y="339"/>
                    <a:pt x="90" y="446"/>
                    <a:pt x="215" y="446"/>
                  </a:cubicBezTo>
                  <a:lnTo>
                    <a:pt x="4194" y="446"/>
                  </a:lnTo>
                  <a:cubicBezTo>
                    <a:pt x="4318" y="446"/>
                    <a:pt x="4408" y="339"/>
                    <a:pt x="4408" y="214"/>
                  </a:cubicBezTo>
                  <a:cubicBezTo>
                    <a:pt x="4408" y="89"/>
                    <a:pt x="4318" y="0"/>
                    <a:pt x="41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065;p74">
              <a:extLst>
                <a:ext uri="{FF2B5EF4-FFF2-40B4-BE49-F238E27FC236}">
                  <a16:creationId xmlns:a16="http://schemas.microsoft.com/office/drawing/2014/main" id="{907D7C86-19B0-E102-F8D2-788B4B99FF90}"/>
                </a:ext>
              </a:extLst>
            </p:cNvPr>
            <p:cNvSpPr/>
            <p:nvPr/>
          </p:nvSpPr>
          <p:spPr>
            <a:xfrm>
              <a:off x="6539138" y="1739575"/>
              <a:ext cx="110200" cy="11175"/>
            </a:xfrm>
            <a:custGeom>
              <a:avLst/>
              <a:gdLst/>
              <a:ahLst/>
              <a:cxnLst/>
              <a:rect l="l" t="t" r="r" b="b"/>
              <a:pathLst>
                <a:path w="4408" h="447" extrusionOk="0">
                  <a:moveTo>
                    <a:pt x="215" y="1"/>
                  </a:moveTo>
                  <a:cubicBezTo>
                    <a:pt x="90" y="1"/>
                    <a:pt x="1" y="108"/>
                    <a:pt x="1" y="215"/>
                  </a:cubicBezTo>
                  <a:cubicBezTo>
                    <a:pt x="1" y="340"/>
                    <a:pt x="90" y="447"/>
                    <a:pt x="215" y="447"/>
                  </a:cubicBezTo>
                  <a:lnTo>
                    <a:pt x="4194" y="447"/>
                  </a:lnTo>
                  <a:cubicBezTo>
                    <a:pt x="4318" y="447"/>
                    <a:pt x="4408" y="340"/>
                    <a:pt x="4408" y="215"/>
                  </a:cubicBezTo>
                  <a:cubicBezTo>
                    <a:pt x="4408" y="108"/>
                    <a:pt x="4318" y="1"/>
                    <a:pt x="41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066;p74">
              <a:extLst>
                <a:ext uri="{FF2B5EF4-FFF2-40B4-BE49-F238E27FC236}">
                  <a16:creationId xmlns:a16="http://schemas.microsoft.com/office/drawing/2014/main" id="{D6E10561-91D3-A686-4BF8-F0AAF4EA6420}"/>
                </a:ext>
              </a:extLst>
            </p:cNvPr>
            <p:cNvSpPr/>
            <p:nvPr/>
          </p:nvSpPr>
          <p:spPr>
            <a:xfrm>
              <a:off x="6471788" y="1777050"/>
              <a:ext cx="37050" cy="37050"/>
            </a:xfrm>
            <a:custGeom>
              <a:avLst/>
              <a:gdLst/>
              <a:ahLst/>
              <a:cxnLst/>
              <a:rect l="l" t="t" r="r" b="b"/>
              <a:pathLst>
                <a:path w="1482" h="1482" extrusionOk="0">
                  <a:moveTo>
                    <a:pt x="214" y="0"/>
                  </a:moveTo>
                  <a:cubicBezTo>
                    <a:pt x="89" y="0"/>
                    <a:pt x="0" y="90"/>
                    <a:pt x="0" y="215"/>
                  </a:cubicBezTo>
                  <a:lnTo>
                    <a:pt x="0" y="1267"/>
                  </a:lnTo>
                  <a:cubicBezTo>
                    <a:pt x="0" y="1392"/>
                    <a:pt x="89" y="1481"/>
                    <a:pt x="214" y="1481"/>
                  </a:cubicBezTo>
                  <a:lnTo>
                    <a:pt x="1267" y="1481"/>
                  </a:lnTo>
                  <a:cubicBezTo>
                    <a:pt x="1392" y="1481"/>
                    <a:pt x="1481" y="1392"/>
                    <a:pt x="1481" y="1267"/>
                  </a:cubicBezTo>
                  <a:lnTo>
                    <a:pt x="1481" y="215"/>
                  </a:lnTo>
                  <a:cubicBezTo>
                    <a:pt x="1481" y="90"/>
                    <a:pt x="1392" y="0"/>
                    <a:pt x="12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067;p74">
              <a:extLst>
                <a:ext uri="{FF2B5EF4-FFF2-40B4-BE49-F238E27FC236}">
                  <a16:creationId xmlns:a16="http://schemas.microsoft.com/office/drawing/2014/main" id="{2A59F0DD-A2A4-63C8-AA21-8D880D60A855}"/>
                </a:ext>
              </a:extLst>
            </p:cNvPr>
            <p:cNvSpPr/>
            <p:nvPr/>
          </p:nvSpPr>
          <p:spPr>
            <a:xfrm>
              <a:off x="6481138" y="1778675"/>
              <a:ext cx="45975" cy="24725"/>
            </a:xfrm>
            <a:custGeom>
              <a:avLst/>
              <a:gdLst/>
              <a:ahLst/>
              <a:cxnLst/>
              <a:rect l="l" t="t" r="r" b="b"/>
              <a:pathLst>
                <a:path w="1839" h="989" extrusionOk="0">
                  <a:moveTo>
                    <a:pt x="1592" y="1"/>
                  </a:moveTo>
                  <a:cubicBezTo>
                    <a:pt x="1557" y="1"/>
                    <a:pt x="1519" y="9"/>
                    <a:pt x="1482" y="25"/>
                  </a:cubicBezTo>
                  <a:lnTo>
                    <a:pt x="536" y="506"/>
                  </a:lnTo>
                  <a:lnTo>
                    <a:pt x="411" y="364"/>
                  </a:lnTo>
                  <a:cubicBezTo>
                    <a:pt x="367" y="328"/>
                    <a:pt x="309" y="310"/>
                    <a:pt x="251" y="310"/>
                  </a:cubicBezTo>
                  <a:cubicBezTo>
                    <a:pt x="193" y="310"/>
                    <a:pt x="135" y="328"/>
                    <a:pt x="90" y="364"/>
                  </a:cubicBezTo>
                  <a:cubicBezTo>
                    <a:pt x="1" y="453"/>
                    <a:pt x="1" y="596"/>
                    <a:pt x="90" y="685"/>
                  </a:cubicBezTo>
                  <a:lnTo>
                    <a:pt x="340" y="935"/>
                  </a:lnTo>
                  <a:cubicBezTo>
                    <a:pt x="376" y="970"/>
                    <a:pt x="429" y="988"/>
                    <a:pt x="501" y="988"/>
                  </a:cubicBezTo>
                  <a:cubicBezTo>
                    <a:pt x="536" y="988"/>
                    <a:pt x="554" y="988"/>
                    <a:pt x="590" y="970"/>
                  </a:cubicBezTo>
                  <a:lnTo>
                    <a:pt x="1696" y="417"/>
                  </a:lnTo>
                  <a:cubicBezTo>
                    <a:pt x="1803" y="364"/>
                    <a:pt x="1839" y="239"/>
                    <a:pt x="1785" y="132"/>
                  </a:cubicBezTo>
                  <a:cubicBezTo>
                    <a:pt x="1748" y="44"/>
                    <a:pt x="1675" y="1"/>
                    <a:pt x="15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068;p74">
              <a:extLst>
                <a:ext uri="{FF2B5EF4-FFF2-40B4-BE49-F238E27FC236}">
                  <a16:creationId xmlns:a16="http://schemas.microsoft.com/office/drawing/2014/main" id="{805C9475-1164-90C3-689A-857FD4C0FB8E}"/>
                </a:ext>
              </a:extLst>
            </p:cNvPr>
            <p:cNvSpPr/>
            <p:nvPr/>
          </p:nvSpPr>
          <p:spPr>
            <a:xfrm>
              <a:off x="6539138" y="1780625"/>
              <a:ext cx="110200" cy="11175"/>
            </a:xfrm>
            <a:custGeom>
              <a:avLst/>
              <a:gdLst/>
              <a:ahLst/>
              <a:cxnLst/>
              <a:rect l="l" t="t" r="r" b="b"/>
              <a:pathLst>
                <a:path w="4408" h="447" extrusionOk="0">
                  <a:moveTo>
                    <a:pt x="215" y="0"/>
                  </a:moveTo>
                  <a:cubicBezTo>
                    <a:pt x="90" y="0"/>
                    <a:pt x="1" y="107"/>
                    <a:pt x="1" y="214"/>
                  </a:cubicBezTo>
                  <a:cubicBezTo>
                    <a:pt x="1" y="339"/>
                    <a:pt x="90" y="446"/>
                    <a:pt x="215" y="446"/>
                  </a:cubicBezTo>
                  <a:lnTo>
                    <a:pt x="4194" y="446"/>
                  </a:lnTo>
                  <a:cubicBezTo>
                    <a:pt x="4318" y="446"/>
                    <a:pt x="4408" y="339"/>
                    <a:pt x="4408" y="214"/>
                  </a:cubicBezTo>
                  <a:cubicBezTo>
                    <a:pt x="4408" y="107"/>
                    <a:pt x="4318" y="0"/>
                    <a:pt x="41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069;p74">
              <a:extLst>
                <a:ext uri="{FF2B5EF4-FFF2-40B4-BE49-F238E27FC236}">
                  <a16:creationId xmlns:a16="http://schemas.microsoft.com/office/drawing/2014/main" id="{DF0698EC-25B6-BFD8-5E1C-27F53089762A}"/>
                </a:ext>
              </a:extLst>
            </p:cNvPr>
            <p:cNvSpPr/>
            <p:nvPr/>
          </p:nvSpPr>
          <p:spPr>
            <a:xfrm>
              <a:off x="6539138" y="1799350"/>
              <a:ext cx="110200" cy="11175"/>
            </a:xfrm>
            <a:custGeom>
              <a:avLst/>
              <a:gdLst/>
              <a:ahLst/>
              <a:cxnLst/>
              <a:rect l="l" t="t" r="r" b="b"/>
              <a:pathLst>
                <a:path w="4408" h="447" extrusionOk="0">
                  <a:moveTo>
                    <a:pt x="215" y="1"/>
                  </a:moveTo>
                  <a:cubicBezTo>
                    <a:pt x="90" y="1"/>
                    <a:pt x="1" y="108"/>
                    <a:pt x="1" y="233"/>
                  </a:cubicBezTo>
                  <a:cubicBezTo>
                    <a:pt x="1" y="357"/>
                    <a:pt x="90" y="447"/>
                    <a:pt x="215" y="447"/>
                  </a:cubicBezTo>
                  <a:lnTo>
                    <a:pt x="4194" y="447"/>
                  </a:lnTo>
                  <a:cubicBezTo>
                    <a:pt x="4318" y="447"/>
                    <a:pt x="4408" y="357"/>
                    <a:pt x="4408" y="233"/>
                  </a:cubicBezTo>
                  <a:cubicBezTo>
                    <a:pt x="4408" y="108"/>
                    <a:pt x="4318" y="1"/>
                    <a:pt x="41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5769;p74">
            <a:extLst>
              <a:ext uri="{FF2B5EF4-FFF2-40B4-BE49-F238E27FC236}">
                <a16:creationId xmlns:a16="http://schemas.microsoft.com/office/drawing/2014/main" id="{94800A62-F954-D5A3-6D41-3D383C6D09C4}"/>
              </a:ext>
            </a:extLst>
          </p:cNvPr>
          <p:cNvGrpSpPr/>
          <p:nvPr/>
        </p:nvGrpSpPr>
        <p:grpSpPr>
          <a:xfrm>
            <a:off x="4957496" y="2828411"/>
            <a:ext cx="367600" cy="242900"/>
            <a:chOff x="1843838" y="3880475"/>
            <a:chExt cx="367600" cy="242900"/>
          </a:xfrm>
        </p:grpSpPr>
        <p:sp>
          <p:nvSpPr>
            <p:cNvPr id="40" name="Google Shape;5770;p74">
              <a:extLst>
                <a:ext uri="{FF2B5EF4-FFF2-40B4-BE49-F238E27FC236}">
                  <a16:creationId xmlns:a16="http://schemas.microsoft.com/office/drawing/2014/main" id="{01790477-CD22-5C96-84C7-86200B0D25B7}"/>
                </a:ext>
              </a:extLst>
            </p:cNvPr>
            <p:cNvSpPr/>
            <p:nvPr/>
          </p:nvSpPr>
          <p:spPr>
            <a:xfrm>
              <a:off x="1843838" y="3880475"/>
              <a:ext cx="261875" cy="242900"/>
            </a:xfrm>
            <a:custGeom>
              <a:avLst/>
              <a:gdLst/>
              <a:ahLst/>
              <a:cxnLst/>
              <a:rect l="l" t="t" r="r" b="b"/>
              <a:pathLst>
                <a:path w="10475" h="9716" extrusionOk="0">
                  <a:moveTo>
                    <a:pt x="5235" y="0"/>
                  </a:moveTo>
                  <a:cubicBezTo>
                    <a:pt x="5189" y="0"/>
                    <a:pt x="5139" y="9"/>
                    <a:pt x="5086" y="27"/>
                  </a:cubicBezTo>
                  <a:lnTo>
                    <a:pt x="215" y="2115"/>
                  </a:lnTo>
                  <a:cubicBezTo>
                    <a:pt x="90" y="2168"/>
                    <a:pt x="1" y="2311"/>
                    <a:pt x="1" y="2454"/>
                  </a:cubicBezTo>
                  <a:lnTo>
                    <a:pt x="1" y="9591"/>
                  </a:lnTo>
                  <a:cubicBezTo>
                    <a:pt x="1" y="9662"/>
                    <a:pt x="54" y="9716"/>
                    <a:pt x="144" y="9716"/>
                  </a:cubicBezTo>
                  <a:lnTo>
                    <a:pt x="10474" y="9716"/>
                  </a:lnTo>
                  <a:lnTo>
                    <a:pt x="10474" y="2454"/>
                  </a:lnTo>
                  <a:cubicBezTo>
                    <a:pt x="10474" y="2311"/>
                    <a:pt x="10385" y="2168"/>
                    <a:pt x="10242" y="2115"/>
                  </a:cubicBezTo>
                  <a:lnTo>
                    <a:pt x="5371" y="27"/>
                  </a:lnTo>
                  <a:cubicBezTo>
                    <a:pt x="5327" y="9"/>
                    <a:pt x="5282" y="0"/>
                    <a:pt x="52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771;p74">
              <a:extLst>
                <a:ext uri="{FF2B5EF4-FFF2-40B4-BE49-F238E27FC236}">
                  <a16:creationId xmlns:a16="http://schemas.microsoft.com/office/drawing/2014/main" id="{8145FCA2-13AE-7939-688E-85C1690296CC}"/>
                </a:ext>
              </a:extLst>
            </p:cNvPr>
            <p:cNvSpPr/>
            <p:nvPr/>
          </p:nvSpPr>
          <p:spPr>
            <a:xfrm>
              <a:off x="1878638" y="3962325"/>
              <a:ext cx="192275" cy="161050"/>
            </a:xfrm>
            <a:custGeom>
              <a:avLst/>
              <a:gdLst/>
              <a:ahLst/>
              <a:cxnLst/>
              <a:rect l="l" t="t" r="r" b="b"/>
              <a:pathLst>
                <a:path w="7691" h="6442" extrusionOk="0">
                  <a:moveTo>
                    <a:pt x="304" y="0"/>
                  </a:moveTo>
                  <a:cubicBezTo>
                    <a:pt x="125" y="0"/>
                    <a:pt x="1" y="125"/>
                    <a:pt x="1" y="304"/>
                  </a:cubicBezTo>
                  <a:lnTo>
                    <a:pt x="1" y="6442"/>
                  </a:lnTo>
                  <a:lnTo>
                    <a:pt x="7691" y="6442"/>
                  </a:lnTo>
                  <a:lnTo>
                    <a:pt x="7691" y="304"/>
                  </a:lnTo>
                  <a:cubicBezTo>
                    <a:pt x="7691" y="125"/>
                    <a:pt x="7548" y="0"/>
                    <a:pt x="73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772;p74">
              <a:extLst>
                <a:ext uri="{FF2B5EF4-FFF2-40B4-BE49-F238E27FC236}">
                  <a16:creationId xmlns:a16="http://schemas.microsoft.com/office/drawing/2014/main" id="{1EEBF3EE-CF9A-C0E2-6F7E-89E8C9C7AFAE}"/>
                </a:ext>
              </a:extLst>
            </p:cNvPr>
            <p:cNvSpPr/>
            <p:nvPr/>
          </p:nvSpPr>
          <p:spPr>
            <a:xfrm>
              <a:off x="1887563" y="3932875"/>
              <a:ext cx="10725" cy="18325"/>
            </a:xfrm>
            <a:custGeom>
              <a:avLst/>
              <a:gdLst/>
              <a:ahLst/>
              <a:cxnLst/>
              <a:rect l="l" t="t" r="r" b="b"/>
              <a:pathLst>
                <a:path w="429" h="733" extrusionOk="0">
                  <a:moveTo>
                    <a:pt x="214" y="1"/>
                  </a:moveTo>
                  <a:cubicBezTo>
                    <a:pt x="90" y="1"/>
                    <a:pt x="0" y="90"/>
                    <a:pt x="0" y="215"/>
                  </a:cubicBezTo>
                  <a:lnTo>
                    <a:pt x="0" y="500"/>
                  </a:lnTo>
                  <a:cubicBezTo>
                    <a:pt x="0" y="625"/>
                    <a:pt x="90" y="732"/>
                    <a:pt x="214" y="732"/>
                  </a:cubicBezTo>
                  <a:cubicBezTo>
                    <a:pt x="339" y="732"/>
                    <a:pt x="429" y="625"/>
                    <a:pt x="429" y="500"/>
                  </a:cubicBezTo>
                  <a:lnTo>
                    <a:pt x="429" y="215"/>
                  </a:lnTo>
                  <a:cubicBezTo>
                    <a:pt x="429" y="90"/>
                    <a:pt x="339" y="1"/>
                    <a:pt x="2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773;p74">
              <a:extLst>
                <a:ext uri="{FF2B5EF4-FFF2-40B4-BE49-F238E27FC236}">
                  <a16:creationId xmlns:a16="http://schemas.microsoft.com/office/drawing/2014/main" id="{D4932D2E-E81F-F163-A69D-940B7FEC17A4}"/>
                </a:ext>
              </a:extLst>
            </p:cNvPr>
            <p:cNvSpPr/>
            <p:nvPr/>
          </p:nvSpPr>
          <p:spPr>
            <a:xfrm>
              <a:off x="1914763" y="3932875"/>
              <a:ext cx="10750" cy="18325"/>
            </a:xfrm>
            <a:custGeom>
              <a:avLst/>
              <a:gdLst/>
              <a:ahLst/>
              <a:cxnLst/>
              <a:rect l="l" t="t" r="r" b="b"/>
              <a:pathLst>
                <a:path w="430" h="733" extrusionOk="0">
                  <a:moveTo>
                    <a:pt x="215" y="1"/>
                  </a:moveTo>
                  <a:cubicBezTo>
                    <a:pt x="90" y="1"/>
                    <a:pt x="1" y="90"/>
                    <a:pt x="1" y="215"/>
                  </a:cubicBezTo>
                  <a:lnTo>
                    <a:pt x="1" y="500"/>
                  </a:lnTo>
                  <a:cubicBezTo>
                    <a:pt x="1" y="625"/>
                    <a:pt x="90" y="732"/>
                    <a:pt x="215" y="732"/>
                  </a:cubicBezTo>
                  <a:cubicBezTo>
                    <a:pt x="340" y="732"/>
                    <a:pt x="429" y="625"/>
                    <a:pt x="429" y="500"/>
                  </a:cubicBezTo>
                  <a:lnTo>
                    <a:pt x="429" y="215"/>
                  </a:lnTo>
                  <a:cubicBezTo>
                    <a:pt x="429" y="90"/>
                    <a:pt x="340" y="1"/>
                    <a:pt x="2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774;p74">
              <a:extLst>
                <a:ext uri="{FF2B5EF4-FFF2-40B4-BE49-F238E27FC236}">
                  <a16:creationId xmlns:a16="http://schemas.microsoft.com/office/drawing/2014/main" id="{41B98748-099F-2C7F-73CA-DD65B3450D4B}"/>
                </a:ext>
              </a:extLst>
            </p:cNvPr>
            <p:cNvSpPr/>
            <p:nvPr/>
          </p:nvSpPr>
          <p:spPr>
            <a:xfrm>
              <a:off x="1941988" y="3932875"/>
              <a:ext cx="11175" cy="18325"/>
            </a:xfrm>
            <a:custGeom>
              <a:avLst/>
              <a:gdLst/>
              <a:ahLst/>
              <a:cxnLst/>
              <a:rect l="l" t="t" r="r" b="b"/>
              <a:pathLst>
                <a:path w="447" h="733" extrusionOk="0">
                  <a:moveTo>
                    <a:pt x="214" y="1"/>
                  </a:moveTo>
                  <a:cubicBezTo>
                    <a:pt x="89" y="1"/>
                    <a:pt x="0" y="90"/>
                    <a:pt x="0" y="215"/>
                  </a:cubicBezTo>
                  <a:lnTo>
                    <a:pt x="0" y="500"/>
                  </a:lnTo>
                  <a:cubicBezTo>
                    <a:pt x="0" y="625"/>
                    <a:pt x="89" y="732"/>
                    <a:pt x="214" y="732"/>
                  </a:cubicBezTo>
                  <a:cubicBezTo>
                    <a:pt x="339" y="732"/>
                    <a:pt x="446" y="625"/>
                    <a:pt x="446" y="500"/>
                  </a:cubicBezTo>
                  <a:lnTo>
                    <a:pt x="446" y="215"/>
                  </a:lnTo>
                  <a:cubicBezTo>
                    <a:pt x="446" y="90"/>
                    <a:pt x="339" y="1"/>
                    <a:pt x="2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775;p74">
              <a:extLst>
                <a:ext uri="{FF2B5EF4-FFF2-40B4-BE49-F238E27FC236}">
                  <a16:creationId xmlns:a16="http://schemas.microsoft.com/office/drawing/2014/main" id="{02521D89-FFB3-3B21-A492-EBD3084FDF1F}"/>
                </a:ext>
              </a:extLst>
            </p:cNvPr>
            <p:cNvSpPr/>
            <p:nvPr/>
          </p:nvSpPr>
          <p:spPr>
            <a:xfrm>
              <a:off x="1969188" y="3932875"/>
              <a:ext cx="11175" cy="18325"/>
            </a:xfrm>
            <a:custGeom>
              <a:avLst/>
              <a:gdLst/>
              <a:ahLst/>
              <a:cxnLst/>
              <a:rect l="l" t="t" r="r" b="b"/>
              <a:pathLst>
                <a:path w="447" h="733" extrusionOk="0">
                  <a:moveTo>
                    <a:pt x="215" y="1"/>
                  </a:moveTo>
                  <a:cubicBezTo>
                    <a:pt x="108" y="1"/>
                    <a:pt x="1" y="90"/>
                    <a:pt x="1" y="215"/>
                  </a:cubicBezTo>
                  <a:lnTo>
                    <a:pt x="1" y="500"/>
                  </a:lnTo>
                  <a:cubicBezTo>
                    <a:pt x="1" y="625"/>
                    <a:pt x="108" y="732"/>
                    <a:pt x="215" y="732"/>
                  </a:cubicBezTo>
                  <a:cubicBezTo>
                    <a:pt x="340" y="732"/>
                    <a:pt x="447" y="625"/>
                    <a:pt x="447" y="500"/>
                  </a:cubicBezTo>
                  <a:lnTo>
                    <a:pt x="447" y="215"/>
                  </a:lnTo>
                  <a:cubicBezTo>
                    <a:pt x="447" y="90"/>
                    <a:pt x="340" y="1"/>
                    <a:pt x="2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776;p74">
              <a:extLst>
                <a:ext uri="{FF2B5EF4-FFF2-40B4-BE49-F238E27FC236}">
                  <a16:creationId xmlns:a16="http://schemas.microsoft.com/office/drawing/2014/main" id="{DBAFF0F1-D79C-3EDB-0235-9AABA9E0D969}"/>
                </a:ext>
              </a:extLst>
            </p:cNvPr>
            <p:cNvSpPr/>
            <p:nvPr/>
          </p:nvSpPr>
          <p:spPr>
            <a:xfrm>
              <a:off x="1996388" y="3932875"/>
              <a:ext cx="11200" cy="18325"/>
            </a:xfrm>
            <a:custGeom>
              <a:avLst/>
              <a:gdLst/>
              <a:ahLst/>
              <a:cxnLst/>
              <a:rect l="l" t="t" r="r" b="b"/>
              <a:pathLst>
                <a:path w="448" h="733" extrusionOk="0">
                  <a:moveTo>
                    <a:pt x="233" y="1"/>
                  </a:moveTo>
                  <a:cubicBezTo>
                    <a:pt x="108" y="1"/>
                    <a:pt x="1" y="90"/>
                    <a:pt x="1" y="215"/>
                  </a:cubicBezTo>
                  <a:lnTo>
                    <a:pt x="1" y="500"/>
                  </a:lnTo>
                  <a:cubicBezTo>
                    <a:pt x="1" y="625"/>
                    <a:pt x="108" y="732"/>
                    <a:pt x="233" y="732"/>
                  </a:cubicBezTo>
                  <a:cubicBezTo>
                    <a:pt x="340" y="732"/>
                    <a:pt x="447" y="625"/>
                    <a:pt x="447" y="500"/>
                  </a:cubicBezTo>
                  <a:lnTo>
                    <a:pt x="447" y="215"/>
                  </a:lnTo>
                  <a:cubicBezTo>
                    <a:pt x="447" y="90"/>
                    <a:pt x="340" y="1"/>
                    <a:pt x="2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777;p74">
              <a:extLst>
                <a:ext uri="{FF2B5EF4-FFF2-40B4-BE49-F238E27FC236}">
                  <a16:creationId xmlns:a16="http://schemas.microsoft.com/office/drawing/2014/main" id="{BD277361-7D3F-DB53-1FE3-C146485B781E}"/>
                </a:ext>
              </a:extLst>
            </p:cNvPr>
            <p:cNvSpPr/>
            <p:nvPr/>
          </p:nvSpPr>
          <p:spPr>
            <a:xfrm>
              <a:off x="2023613" y="3932875"/>
              <a:ext cx="11175" cy="18325"/>
            </a:xfrm>
            <a:custGeom>
              <a:avLst/>
              <a:gdLst/>
              <a:ahLst/>
              <a:cxnLst/>
              <a:rect l="l" t="t" r="r" b="b"/>
              <a:pathLst>
                <a:path w="447" h="733" extrusionOk="0">
                  <a:moveTo>
                    <a:pt x="232" y="1"/>
                  </a:moveTo>
                  <a:cubicBezTo>
                    <a:pt x="107" y="1"/>
                    <a:pt x="0" y="90"/>
                    <a:pt x="0" y="215"/>
                  </a:cubicBezTo>
                  <a:lnTo>
                    <a:pt x="0" y="500"/>
                  </a:lnTo>
                  <a:cubicBezTo>
                    <a:pt x="0" y="625"/>
                    <a:pt x="107" y="732"/>
                    <a:pt x="232" y="732"/>
                  </a:cubicBezTo>
                  <a:cubicBezTo>
                    <a:pt x="339" y="732"/>
                    <a:pt x="446" y="625"/>
                    <a:pt x="446" y="500"/>
                  </a:cubicBezTo>
                  <a:lnTo>
                    <a:pt x="446" y="215"/>
                  </a:lnTo>
                  <a:cubicBezTo>
                    <a:pt x="446" y="90"/>
                    <a:pt x="339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778;p74">
              <a:extLst>
                <a:ext uri="{FF2B5EF4-FFF2-40B4-BE49-F238E27FC236}">
                  <a16:creationId xmlns:a16="http://schemas.microsoft.com/office/drawing/2014/main" id="{20A987AE-2C9E-2A77-1387-3B3854B8B1DF}"/>
                </a:ext>
              </a:extLst>
            </p:cNvPr>
            <p:cNvSpPr/>
            <p:nvPr/>
          </p:nvSpPr>
          <p:spPr>
            <a:xfrm>
              <a:off x="2051263" y="3932875"/>
              <a:ext cx="10725" cy="18325"/>
            </a:xfrm>
            <a:custGeom>
              <a:avLst/>
              <a:gdLst/>
              <a:ahLst/>
              <a:cxnLst/>
              <a:rect l="l" t="t" r="r" b="b"/>
              <a:pathLst>
                <a:path w="429" h="733" extrusionOk="0">
                  <a:moveTo>
                    <a:pt x="215" y="1"/>
                  </a:moveTo>
                  <a:cubicBezTo>
                    <a:pt x="90" y="1"/>
                    <a:pt x="1" y="90"/>
                    <a:pt x="1" y="215"/>
                  </a:cubicBezTo>
                  <a:lnTo>
                    <a:pt x="1" y="500"/>
                  </a:lnTo>
                  <a:cubicBezTo>
                    <a:pt x="1" y="625"/>
                    <a:pt x="90" y="732"/>
                    <a:pt x="215" y="732"/>
                  </a:cubicBezTo>
                  <a:cubicBezTo>
                    <a:pt x="340" y="732"/>
                    <a:pt x="429" y="625"/>
                    <a:pt x="429" y="500"/>
                  </a:cubicBezTo>
                  <a:lnTo>
                    <a:pt x="429" y="215"/>
                  </a:lnTo>
                  <a:cubicBezTo>
                    <a:pt x="429" y="90"/>
                    <a:pt x="340" y="1"/>
                    <a:pt x="2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779;p74">
              <a:extLst>
                <a:ext uri="{FF2B5EF4-FFF2-40B4-BE49-F238E27FC236}">
                  <a16:creationId xmlns:a16="http://schemas.microsoft.com/office/drawing/2014/main" id="{4223801D-CFB9-8134-83F6-14FD73D52641}"/>
                </a:ext>
              </a:extLst>
            </p:cNvPr>
            <p:cNvSpPr/>
            <p:nvPr/>
          </p:nvSpPr>
          <p:spPr>
            <a:xfrm>
              <a:off x="1959813" y="3907000"/>
              <a:ext cx="29925" cy="10750"/>
            </a:xfrm>
            <a:custGeom>
              <a:avLst/>
              <a:gdLst/>
              <a:ahLst/>
              <a:cxnLst/>
              <a:rect l="l" t="t" r="r" b="b"/>
              <a:pathLst>
                <a:path w="1197" h="430" extrusionOk="0">
                  <a:moveTo>
                    <a:pt x="215" y="1"/>
                  </a:moveTo>
                  <a:cubicBezTo>
                    <a:pt x="90" y="1"/>
                    <a:pt x="1" y="90"/>
                    <a:pt x="1" y="215"/>
                  </a:cubicBezTo>
                  <a:cubicBezTo>
                    <a:pt x="1" y="340"/>
                    <a:pt x="90" y="429"/>
                    <a:pt x="215" y="429"/>
                  </a:cubicBezTo>
                  <a:lnTo>
                    <a:pt x="982" y="429"/>
                  </a:lnTo>
                  <a:cubicBezTo>
                    <a:pt x="1089" y="429"/>
                    <a:pt x="1196" y="340"/>
                    <a:pt x="1196" y="215"/>
                  </a:cubicBezTo>
                  <a:cubicBezTo>
                    <a:pt x="1196" y="90"/>
                    <a:pt x="1089" y="1"/>
                    <a:pt x="9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780;p74">
              <a:extLst>
                <a:ext uri="{FF2B5EF4-FFF2-40B4-BE49-F238E27FC236}">
                  <a16:creationId xmlns:a16="http://schemas.microsoft.com/office/drawing/2014/main" id="{951FE94B-7697-317F-ECE4-87E65709FFAA}"/>
                </a:ext>
              </a:extLst>
            </p:cNvPr>
            <p:cNvSpPr/>
            <p:nvPr/>
          </p:nvSpPr>
          <p:spPr>
            <a:xfrm>
              <a:off x="1903613" y="4055550"/>
              <a:ext cx="50425" cy="67825"/>
            </a:xfrm>
            <a:custGeom>
              <a:avLst/>
              <a:gdLst/>
              <a:ahLst/>
              <a:cxnLst/>
              <a:rect l="l" t="t" r="r" b="b"/>
              <a:pathLst>
                <a:path w="2017" h="2713" extrusionOk="0">
                  <a:moveTo>
                    <a:pt x="126" y="1"/>
                  </a:moveTo>
                  <a:cubicBezTo>
                    <a:pt x="54" y="1"/>
                    <a:pt x="1" y="54"/>
                    <a:pt x="1" y="125"/>
                  </a:cubicBezTo>
                  <a:lnTo>
                    <a:pt x="1" y="2713"/>
                  </a:lnTo>
                  <a:lnTo>
                    <a:pt x="2017" y="2713"/>
                  </a:lnTo>
                  <a:lnTo>
                    <a:pt x="201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781;p74">
              <a:extLst>
                <a:ext uri="{FF2B5EF4-FFF2-40B4-BE49-F238E27FC236}">
                  <a16:creationId xmlns:a16="http://schemas.microsoft.com/office/drawing/2014/main" id="{8635C63C-FB7E-C641-A730-FBC636FAFA67}"/>
                </a:ext>
              </a:extLst>
            </p:cNvPr>
            <p:cNvSpPr/>
            <p:nvPr/>
          </p:nvSpPr>
          <p:spPr>
            <a:xfrm>
              <a:off x="1929038" y="4013175"/>
              <a:ext cx="50425" cy="42400"/>
            </a:xfrm>
            <a:custGeom>
              <a:avLst/>
              <a:gdLst/>
              <a:ahLst/>
              <a:cxnLst/>
              <a:rect l="l" t="t" r="r" b="b"/>
              <a:pathLst>
                <a:path w="2017" h="1696" extrusionOk="0">
                  <a:moveTo>
                    <a:pt x="126" y="1"/>
                  </a:moveTo>
                  <a:cubicBezTo>
                    <a:pt x="54" y="1"/>
                    <a:pt x="1" y="54"/>
                    <a:pt x="1" y="125"/>
                  </a:cubicBezTo>
                  <a:lnTo>
                    <a:pt x="1" y="1696"/>
                  </a:lnTo>
                  <a:lnTo>
                    <a:pt x="2017" y="1696"/>
                  </a:lnTo>
                  <a:lnTo>
                    <a:pt x="2017" y="125"/>
                  </a:lnTo>
                  <a:cubicBezTo>
                    <a:pt x="2017" y="54"/>
                    <a:pt x="1963" y="1"/>
                    <a:pt x="18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782;p74">
              <a:extLst>
                <a:ext uri="{FF2B5EF4-FFF2-40B4-BE49-F238E27FC236}">
                  <a16:creationId xmlns:a16="http://schemas.microsoft.com/office/drawing/2014/main" id="{FEAD74FD-339D-7AD8-3FCA-51CD5054C118}"/>
                </a:ext>
              </a:extLst>
            </p:cNvPr>
            <p:cNvSpPr/>
            <p:nvPr/>
          </p:nvSpPr>
          <p:spPr>
            <a:xfrm>
              <a:off x="1948663" y="4013175"/>
              <a:ext cx="11175" cy="15625"/>
            </a:xfrm>
            <a:custGeom>
              <a:avLst/>
              <a:gdLst/>
              <a:ahLst/>
              <a:cxnLst/>
              <a:rect l="l" t="t" r="r" b="b"/>
              <a:pathLst>
                <a:path w="447" h="625" extrusionOk="0">
                  <a:moveTo>
                    <a:pt x="1" y="1"/>
                  </a:moveTo>
                  <a:lnTo>
                    <a:pt x="1" y="411"/>
                  </a:lnTo>
                  <a:cubicBezTo>
                    <a:pt x="1" y="518"/>
                    <a:pt x="108" y="625"/>
                    <a:pt x="215" y="625"/>
                  </a:cubicBezTo>
                  <a:cubicBezTo>
                    <a:pt x="340" y="625"/>
                    <a:pt x="447" y="518"/>
                    <a:pt x="447" y="411"/>
                  </a:cubicBezTo>
                  <a:lnTo>
                    <a:pt x="4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783;p74">
              <a:extLst>
                <a:ext uri="{FF2B5EF4-FFF2-40B4-BE49-F238E27FC236}">
                  <a16:creationId xmlns:a16="http://schemas.microsoft.com/office/drawing/2014/main" id="{80C0D0BD-4E67-C54E-9358-EBD1AFD85FD3}"/>
                </a:ext>
              </a:extLst>
            </p:cNvPr>
            <p:cNvSpPr/>
            <p:nvPr/>
          </p:nvSpPr>
          <p:spPr>
            <a:xfrm>
              <a:off x="1954013" y="4055550"/>
              <a:ext cx="71400" cy="67825"/>
            </a:xfrm>
            <a:custGeom>
              <a:avLst/>
              <a:gdLst/>
              <a:ahLst/>
              <a:cxnLst/>
              <a:rect l="l" t="t" r="r" b="b"/>
              <a:pathLst>
                <a:path w="2856" h="2713" extrusionOk="0">
                  <a:moveTo>
                    <a:pt x="1" y="1"/>
                  </a:moveTo>
                  <a:lnTo>
                    <a:pt x="1" y="2713"/>
                  </a:lnTo>
                  <a:lnTo>
                    <a:pt x="2856" y="2713"/>
                  </a:lnTo>
                  <a:lnTo>
                    <a:pt x="2856" y="125"/>
                  </a:lnTo>
                  <a:cubicBezTo>
                    <a:pt x="2856" y="54"/>
                    <a:pt x="2802" y="1"/>
                    <a:pt x="27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784;p74">
              <a:extLst>
                <a:ext uri="{FF2B5EF4-FFF2-40B4-BE49-F238E27FC236}">
                  <a16:creationId xmlns:a16="http://schemas.microsoft.com/office/drawing/2014/main" id="{E0CDBB67-4211-DC4F-737F-004325BA0338}"/>
                </a:ext>
              </a:extLst>
            </p:cNvPr>
            <p:cNvSpPr/>
            <p:nvPr/>
          </p:nvSpPr>
          <p:spPr>
            <a:xfrm>
              <a:off x="1984363" y="4055550"/>
              <a:ext cx="11175" cy="16075"/>
            </a:xfrm>
            <a:custGeom>
              <a:avLst/>
              <a:gdLst/>
              <a:ahLst/>
              <a:cxnLst/>
              <a:rect l="l" t="t" r="r" b="b"/>
              <a:pathLst>
                <a:path w="447" h="643" extrusionOk="0">
                  <a:moveTo>
                    <a:pt x="0" y="1"/>
                  </a:moveTo>
                  <a:lnTo>
                    <a:pt x="0" y="411"/>
                  </a:lnTo>
                  <a:cubicBezTo>
                    <a:pt x="0" y="536"/>
                    <a:pt x="107" y="643"/>
                    <a:pt x="214" y="643"/>
                  </a:cubicBezTo>
                  <a:cubicBezTo>
                    <a:pt x="339" y="643"/>
                    <a:pt x="446" y="536"/>
                    <a:pt x="446" y="411"/>
                  </a:cubicBezTo>
                  <a:lnTo>
                    <a:pt x="44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785;p74">
              <a:extLst>
                <a:ext uri="{FF2B5EF4-FFF2-40B4-BE49-F238E27FC236}">
                  <a16:creationId xmlns:a16="http://schemas.microsoft.com/office/drawing/2014/main" id="{67827962-D140-3360-9F46-31C797D33487}"/>
                </a:ext>
              </a:extLst>
            </p:cNvPr>
            <p:cNvSpPr/>
            <p:nvPr/>
          </p:nvSpPr>
          <p:spPr>
            <a:xfrm>
              <a:off x="1923238" y="4055550"/>
              <a:ext cx="11175" cy="16075"/>
            </a:xfrm>
            <a:custGeom>
              <a:avLst/>
              <a:gdLst/>
              <a:ahLst/>
              <a:cxnLst/>
              <a:rect l="l" t="t" r="r" b="b"/>
              <a:pathLst>
                <a:path w="447" h="643" extrusionOk="0">
                  <a:moveTo>
                    <a:pt x="1" y="1"/>
                  </a:moveTo>
                  <a:lnTo>
                    <a:pt x="1" y="411"/>
                  </a:lnTo>
                  <a:cubicBezTo>
                    <a:pt x="1" y="536"/>
                    <a:pt x="108" y="643"/>
                    <a:pt x="233" y="643"/>
                  </a:cubicBezTo>
                  <a:cubicBezTo>
                    <a:pt x="340" y="643"/>
                    <a:pt x="447" y="536"/>
                    <a:pt x="447" y="411"/>
                  </a:cubicBezTo>
                  <a:lnTo>
                    <a:pt x="4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786;p74">
              <a:extLst>
                <a:ext uri="{FF2B5EF4-FFF2-40B4-BE49-F238E27FC236}">
                  <a16:creationId xmlns:a16="http://schemas.microsoft.com/office/drawing/2014/main" id="{6647F7A2-A5BC-6E9A-508C-0B488803DA83}"/>
                </a:ext>
              </a:extLst>
            </p:cNvPr>
            <p:cNvSpPr/>
            <p:nvPr/>
          </p:nvSpPr>
          <p:spPr>
            <a:xfrm>
              <a:off x="2123538" y="4031475"/>
              <a:ext cx="83425" cy="66925"/>
            </a:xfrm>
            <a:custGeom>
              <a:avLst/>
              <a:gdLst/>
              <a:ahLst/>
              <a:cxnLst/>
              <a:rect l="l" t="t" r="r" b="b"/>
              <a:pathLst>
                <a:path w="3337" h="2677" extrusionOk="0">
                  <a:moveTo>
                    <a:pt x="179" y="0"/>
                  </a:moveTo>
                  <a:cubicBezTo>
                    <a:pt x="72" y="0"/>
                    <a:pt x="0" y="71"/>
                    <a:pt x="0" y="178"/>
                  </a:cubicBezTo>
                  <a:lnTo>
                    <a:pt x="0" y="2676"/>
                  </a:lnTo>
                  <a:lnTo>
                    <a:pt x="3140" y="2676"/>
                  </a:lnTo>
                  <a:cubicBezTo>
                    <a:pt x="3248" y="2676"/>
                    <a:pt x="3319" y="2587"/>
                    <a:pt x="3319" y="2498"/>
                  </a:cubicBezTo>
                  <a:lnTo>
                    <a:pt x="3319" y="1410"/>
                  </a:lnTo>
                  <a:cubicBezTo>
                    <a:pt x="3337" y="1303"/>
                    <a:pt x="3248" y="1231"/>
                    <a:pt x="3140" y="1231"/>
                  </a:cubicBezTo>
                  <a:lnTo>
                    <a:pt x="2641" y="1231"/>
                  </a:lnTo>
                  <a:cubicBezTo>
                    <a:pt x="2569" y="1231"/>
                    <a:pt x="2498" y="1178"/>
                    <a:pt x="2462" y="1106"/>
                  </a:cubicBezTo>
                  <a:lnTo>
                    <a:pt x="2427" y="964"/>
                  </a:lnTo>
                  <a:lnTo>
                    <a:pt x="1606" y="482"/>
                  </a:lnTo>
                  <a:lnTo>
                    <a:pt x="10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87;p74">
              <a:extLst>
                <a:ext uri="{FF2B5EF4-FFF2-40B4-BE49-F238E27FC236}">
                  <a16:creationId xmlns:a16="http://schemas.microsoft.com/office/drawing/2014/main" id="{8DCE12EF-6A31-0399-556F-878515FA97BD}"/>
                </a:ext>
              </a:extLst>
            </p:cNvPr>
            <p:cNvSpPr/>
            <p:nvPr/>
          </p:nvSpPr>
          <p:spPr>
            <a:xfrm>
              <a:off x="2141813" y="4088550"/>
              <a:ext cx="35275" cy="34825"/>
            </a:xfrm>
            <a:custGeom>
              <a:avLst/>
              <a:gdLst/>
              <a:ahLst/>
              <a:cxnLst/>
              <a:rect l="l" t="t" r="r" b="b"/>
              <a:pathLst>
                <a:path w="1411" h="1393" extrusionOk="0">
                  <a:moveTo>
                    <a:pt x="697" y="1"/>
                  </a:moveTo>
                  <a:cubicBezTo>
                    <a:pt x="322" y="1"/>
                    <a:pt x="1" y="322"/>
                    <a:pt x="1" y="697"/>
                  </a:cubicBezTo>
                  <a:cubicBezTo>
                    <a:pt x="1" y="1089"/>
                    <a:pt x="322" y="1393"/>
                    <a:pt x="697" y="1393"/>
                  </a:cubicBezTo>
                  <a:cubicBezTo>
                    <a:pt x="1089" y="1393"/>
                    <a:pt x="1410" y="1089"/>
                    <a:pt x="1410" y="697"/>
                  </a:cubicBezTo>
                  <a:cubicBezTo>
                    <a:pt x="1410" y="322"/>
                    <a:pt x="1089" y="1"/>
                    <a:pt x="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788;p74">
              <a:extLst>
                <a:ext uri="{FF2B5EF4-FFF2-40B4-BE49-F238E27FC236}">
                  <a16:creationId xmlns:a16="http://schemas.microsoft.com/office/drawing/2014/main" id="{AECF83D2-EF05-C031-1868-6FFCB531C441}"/>
                </a:ext>
              </a:extLst>
            </p:cNvPr>
            <p:cNvSpPr/>
            <p:nvPr/>
          </p:nvSpPr>
          <p:spPr>
            <a:xfrm>
              <a:off x="2154313" y="4088550"/>
              <a:ext cx="22775" cy="34825"/>
            </a:xfrm>
            <a:custGeom>
              <a:avLst/>
              <a:gdLst/>
              <a:ahLst/>
              <a:cxnLst/>
              <a:rect l="l" t="t" r="r" b="b"/>
              <a:pathLst>
                <a:path w="911" h="1393" extrusionOk="0">
                  <a:moveTo>
                    <a:pt x="197" y="1"/>
                  </a:moveTo>
                  <a:cubicBezTo>
                    <a:pt x="125" y="1"/>
                    <a:pt x="54" y="19"/>
                    <a:pt x="0" y="37"/>
                  </a:cubicBezTo>
                  <a:cubicBezTo>
                    <a:pt x="268" y="126"/>
                    <a:pt x="482" y="393"/>
                    <a:pt x="482" y="697"/>
                  </a:cubicBezTo>
                  <a:cubicBezTo>
                    <a:pt x="482" y="1018"/>
                    <a:pt x="268" y="1286"/>
                    <a:pt x="0" y="1375"/>
                  </a:cubicBezTo>
                  <a:cubicBezTo>
                    <a:pt x="54" y="1393"/>
                    <a:pt x="125" y="1393"/>
                    <a:pt x="197" y="1393"/>
                  </a:cubicBezTo>
                  <a:cubicBezTo>
                    <a:pt x="589" y="1393"/>
                    <a:pt x="910" y="1089"/>
                    <a:pt x="910" y="697"/>
                  </a:cubicBezTo>
                  <a:cubicBezTo>
                    <a:pt x="910" y="322"/>
                    <a:pt x="589" y="1"/>
                    <a:pt x="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789;p74">
              <a:extLst>
                <a:ext uri="{FF2B5EF4-FFF2-40B4-BE49-F238E27FC236}">
                  <a16:creationId xmlns:a16="http://schemas.microsoft.com/office/drawing/2014/main" id="{369D0547-FC52-442D-6405-DBE01F3B270D}"/>
                </a:ext>
              </a:extLst>
            </p:cNvPr>
            <p:cNvSpPr/>
            <p:nvPr/>
          </p:nvSpPr>
          <p:spPr>
            <a:xfrm>
              <a:off x="2012013" y="4075175"/>
              <a:ext cx="111550" cy="23225"/>
            </a:xfrm>
            <a:custGeom>
              <a:avLst/>
              <a:gdLst/>
              <a:ahLst/>
              <a:cxnLst/>
              <a:rect l="l" t="t" r="r" b="b"/>
              <a:pathLst>
                <a:path w="4462" h="929" extrusionOk="0">
                  <a:moveTo>
                    <a:pt x="125" y="1"/>
                  </a:moveTo>
                  <a:cubicBezTo>
                    <a:pt x="54" y="1"/>
                    <a:pt x="0" y="72"/>
                    <a:pt x="0" y="143"/>
                  </a:cubicBezTo>
                  <a:lnTo>
                    <a:pt x="0" y="375"/>
                  </a:lnTo>
                  <a:cubicBezTo>
                    <a:pt x="0" y="679"/>
                    <a:pt x="250" y="928"/>
                    <a:pt x="536" y="928"/>
                  </a:cubicBezTo>
                  <a:lnTo>
                    <a:pt x="4461" y="928"/>
                  </a:lnTo>
                  <a:lnTo>
                    <a:pt x="44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790;p74">
              <a:extLst>
                <a:ext uri="{FF2B5EF4-FFF2-40B4-BE49-F238E27FC236}">
                  <a16:creationId xmlns:a16="http://schemas.microsoft.com/office/drawing/2014/main" id="{3AA95580-9399-9EF8-E627-5F475379CD96}"/>
                </a:ext>
              </a:extLst>
            </p:cNvPr>
            <p:cNvSpPr/>
            <p:nvPr/>
          </p:nvSpPr>
          <p:spPr>
            <a:xfrm>
              <a:off x="2150288" y="4031475"/>
              <a:ext cx="33925" cy="24100"/>
            </a:xfrm>
            <a:custGeom>
              <a:avLst/>
              <a:gdLst/>
              <a:ahLst/>
              <a:cxnLst/>
              <a:rect l="l" t="t" r="r" b="b"/>
              <a:pathLst>
                <a:path w="1357" h="964" extrusionOk="0">
                  <a:moveTo>
                    <a:pt x="1" y="0"/>
                  </a:moveTo>
                  <a:lnTo>
                    <a:pt x="1" y="767"/>
                  </a:lnTo>
                  <a:cubicBezTo>
                    <a:pt x="1" y="874"/>
                    <a:pt x="90" y="964"/>
                    <a:pt x="197" y="964"/>
                  </a:cubicBezTo>
                  <a:lnTo>
                    <a:pt x="1357" y="964"/>
                  </a:lnTo>
                  <a:lnTo>
                    <a:pt x="1036" y="125"/>
                  </a:lnTo>
                  <a:cubicBezTo>
                    <a:pt x="1018" y="54"/>
                    <a:pt x="946" y="0"/>
                    <a:pt x="8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791;p74">
              <a:extLst>
                <a:ext uri="{FF2B5EF4-FFF2-40B4-BE49-F238E27FC236}">
                  <a16:creationId xmlns:a16="http://schemas.microsoft.com/office/drawing/2014/main" id="{1189C1C4-E812-6D95-794D-C805961BCE3C}"/>
                </a:ext>
              </a:extLst>
            </p:cNvPr>
            <p:cNvSpPr/>
            <p:nvPr/>
          </p:nvSpPr>
          <p:spPr>
            <a:xfrm>
              <a:off x="2162788" y="4031475"/>
              <a:ext cx="21425" cy="24100"/>
            </a:xfrm>
            <a:custGeom>
              <a:avLst/>
              <a:gdLst/>
              <a:ahLst/>
              <a:cxnLst/>
              <a:rect l="l" t="t" r="r" b="b"/>
              <a:pathLst>
                <a:path w="857" h="964" extrusionOk="0">
                  <a:moveTo>
                    <a:pt x="0" y="0"/>
                  </a:moveTo>
                  <a:cubicBezTo>
                    <a:pt x="72" y="0"/>
                    <a:pt x="143" y="54"/>
                    <a:pt x="161" y="125"/>
                  </a:cubicBezTo>
                  <a:lnTo>
                    <a:pt x="464" y="964"/>
                  </a:lnTo>
                  <a:lnTo>
                    <a:pt x="857" y="964"/>
                  </a:lnTo>
                  <a:lnTo>
                    <a:pt x="536" y="125"/>
                  </a:lnTo>
                  <a:cubicBezTo>
                    <a:pt x="518" y="54"/>
                    <a:pt x="446" y="0"/>
                    <a:pt x="3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792;p74">
              <a:extLst>
                <a:ext uri="{FF2B5EF4-FFF2-40B4-BE49-F238E27FC236}">
                  <a16:creationId xmlns:a16="http://schemas.microsoft.com/office/drawing/2014/main" id="{3FC269A9-DD0B-47BF-1152-92EAA35A9DF9}"/>
                </a:ext>
              </a:extLst>
            </p:cNvPr>
            <p:cNvSpPr/>
            <p:nvPr/>
          </p:nvSpPr>
          <p:spPr>
            <a:xfrm>
              <a:off x="2048588" y="40885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96" y="1"/>
                  </a:moveTo>
                  <a:cubicBezTo>
                    <a:pt x="304" y="1"/>
                    <a:pt x="1" y="322"/>
                    <a:pt x="1" y="697"/>
                  </a:cubicBezTo>
                  <a:cubicBezTo>
                    <a:pt x="1" y="1089"/>
                    <a:pt x="304" y="1393"/>
                    <a:pt x="696" y="1393"/>
                  </a:cubicBezTo>
                  <a:cubicBezTo>
                    <a:pt x="1089" y="1393"/>
                    <a:pt x="1392" y="1089"/>
                    <a:pt x="1392" y="697"/>
                  </a:cubicBezTo>
                  <a:cubicBezTo>
                    <a:pt x="1392" y="322"/>
                    <a:pt x="1089" y="1"/>
                    <a:pt x="6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5793;p74">
              <a:extLst>
                <a:ext uri="{FF2B5EF4-FFF2-40B4-BE49-F238E27FC236}">
                  <a16:creationId xmlns:a16="http://schemas.microsoft.com/office/drawing/2014/main" id="{65AA1753-51BF-8FA1-A01A-76033439F6B6}"/>
                </a:ext>
              </a:extLst>
            </p:cNvPr>
            <p:cNvSpPr/>
            <p:nvPr/>
          </p:nvSpPr>
          <p:spPr>
            <a:xfrm>
              <a:off x="2060638" y="4088550"/>
              <a:ext cx="22775" cy="34825"/>
            </a:xfrm>
            <a:custGeom>
              <a:avLst/>
              <a:gdLst/>
              <a:ahLst/>
              <a:cxnLst/>
              <a:rect l="l" t="t" r="r" b="b"/>
              <a:pathLst>
                <a:path w="911" h="1393" extrusionOk="0">
                  <a:moveTo>
                    <a:pt x="214" y="1"/>
                  </a:moveTo>
                  <a:cubicBezTo>
                    <a:pt x="143" y="1"/>
                    <a:pt x="72" y="19"/>
                    <a:pt x="0" y="37"/>
                  </a:cubicBezTo>
                  <a:cubicBezTo>
                    <a:pt x="286" y="126"/>
                    <a:pt x="482" y="393"/>
                    <a:pt x="482" y="697"/>
                  </a:cubicBezTo>
                  <a:cubicBezTo>
                    <a:pt x="482" y="1018"/>
                    <a:pt x="286" y="1286"/>
                    <a:pt x="0" y="1375"/>
                  </a:cubicBezTo>
                  <a:cubicBezTo>
                    <a:pt x="72" y="1393"/>
                    <a:pt x="143" y="1393"/>
                    <a:pt x="214" y="1393"/>
                  </a:cubicBezTo>
                  <a:cubicBezTo>
                    <a:pt x="607" y="1393"/>
                    <a:pt x="910" y="1089"/>
                    <a:pt x="910" y="697"/>
                  </a:cubicBezTo>
                  <a:cubicBezTo>
                    <a:pt x="910" y="322"/>
                    <a:pt x="607" y="1"/>
                    <a:pt x="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5794;p74">
              <a:extLst>
                <a:ext uri="{FF2B5EF4-FFF2-40B4-BE49-F238E27FC236}">
                  <a16:creationId xmlns:a16="http://schemas.microsoft.com/office/drawing/2014/main" id="{F5EEBB71-A82E-8B78-C7AF-592E0EFD815E}"/>
                </a:ext>
              </a:extLst>
            </p:cNvPr>
            <p:cNvSpPr/>
            <p:nvPr/>
          </p:nvSpPr>
          <p:spPr>
            <a:xfrm>
              <a:off x="2193563" y="4073400"/>
              <a:ext cx="17875" cy="10725"/>
            </a:xfrm>
            <a:custGeom>
              <a:avLst/>
              <a:gdLst/>
              <a:ahLst/>
              <a:cxnLst/>
              <a:rect l="l" t="t" r="r" b="b"/>
              <a:pathLst>
                <a:path w="715" h="429" extrusionOk="0">
                  <a:moveTo>
                    <a:pt x="215" y="0"/>
                  </a:moveTo>
                  <a:cubicBezTo>
                    <a:pt x="107" y="0"/>
                    <a:pt x="0" y="89"/>
                    <a:pt x="0" y="214"/>
                  </a:cubicBezTo>
                  <a:cubicBezTo>
                    <a:pt x="0" y="339"/>
                    <a:pt x="107" y="428"/>
                    <a:pt x="215" y="428"/>
                  </a:cubicBezTo>
                  <a:lnTo>
                    <a:pt x="482" y="428"/>
                  </a:lnTo>
                  <a:cubicBezTo>
                    <a:pt x="607" y="428"/>
                    <a:pt x="714" y="339"/>
                    <a:pt x="714" y="214"/>
                  </a:cubicBezTo>
                  <a:cubicBezTo>
                    <a:pt x="714" y="89"/>
                    <a:pt x="607" y="0"/>
                    <a:pt x="4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6" name="Google Shape;1708;p45">
            <a:extLst>
              <a:ext uri="{FF2B5EF4-FFF2-40B4-BE49-F238E27FC236}">
                <a16:creationId xmlns:a16="http://schemas.microsoft.com/office/drawing/2014/main" id="{6B09F2C7-7B8F-4AF1-AFB0-B1FFA70ACA49}"/>
              </a:ext>
            </a:extLst>
          </p:cNvPr>
          <p:cNvSpPr txBox="1">
            <a:spLocks/>
          </p:cNvSpPr>
          <p:nvPr/>
        </p:nvSpPr>
        <p:spPr>
          <a:xfrm>
            <a:off x="2810802" y="1103425"/>
            <a:ext cx="1755037" cy="9376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" sz="6000" dirty="0">
                <a:solidFill>
                  <a:schemeClr val="lt2"/>
                </a:solidFill>
                <a:latin typeface="Dela Gothic One"/>
                <a:ea typeface="Dela Gothic One"/>
                <a:sym typeface="Dela Gothic One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47997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45"/>
    </mc:Choice>
    <mc:Fallback xmlns="">
      <p:transition spd="slow" advTm="504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4" name="Google Shape;3234;p55"/>
          <p:cNvSpPr txBox="1">
            <a:spLocks noGrp="1"/>
          </p:cNvSpPr>
          <p:nvPr>
            <p:ph type="title"/>
          </p:nvPr>
        </p:nvSpPr>
        <p:spPr>
          <a:xfrm>
            <a:off x="720000" y="15336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4400" dirty="0"/>
              <a:t>部門介紹</a:t>
            </a:r>
            <a:r>
              <a:rPr lang="en-US" altLang="zh-TW" sz="4400" dirty="0"/>
              <a:t>-</a:t>
            </a:r>
            <a:r>
              <a:rPr lang="zh-TW" altLang="en-US" sz="4400" dirty="0"/>
              <a:t>南區</a:t>
            </a:r>
            <a:endParaRPr sz="4400" dirty="0"/>
          </a:p>
        </p:txBody>
      </p:sp>
      <p:sp>
        <p:nvSpPr>
          <p:cNvPr id="3235" name="Google Shape;3235;p55"/>
          <p:cNvSpPr/>
          <p:nvPr/>
        </p:nvSpPr>
        <p:spPr>
          <a:xfrm>
            <a:off x="1468352" y="896764"/>
            <a:ext cx="2136288" cy="79346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200" dirty="0">
                <a:solidFill>
                  <a:srgbClr val="FFFFFF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報關課</a:t>
            </a:r>
            <a:endParaRPr sz="3200" dirty="0">
              <a:solidFill>
                <a:srgbClr val="FFFFFF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3236" name="Google Shape;3236;p55"/>
          <p:cNvSpPr/>
          <p:nvPr/>
        </p:nvSpPr>
        <p:spPr>
          <a:xfrm>
            <a:off x="4231511" y="3307022"/>
            <a:ext cx="1853671" cy="87602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200" dirty="0">
                <a:solidFill>
                  <a:srgbClr val="FFFFFF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關務組</a:t>
            </a:r>
            <a:endParaRPr sz="3200" dirty="0">
              <a:solidFill>
                <a:srgbClr val="FFFFFF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3237" name="Google Shape;3237;p55"/>
          <p:cNvSpPr/>
          <p:nvPr/>
        </p:nvSpPr>
        <p:spPr>
          <a:xfrm>
            <a:off x="237893" y="3351572"/>
            <a:ext cx="1929433" cy="78692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200" dirty="0">
                <a:solidFill>
                  <a:srgbClr val="FFFFFF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高雄文件組</a:t>
            </a:r>
            <a:endParaRPr sz="3200" dirty="0">
              <a:solidFill>
                <a:srgbClr val="FFFFFF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cxnSp>
        <p:nvCxnSpPr>
          <p:cNvPr id="3239" name="Google Shape;3239;p55"/>
          <p:cNvCxnSpPr>
            <a:cxnSpLocks/>
          </p:cNvCxnSpPr>
          <p:nvPr/>
        </p:nvCxnSpPr>
        <p:spPr>
          <a:xfrm rot="16200000" flipH="1">
            <a:off x="3039022" y="1210778"/>
            <a:ext cx="1616798" cy="2621851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240" name="Google Shape;3240;p55"/>
          <p:cNvCxnSpPr>
            <a:cxnSpLocks/>
            <a:stCxn id="3237" idx="0"/>
            <a:endCxn id="3235" idx="2"/>
          </p:cNvCxnSpPr>
          <p:nvPr/>
        </p:nvCxnSpPr>
        <p:spPr>
          <a:xfrm rot="5400000" flipH="1" flipV="1">
            <a:off x="1038879" y="1853955"/>
            <a:ext cx="1661348" cy="1333886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42" name="Google Shape;3242;p55"/>
          <p:cNvSpPr/>
          <p:nvPr/>
        </p:nvSpPr>
        <p:spPr>
          <a:xfrm>
            <a:off x="6810528" y="3389824"/>
            <a:ext cx="1961765" cy="84632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200" dirty="0">
                <a:solidFill>
                  <a:srgbClr val="FFFFFF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財務組</a:t>
            </a:r>
            <a:endParaRPr sz="3200" dirty="0">
              <a:solidFill>
                <a:srgbClr val="FFFFFF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cxnSp>
        <p:nvCxnSpPr>
          <p:cNvPr id="3245" name="Google Shape;3245;p55"/>
          <p:cNvCxnSpPr>
            <a:cxnSpLocks/>
            <a:endCxn id="3242" idx="0"/>
          </p:cNvCxnSpPr>
          <p:nvPr/>
        </p:nvCxnSpPr>
        <p:spPr>
          <a:xfrm rot="5400000">
            <a:off x="6862609" y="2454671"/>
            <a:ext cx="1863956" cy="6351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" name="接點: 肘形 12">
            <a:extLst>
              <a:ext uri="{FF2B5EF4-FFF2-40B4-BE49-F238E27FC236}">
                <a16:creationId xmlns:a16="http://schemas.microsoft.com/office/drawing/2014/main" id="{2B608055-4FD6-97FE-D38E-DA33C7B7E1FE}"/>
              </a:ext>
            </a:extLst>
          </p:cNvPr>
          <p:cNvCxnSpPr>
            <a:cxnSpLocks/>
          </p:cNvCxnSpPr>
          <p:nvPr/>
        </p:nvCxnSpPr>
        <p:spPr>
          <a:xfrm rot="16200000" flipH="1">
            <a:off x="2758692" y="3044345"/>
            <a:ext cx="1046894" cy="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Google Shape;3236;p55">
            <a:extLst>
              <a:ext uri="{FF2B5EF4-FFF2-40B4-BE49-F238E27FC236}">
                <a16:creationId xmlns:a16="http://schemas.microsoft.com/office/drawing/2014/main" id="{A850F5BA-827D-DE31-092C-E2682C02FBD0}"/>
              </a:ext>
            </a:extLst>
          </p:cNvPr>
          <p:cNvSpPr/>
          <p:nvPr/>
        </p:nvSpPr>
        <p:spPr>
          <a:xfrm>
            <a:off x="2310129" y="3307022"/>
            <a:ext cx="1853671" cy="87602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200" dirty="0">
                <a:solidFill>
                  <a:srgbClr val="FFFFFF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台南文件組</a:t>
            </a:r>
            <a:endParaRPr sz="3200" dirty="0">
              <a:solidFill>
                <a:srgbClr val="FFFFFF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19" name="Google Shape;3235;p55">
            <a:extLst>
              <a:ext uri="{FF2B5EF4-FFF2-40B4-BE49-F238E27FC236}">
                <a16:creationId xmlns:a16="http://schemas.microsoft.com/office/drawing/2014/main" id="{57BECBDB-9196-E23E-6599-244127D32C1C}"/>
              </a:ext>
            </a:extLst>
          </p:cNvPr>
          <p:cNvSpPr/>
          <p:nvPr/>
        </p:nvSpPr>
        <p:spPr>
          <a:xfrm>
            <a:off x="6607505" y="897452"/>
            <a:ext cx="2136288" cy="79346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200" dirty="0">
                <a:solidFill>
                  <a:srgbClr val="FFFFFF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財務課</a:t>
            </a:r>
            <a:endParaRPr sz="3200" dirty="0">
              <a:solidFill>
                <a:srgbClr val="FFFFFF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456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89"/>
    </mc:Choice>
    <mc:Fallback xmlns="">
      <p:transition spd="slow" advTm="178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2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Google Shape;1707;p45"/>
          <p:cNvSpPr txBox="1">
            <a:spLocks noGrp="1"/>
          </p:cNvSpPr>
          <p:nvPr>
            <p:ph type="title"/>
          </p:nvPr>
        </p:nvSpPr>
        <p:spPr>
          <a:xfrm>
            <a:off x="579454" y="2233350"/>
            <a:ext cx="393323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TW" altLang="en-US" sz="4800" dirty="0"/>
              <a:t>主要客</a:t>
            </a:r>
            <a:r>
              <a:rPr lang="zh-TW" altLang="en-US" sz="4800" b="1" dirty="0"/>
              <a:t>戶</a:t>
            </a:r>
          </a:p>
        </p:txBody>
      </p:sp>
      <p:sp>
        <p:nvSpPr>
          <p:cNvPr id="1708" name="Google Shape;1708;p45"/>
          <p:cNvSpPr txBox="1">
            <a:spLocks noGrp="1"/>
          </p:cNvSpPr>
          <p:nvPr>
            <p:ph type="title" idx="2"/>
          </p:nvPr>
        </p:nvSpPr>
        <p:spPr>
          <a:xfrm>
            <a:off x="713100" y="1334838"/>
            <a:ext cx="1728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02</a:t>
            </a:r>
            <a:endParaRPr dirty="0"/>
          </a:p>
        </p:txBody>
      </p:sp>
      <p:grpSp>
        <p:nvGrpSpPr>
          <p:cNvPr id="1710" name="Google Shape;1710;p45"/>
          <p:cNvGrpSpPr/>
          <p:nvPr/>
        </p:nvGrpSpPr>
        <p:grpSpPr>
          <a:xfrm flipH="1">
            <a:off x="5575959" y="2014078"/>
            <a:ext cx="3625399" cy="2247188"/>
            <a:chOff x="3364050" y="1574425"/>
            <a:chExt cx="1173800" cy="727575"/>
          </a:xfrm>
        </p:grpSpPr>
        <p:sp>
          <p:nvSpPr>
            <p:cNvPr id="1711" name="Google Shape;1711;p45"/>
            <p:cNvSpPr/>
            <p:nvPr/>
          </p:nvSpPr>
          <p:spPr>
            <a:xfrm>
              <a:off x="3868475" y="1655450"/>
              <a:ext cx="492475" cy="399475"/>
            </a:xfrm>
            <a:custGeom>
              <a:avLst/>
              <a:gdLst/>
              <a:ahLst/>
              <a:cxnLst/>
              <a:rect l="l" t="t" r="r" b="b"/>
              <a:pathLst>
                <a:path w="19699" h="15979" extrusionOk="0">
                  <a:moveTo>
                    <a:pt x="1" y="1"/>
                  </a:moveTo>
                  <a:lnTo>
                    <a:pt x="1" y="138"/>
                  </a:lnTo>
                  <a:cubicBezTo>
                    <a:pt x="138" y="138"/>
                    <a:pt x="252" y="160"/>
                    <a:pt x="389" y="160"/>
                  </a:cubicBezTo>
                  <a:lnTo>
                    <a:pt x="411" y="23"/>
                  </a:lnTo>
                  <a:cubicBezTo>
                    <a:pt x="275" y="23"/>
                    <a:pt x="138" y="1"/>
                    <a:pt x="1" y="1"/>
                  </a:cubicBezTo>
                  <a:close/>
                  <a:moveTo>
                    <a:pt x="799" y="46"/>
                  </a:moveTo>
                  <a:lnTo>
                    <a:pt x="799" y="183"/>
                  </a:lnTo>
                  <a:cubicBezTo>
                    <a:pt x="936" y="206"/>
                    <a:pt x="1073" y="206"/>
                    <a:pt x="1188" y="229"/>
                  </a:cubicBezTo>
                  <a:lnTo>
                    <a:pt x="1210" y="92"/>
                  </a:lnTo>
                  <a:cubicBezTo>
                    <a:pt x="1073" y="69"/>
                    <a:pt x="936" y="69"/>
                    <a:pt x="799" y="46"/>
                  </a:cubicBezTo>
                  <a:close/>
                  <a:moveTo>
                    <a:pt x="1621" y="138"/>
                  </a:moveTo>
                  <a:lnTo>
                    <a:pt x="1598" y="274"/>
                  </a:lnTo>
                  <a:cubicBezTo>
                    <a:pt x="1735" y="274"/>
                    <a:pt x="1872" y="297"/>
                    <a:pt x="1986" y="320"/>
                  </a:cubicBezTo>
                  <a:lnTo>
                    <a:pt x="2009" y="183"/>
                  </a:lnTo>
                  <a:cubicBezTo>
                    <a:pt x="1872" y="160"/>
                    <a:pt x="1735" y="160"/>
                    <a:pt x="1621" y="138"/>
                  </a:cubicBezTo>
                  <a:close/>
                  <a:moveTo>
                    <a:pt x="2420" y="229"/>
                  </a:moveTo>
                  <a:lnTo>
                    <a:pt x="2397" y="366"/>
                  </a:lnTo>
                  <a:cubicBezTo>
                    <a:pt x="2534" y="389"/>
                    <a:pt x="2671" y="411"/>
                    <a:pt x="2785" y="434"/>
                  </a:cubicBezTo>
                  <a:lnTo>
                    <a:pt x="2808" y="297"/>
                  </a:lnTo>
                  <a:cubicBezTo>
                    <a:pt x="2671" y="274"/>
                    <a:pt x="2557" y="252"/>
                    <a:pt x="2420" y="229"/>
                  </a:cubicBezTo>
                  <a:close/>
                  <a:moveTo>
                    <a:pt x="3219" y="366"/>
                  </a:moveTo>
                  <a:lnTo>
                    <a:pt x="3196" y="480"/>
                  </a:lnTo>
                  <a:cubicBezTo>
                    <a:pt x="3333" y="503"/>
                    <a:pt x="3447" y="526"/>
                    <a:pt x="3584" y="548"/>
                  </a:cubicBezTo>
                  <a:lnTo>
                    <a:pt x="3607" y="434"/>
                  </a:lnTo>
                  <a:cubicBezTo>
                    <a:pt x="3470" y="411"/>
                    <a:pt x="3356" y="389"/>
                    <a:pt x="3219" y="366"/>
                  </a:cubicBezTo>
                  <a:close/>
                  <a:moveTo>
                    <a:pt x="4018" y="503"/>
                  </a:moveTo>
                  <a:lnTo>
                    <a:pt x="3995" y="640"/>
                  </a:lnTo>
                  <a:cubicBezTo>
                    <a:pt x="4109" y="663"/>
                    <a:pt x="4246" y="685"/>
                    <a:pt x="4383" y="708"/>
                  </a:cubicBezTo>
                  <a:lnTo>
                    <a:pt x="4406" y="571"/>
                  </a:lnTo>
                  <a:cubicBezTo>
                    <a:pt x="4269" y="548"/>
                    <a:pt x="4132" y="526"/>
                    <a:pt x="4018" y="503"/>
                  </a:cubicBezTo>
                  <a:close/>
                  <a:moveTo>
                    <a:pt x="4794" y="663"/>
                  </a:moveTo>
                  <a:lnTo>
                    <a:pt x="4771" y="799"/>
                  </a:lnTo>
                  <a:cubicBezTo>
                    <a:pt x="4908" y="822"/>
                    <a:pt x="5045" y="845"/>
                    <a:pt x="5159" y="891"/>
                  </a:cubicBezTo>
                  <a:lnTo>
                    <a:pt x="5205" y="754"/>
                  </a:lnTo>
                  <a:cubicBezTo>
                    <a:pt x="5068" y="731"/>
                    <a:pt x="4931" y="685"/>
                    <a:pt x="4794" y="663"/>
                  </a:cubicBezTo>
                  <a:close/>
                  <a:moveTo>
                    <a:pt x="5593" y="845"/>
                  </a:moveTo>
                  <a:lnTo>
                    <a:pt x="5570" y="982"/>
                  </a:lnTo>
                  <a:cubicBezTo>
                    <a:pt x="5684" y="1005"/>
                    <a:pt x="5821" y="1051"/>
                    <a:pt x="5958" y="1073"/>
                  </a:cubicBezTo>
                  <a:lnTo>
                    <a:pt x="5981" y="959"/>
                  </a:lnTo>
                  <a:cubicBezTo>
                    <a:pt x="5844" y="914"/>
                    <a:pt x="5730" y="891"/>
                    <a:pt x="5593" y="845"/>
                  </a:cubicBezTo>
                  <a:close/>
                  <a:moveTo>
                    <a:pt x="6369" y="1051"/>
                  </a:moveTo>
                  <a:lnTo>
                    <a:pt x="6346" y="1188"/>
                  </a:lnTo>
                  <a:cubicBezTo>
                    <a:pt x="6460" y="1233"/>
                    <a:pt x="6597" y="1256"/>
                    <a:pt x="6734" y="1302"/>
                  </a:cubicBezTo>
                  <a:lnTo>
                    <a:pt x="6757" y="1165"/>
                  </a:lnTo>
                  <a:cubicBezTo>
                    <a:pt x="6643" y="1142"/>
                    <a:pt x="6506" y="1096"/>
                    <a:pt x="6369" y="1051"/>
                  </a:cubicBezTo>
                  <a:close/>
                  <a:moveTo>
                    <a:pt x="7145" y="1302"/>
                  </a:moveTo>
                  <a:lnTo>
                    <a:pt x="7099" y="1416"/>
                  </a:lnTo>
                  <a:cubicBezTo>
                    <a:pt x="7236" y="1461"/>
                    <a:pt x="7373" y="1507"/>
                    <a:pt x="7487" y="1553"/>
                  </a:cubicBezTo>
                  <a:lnTo>
                    <a:pt x="7533" y="1416"/>
                  </a:lnTo>
                  <a:cubicBezTo>
                    <a:pt x="7419" y="1370"/>
                    <a:pt x="7282" y="1324"/>
                    <a:pt x="7145" y="1302"/>
                  </a:cubicBezTo>
                  <a:close/>
                  <a:moveTo>
                    <a:pt x="7921" y="1553"/>
                  </a:moveTo>
                  <a:lnTo>
                    <a:pt x="7875" y="1667"/>
                  </a:lnTo>
                  <a:cubicBezTo>
                    <a:pt x="8012" y="1712"/>
                    <a:pt x="8126" y="1758"/>
                    <a:pt x="8263" y="1804"/>
                  </a:cubicBezTo>
                  <a:lnTo>
                    <a:pt x="8309" y="1667"/>
                  </a:lnTo>
                  <a:cubicBezTo>
                    <a:pt x="8172" y="1621"/>
                    <a:pt x="8058" y="1576"/>
                    <a:pt x="7921" y="1553"/>
                  </a:cubicBezTo>
                  <a:close/>
                  <a:moveTo>
                    <a:pt x="8674" y="1804"/>
                  </a:moveTo>
                  <a:lnTo>
                    <a:pt x="8629" y="1941"/>
                  </a:lnTo>
                  <a:cubicBezTo>
                    <a:pt x="8766" y="1986"/>
                    <a:pt x="8880" y="2032"/>
                    <a:pt x="9017" y="2078"/>
                  </a:cubicBezTo>
                  <a:lnTo>
                    <a:pt x="9062" y="1964"/>
                  </a:lnTo>
                  <a:cubicBezTo>
                    <a:pt x="8925" y="1918"/>
                    <a:pt x="8811" y="1872"/>
                    <a:pt x="8674" y="1804"/>
                  </a:cubicBezTo>
                  <a:close/>
                  <a:moveTo>
                    <a:pt x="9427" y="2101"/>
                  </a:moveTo>
                  <a:lnTo>
                    <a:pt x="9382" y="2237"/>
                  </a:lnTo>
                  <a:cubicBezTo>
                    <a:pt x="9519" y="2283"/>
                    <a:pt x="9633" y="2329"/>
                    <a:pt x="9747" y="2397"/>
                  </a:cubicBezTo>
                  <a:lnTo>
                    <a:pt x="9815" y="2260"/>
                  </a:lnTo>
                  <a:cubicBezTo>
                    <a:pt x="9679" y="2215"/>
                    <a:pt x="9564" y="2169"/>
                    <a:pt x="9427" y="2101"/>
                  </a:cubicBezTo>
                  <a:close/>
                  <a:moveTo>
                    <a:pt x="10181" y="2420"/>
                  </a:moveTo>
                  <a:lnTo>
                    <a:pt x="10135" y="2557"/>
                  </a:lnTo>
                  <a:cubicBezTo>
                    <a:pt x="10249" y="2603"/>
                    <a:pt x="10363" y="2648"/>
                    <a:pt x="10500" y="2717"/>
                  </a:cubicBezTo>
                  <a:lnTo>
                    <a:pt x="10546" y="2580"/>
                  </a:lnTo>
                  <a:cubicBezTo>
                    <a:pt x="10432" y="2534"/>
                    <a:pt x="10295" y="2489"/>
                    <a:pt x="10181" y="2420"/>
                  </a:cubicBezTo>
                  <a:close/>
                  <a:moveTo>
                    <a:pt x="10911" y="2762"/>
                  </a:moveTo>
                  <a:lnTo>
                    <a:pt x="10865" y="2877"/>
                  </a:lnTo>
                  <a:cubicBezTo>
                    <a:pt x="10980" y="2945"/>
                    <a:pt x="11094" y="2991"/>
                    <a:pt x="11208" y="3059"/>
                  </a:cubicBezTo>
                  <a:lnTo>
                    <a:pt x="11276" y="2922"/>
                  </a:lnTo>
                  <a:cubicBezTo>
                    <a:pt x="11162" y="2877"/>
                    <a:pt x="11025" y="2808"/>
                    <a:pt x="10911" y="2762"/>
                  </a:cubicBezTo>
                  <a:close/>
                  <a:moveTo>
                    <a:pt x="11642" y="3105"/>
                  </a:moveTo>
                  <a:lnTo>
                    <a:pt x="11573" y="3242"/>
                  </a:lnTo>
                  <a:cubicBezTo>
                    <a:pt x="11687" y="3287"/>
                    <a:pt x="11824" y="3356"/>
                    <a:pt x="11938" y="3424"/>
                  </a:cubicBezTo>
                  <a:lnTo>
                    <a:pt x="12007" y="3287"/>
                  </a:lnTo>
                  <a:cubicBezTo>
                    <a:pt x="11870" y="3242"/>
                    <a:pt x="11756" y="3173"/>
                    <a:pt x="11642" y="3105"/>
                  </a:cubicBezTo>
                  <a:close/>
                  <a:moveTo>
                    <a:pt x="12349" y="3493"/>
                  </a:moveTo>
                  <a:lnTo>
                    <a:pt x="12281" y="3607"/>
                  </a:lnTo>
                  <a:cubicBezTo>
                    <a:pt x="12418" y="3675"/>
                    <a:pt x="12532" y="3721"/>
                    <a:pt x="12646" y="3790"/>
                  </a:cubicBezTo>
                  <a:lnTo>
                    <a:pt x="12714" y="3675"/>
                  </a:lnTo>
                  <a:cubicBezTo>
                    <a:pt x="12600" y="3607"/>
                    <a:pt x="12463" y="3539"/>
                    <a:pt x="12349" y="3493"/>
                  </a:cubicBezTo>
                  <a:close/>
                  <a:moveTo>
                    <a:pt x="13057" y="3881"/>
                  </a:moveTo>
                  <a:lnTo>
                    <a:pt x="12988" y="3995"/>
                  </a:lnTo>
                  <a:cubicBezTo>
                    <a:pt x="13102" y="4063"/>
                    <a:pt x="13216" y="4132"/>
                    <a:pt x="13331" y="4200"/>
                  </a:cubicBezTo>
                  <a:lnTo>
                    <a:pt x="13399" y="4086"/>
                  </a:lnTo>
                  <a:cubicBezTo>
                    <a:pt x="13285" y="4018"/>
                    <a:pt x="13171" y="3949"/>
                    <a:pt x="13057" y="3881"/>
                  </a:cubicBezTo>
                  <a:close/>
                  <a:moveTo>
                    <a:pt x="13764" y="4292"/>
                  </a:moveTo>
                  <a:lnTo>
                    <a:pt x="13696" y="4406"/>
                  </a:lnTo>
                  <a:cubicBezTo>
                    <a:pt x="13810" y="4474"/>
                    <a:pt x="13924" y="4543"/>
                    <a:pt x="14038" y="4611"/>
                  </a:cubicBezTo>
                  <a:lnTo>
                    <a:pt x="14107" y="4497"/>
                  </a:lnTo>
                  <a:cubicBezTo>
                    <a:pt x="13993" y="4429"/>
                    <a:pt x="13878" y="4360"/>
                    <a:pt x="13764" y="4292"/>
                  </a:cubicBezTo>
                  <a:close/>
                  <a:moveTo>
                    <a:pt x="14449" y="4703"/>
                  </a:moveTo>
                  <a:lnTo>
                    <a:pt x="14358" y="4817"/>
                  </a:lnTo>
                  <a:cubicBezTo>
                    <a:pt x="14472" y="4908"/>
                    <a:pt x="14586" y="4977"/>
                    <a:pt x="14700" y="5045"/>
                  </a:cubicBezTo>
                  <a:lnTo>
                    <a:pt x="14769" y="4931"/>
                  </a:lnTo>
                  <a:cubicBezTo>
                    <a:pt x="14654" y="4862"/>
                    <a:pt x="14563" y="4794"/>
                    <a:pt x="14449" y="4703"/>
                  </a:cubicBezTo>
                  <a:close/>
                  <a:moveTo>
                    <a:pt x="15111" y="5159"/>
                  </a:moveTo>
                  <a:lnTo>
                    <a:pt x="15042" y="5273"/>
                  </a:lnTo>
                  <a:cubicBezTo>
                    <a:pt x="15157" y="5342"/>
                    <a:pt x="15248" y="5410"/>
                    <a:pt x="15362" y="5501"/>
                  </a:cubicBezTo>
                  <a:lnTo>
                    <a:pt x="15453" y="5387"/>
                  </a:lnTo>
                  <a:cubicBezTo>
                    <a:pt x="15339" y="5296"/>
                    <a:pt x="15225" y="5228"/>
                    <a:pt x="15111" y="5159"/>
                  </a:cubicBezTo>
                  <a:close/>
                  <a:moveTo>
                    <a:pt x="15773" y="5616"/>
                  </a:moveTo>
                  <a:lnTo>
                    <a:pt x="15704" y="5730"/>
                  </a:lnTo>
                  <a:cubicBezTo>
                    <a:pt x="15796" y="5798"/>
                    <a:pt x="15910" y="5890"/>
                    <a:pt x="16024" y="5958"/>
                  </a:cubicBezTo>
                  <a:lnTo>
                    <a:pt x="16092" y="5844"/>
                  </a:lnTo>
                  <a:cubicBezTo>
                    <a:pt x="16001" y="5775"/>
                    <a:pt x="15887" y="5684"/>
                    <a:pt x="15773" y="5616"/>
                  </a:cubicBezTo>
                  <a:close/>
                  <a:moveTo>
                    <a:pt x="16435" y="6095"/>
                  </a:moveTo>
                  <a:lnTo>
                    <a:pt x="16344" y="6186"/>
                  </a:lnTo>
                  <a:cubicBezTo>
                    <a:pt x="16458" y="6278"/>
                    <a:pt x="16549" y="6369"/>
                    <a:pt x="16663" y="6437"/>
                  </a:cubicBezTo>
                  <a:lnTo>
                    <a:pt x="16754" y="6323"/>
                  </a:lnTo>
                  <a:cubicBezTo>
                    <a:pt x="16640" y="6255"/>
                    <a:pt x="16526" y="6163"/>
                    <a:pt x="16435" y="6095"/>
                  </a:cubicBezTo>
                  <a:close/>
                  <a:moveTo>
                    <a:pt x="17074" y="6574"/>
                  </a:moveTo>
                  <a:lnTo>
                    <a:pt x="16983" y="6688"/>
                  </a:lnTo>
                  <a:cubicBezTo>
                    <a:pt x="17097" y="6757"/>
                    <a:pt x="17188" y="6848"/>
                    <a:pt x="17302" y="6939"/>
                  </a:cubicBezTo>
                  <a:lnTo>
                    <a:pt x="17371" y="6825"/>
                  </a:lnTo>
                  <a:cubicBezTo>
                    <a:pt x="17279" y="6757"/>
                    <a:pt x="17165" y="6666"/>
                    <a:pt x="17074" y="6574"/>
                  </a:cubicBezTo>
                  <a:close/>
                  <a:moveTo>
                    <a:pt x="17690" y="7076"/>
                  </a:moveTo>
                  <a:lnTo>
                    <a:pt x="17599" y="7191"/>
                  </a:lnTo>
                  <a:cubicBezTo>
                    <a:pt x="17713" y="7282"/>
                    <a:pt x="17827" y="7350"/>
                    <a:pt x="17918" y="7442"/>
                  </a:cubicBezTo>
                  <a:lnTo>
                    <a:pt x="18010" y="7350"/>
                  </a:lnTo>
                  <a:cubicBezTo>
                    <a:pt x="17896" y="7259"/>
                    <a:pt x="17804" y="7168"/>
                    <a:pt x="17690" y="7076"/>
                  </a:cubicBezTo>
                  <a:close/>
                  <a:moveTo>
                    <a:pt x="18306" y="7601"/>
                  </a:moveTo>
                  <a:lnTo>
                    <a:pt x="18215" y="7716"/>
                  </a:lnTo>
                  <a:cubicBezTo>
                    <a:pt x="18329" y="7784"/>
                    <a:pt x="18421" y="7875"/>
                    <a:pt x="18535" y="7967"/>
                  </a:cubicBezTo>
                  <a:lnTo>
                    <a:pt x="18626" y="7875"/>
                  </a:lnTo>
                  <a:cubicBezTo>
                    <a:pt x="18512" y="7784"/>
                    <a:pt x="18421" y="7693"/>
                    <a:pt x="18306" y="7601"/>
                  </a:cubicBezTo>
                  <a:close/>
                  <a:moveTo>
                    <a:pt x="18923" y="8126"/>
                  </a:moveTo>
                  <a:lnTo>
                    <a:pt x="18831" y="8241"/>
                  </a:lnTo>
                  <a:cubicBezTo>
                    <a:pt x="18923" y="8332"/>
                    <a:pt x="19037" y="8423"/>
                    <a:pt x="19128" y="8514"/>
                  </a:cubicBezTo>
                  <a:lnTo>
                    <a:pt x="19220" y="8400"/>
                  </a:lnTo>
                  <a:cubicBezTo>
                    <a:pt x="19128" y="8309"/>
                    <a:pt x="19014" y="8218"/>
                    <a:pt x="18923" y="8126"/>
                  </a:cubicBezTo>
                  <a:close/>
                  <a:moveTo>
                    <a:pt x="19516" y="8674"/>
                  </a:moveTo>
                  <a:lnTo>
                    <a:pt x="19471" y="8720"/>
                  </a:lnTo>
                  <a:cubicBezTo>
                    <a:pt x="19379" y="8743"/>
                    <a:pt x="19311" y="8743"/>
                    <a:pt x="19220" y="8765"/>
                  </a:cubicBezTo>
                  <a:lnTo>
                    <a:pt x="19220" y="8880"/>
                  </a:lnTo>
                  <a:cubicBezTo>
                    <a:pt x="19334" y="8880"/>
                    <a:pt x="19448" y="8857"/>
                    <a:pt x="19539" y="8857"/>
                  </a:cubicBezTo>
                  <a:lnTo>
                    <a:pt x="19699" y="8834"/>
                  </a:lnTo>
                  <a:lnTo>
                    <a:pt x="19516" y="8674"/>
                  </a:lnTo>
                  <a:close/>
                  <a:moveTo>
                    <a:pt x="18809" y="8811"/>
                  </a:moveTo>
                  <a:cubicBezTo>
                    <a:pt x="18672" y="8811"/>
                    <a:pt x="18535" y="8834"/>
                    <a:pt x="18421" y="8857"/>
                  </a:cubicBezTo>
                  <a:lnTo>
                    <a:pt x="18421" y="8994"/>
                  </a:lnTo>
                  <a:cubicBezTo>
                    <a:pt x="18558" y="8971"/>
                    <a:pt x="18695" y="8948"/>
                    <a:pt x="18831" y="8925"/>
                  </a:cubicBezTo>
                  <a:lnTo>
                    <a:pt x="18809" y="8811"/>
                  </a:lnTo>
                  <a:close/>
                  <a:moveTo>
                    <a:pt x="18010" y="8902"/>
                  </a:moveTo>
                  <a:cubicBezTo>
                    <a:pt x="17873" y="8925"/>
                    <a:pt x="17736" y="8948"/>
                    <a:pt x="17622" y="8971"/>
                  </a:cubicBezTo>
                  <a:lnTo>
                    <a:pt x="17645" y="9108"/>
                  </a:lnTo>
                  <a:cubicBezTo>
                    <a:pt x="17759" y="9085"/>
                    <a:pt x="17896" y="9062"/>
                    <a:pt x="18033" y="9039"/>
                  </a:cubicBezTo>
                  <a:lnTo>
                    <a:pt x="18010" y="8902"/>
                  </a:lnTo>
                  <a:close/>
                  <a:moveTo>
                    <a:pt x="17211" y="9039"/>
                  </a:moveTo>
                  <a:cubicBezTo>
                    <a:pt x="17074" y="9062"/>
                    <a:pt x="16960" y="9085"/>
                    <a:pt x="16823" y="9108"/>
                  </a:cubicBezTo>
                  <a:lnTo>
                    <a:pt x="16846" y="9245"/>
                  </a:lnTo>
                  <a:cubicBezTo>
                    <a:pt x="16983" y="9222"/>
                    <a:pt x="17097" y="9199"/>
                    <a:pt x="17234" y="9176"/>
                  </a:cubicBezTo>
                  <a:lnTo>
                    <a:pt x="17211" y="9039"/>
                  </a:lnTo>
                  <a:close/>
                  <a:moveTo>
                    <a:pt x="16412" y="9199"/>
                  </a:moveTo>
                  <a:cubicBezTo>
                    <a:pt x="16298" y="9222"/>
                    <a:pt x="16161" y="9245"/>
                    <a:pt x="16024" y="9290"/>
                  </a:cubicBezTo>
                  <a:lnTo>
                    <a:pt x="16047" y="9405"/>
                  </a:lnTo>
                  <a:cubicBezTo>
                    <a:pt x="16184" y="9382"/>
                    <a:pt x="16321" y="9359"/>
                    <a:pt x="16458" y="9336"/>
                  </a:cubicBezTo>
                  <a:lnTo>
                    <a:pt x="16412" y="9199"/>
                  </a:lnTo>
                  <a:close/>
                  <a:moveTo>
                    <a:pt x="15636" y="9382"/>
                  </a:moveTo>
                  <a:cubicBezTo>
                    <a:pt x="15499" y="9405"/>
                    <a:pt x="15362" y="9427"/>
                    <a:pt x="15248" y="9473"/>
                  </a:cubicBezTo>
                  <a:lnTo>
                    <a:pt x="15271" y="9610"/>
                  </a:lnTo>
                  <a:cubicBezTo>
                    <a:pt x="15408" y="9564"/>
                    <a:pt x="15545" y="9542"/>
                    <a:pt x="15659" y="9496"/>
                  </a:cubicBezTo>
                  <a:lnTo>
                    <a:pt x="15636" y="9382"/>
                  </a:lnTo>
                  <a:close/>
                  <a:moveTo>
                    <a:pt x="14860" y="9564"/>
                  </a:moveTo>
                  <a:cubicBezTo>
                    <a:pt x="14723" y="9610"/>
                    <a:pt x="14586" y="9656"/>
                    <a:pt x="14472" y="9679"/>
                  </a:cubicBezTo>
                  <a:lnTo>
                    <a:pt x="14495" y="9815"/>
                  </a:lnTo>
                  <a:cubicBezTo>
                    <a:pt x="14632" y="9770"/>
                    <a:pt x="14746" y="9747"/>
                    <a:pt x="14883" y="9701"/>
                  </a:cubicBezTo>
                  <a:lnTo>
                    <a:pt x="14860" y="9564"/>
                  </a:lnTo>
                  <a:close/>
                  <a:moveTo>
                    <a:pt x="14084" y="9793"/>
                  </a:moveTo>
                  <a:cubicBezTo>
                    <a:pt x="13947" y="9838"/>
                    <a:pt x="13810" y="9884"/>
                    <a:pt x="13696" y="9930"/>
                  </a:cubicBezTo>
                  <a:lnTo>
                    <a:pt x="13741" y="10044"/>
                  </a:lnTo>
                  <a:cubicBezTo>
                    <a:pt x="13856" y="10021"/>
                    <a:pt x="13993" y="9975"/>
                    <a:pt x="14107" y="9930"/>
                  </a:cubicBezTo>
                  <a:lnTo>
                    <a:pt x="14084" y="9793"/>
                  </a:lnTo>
                  <a:close/>
                  <a:moveTo>
                    <a:pt x="13308" y="10067"/>
                  </a:moveTo>
                  <a:cubicBezTo>
                    <a:pt x="13171" y="10112"/>
                    <a:pt x="13057" y="10158"/>
                    <a:pt x="12920" y="10203"/>
                  </a:cubicBezTo>
                  <a:lnTo>
                    <a:pt x="12965" y="10318"/>
                  </a:lnTo>
                  <a:cubicBezTo>
                    <a:pt x="13102" y="10272"/>
                    <a:pt x="13216" y="10226"/>
                    <a:pt x="13353" y="10181"/>
                  </a:cubicBezTo>
                  <a:lnTo>
                    <a:pt x="13308" y="10067"/>
                  </a:lnTo>
                  <a:close/>
                  <a:moveTo>
                    <a:pt x="12555" y="10340"/>
                  </a:moveTo>
                  <a:cubicBezTo>
                    <a:pt x="12418" y="10386"/>
                    <a:pt x="12303" y="10455"/>
                    <a:pt x="12166" y="10500"/>
                  </a:cubicBezTo>
                  <a:lnTo>
                    <a:pt x="12235" y="10614"/>
                  </a:lnTo>
                  <a:cubicBezTo>
                    <a:pt x="12349" y="10569"/>
                    <a:pt x="12486" y="10523"/>
                    <a:pt x="12600" y="10477"/>
                  </a:cubicBezTo>
                  <a:lnTo>
                    <a:pt x="12555" y="10340"/>
                  </a:lnTo>
                  <a:close/>
                  <a:moveTo>
                    <a:pt x="11801" y="10660"/>
                  </a:moveTo>
                  <a:cubicBezTo>
                    <a:pt x="11687" y="10728"/>
                    <a:pt x="11550" y="10774"/>
                    <a:pt x="11436" y="10843"/>
                  </a:cubicBezTo>
                  <a:lnTo>
                    <a:pt x="11505" y="10957"/>
                  </a:lnTo>
                  <a:cubicBezTo>
                    <a:pt x="11619" y="10888"/>
                    <a:pt x="11733" y="10843"/>
                    <a:pt x="11870" y="10774"/>
                  </a:cubicBezTo>
                  <a:lnTo>
                    <a:pt x="11801" y="10660"/>
                  </a:lnTo>
                  <a:close/>
                  <a:moveTo>
                    <a:pt x="11071" y="11002"/>
                  </a:moveTo>
                  <a:cubicBezTo>
                    <a:pt x="10957" y="11071"/>
                    <a:pt x="10843" y="11139"/>
                    <a:pt x="10728" y="11208"/>
                  </a:cubicBezTo>
                  <a:lnTo>
                    <a:pt x="10774" y="11322"/>
                  </a:lnTo>
                  <a:cubicBezTo>
                    <a:pt x="10888" y="11253"/>
                    <a:pt x="11025" y="11185"/>
                    <a:pt x="11139" y="11139"/>
                  </a:cubicBezTo>
                  <a:lnTo>
                    <a:pt x="11071" y="11002"/>
                  </a:lnTo>
                  <a:close/>
                  <a:moveTo>
                    <a:pt x="10363" y="11390"/>
                  </a:moveTo>
                  <a:cubicBezTo>
                    <a:pt x="10249" y="11459"/>
                    <a:pt x="10135" y="11527"/>
                    <a:pt x="10021" y="11596"/>
                  </a:cubicBezTo>
                  <a:lnTo>
                    <a:pt x="10089" y="11710"/>
                  </a:lnTo>
                  <a:cubicBezTo>
                    <a:pt x="10204" y="11641"/>
                    <a:pt x="10318" y="11573"/>
                    <a:pt x="10432" y="11505"/>
                  </a:cubicBezTo>
                  <a:lnTo>
                    <a:pt x="10363" y="11390"/>
                  </a:lnTo>
                  <a:close/>
                  <a:moveTo>
                    <a:pt x="9656" y="11801"/>
                  </a:moveTo>
                  <a:cubicBezTo>
                    <a:pt x="9542" y="11893"/>
                    <a:pt x="9450" y="11961"/>
                    <a:pt x="9336" y="12030"/>
                  </a:cubicBezTo>
                  <a:lnTo>
                    <a:pt x="9405" y="12144"/>
                  </a:lnTo>
                  <a:cubicBezTo>
                    <a:pt x="9519" y="12075"/>
                    <a:pt x="9633" y="12007"/>
                    <a:pt x="9747" y="11915"/>
                  </a:cubicBezTo>
                  <a:lnTo>
                    <a:pt x="9656" y="11801"/>
                  </a:lnTo>
                  <a:close/>
                  <a:moveTo>
                    <a:pt x="8994" y="12258"/>
                  </a:moveTo>
                  <a:cubicBezTo>
                    <a:pt x="8880" y="12349"/>
                    <a:pt x="8766" y="12418"/>
                    <a:pt x="8674" y="12509"/>
                  </a:cubicBezTo>
                  <a:lnTo>
                    <a:pt x="8743" y="12600"/>
                  </a:lnTo>
                  <a:cubicBezTo>
                    <a:pt x="8857" y="12532"/>
                    <a:pt x="8971" y="12440"/>
                    <a:pt x="9062" y="12372"/>
                  </a:cubicBezTo>
                  <a:lnTo>
                    <a:pt x="8994" y="12258"/>
                  </a:lnTo>
                  <a:close/>
                  <a:moveTo>
                    <a:pt x="8355" y="12737"/>
                  </a:moveTo>
                  <a:cubicBezTo>
                    <a:pt x="8241" y="12828"/>
                    <a:pt x="8126" y="12920"/>
                    <a:pt x="8035" y="13011"/>
                  </a:cubicBezTo>
                  <a:lnTo>
                    <a:pt x="8126" y="13102"/>
                  </a:lnTo>
                  <a:cubicBezTo>
                    <a:pt x="8218" y="13011"/>
                    <a:pt x="8332" y="12943"/>
                    <a:pt x="8423" y="12851"/>
                  </a:cubicBezTo>
                  <a:lnTo>
                    <a:pt x="8355" y="12737"/>
                  </a:lnTo>
                  <a:close/>
                  <a:moveTo>
                    <a:pt x="7716" y="13262"/>
                  </a:moveTo>
                  <a:cubicBezTo>
                    <a:pt x="7624" y="13353"/>
                    <a:pt x="7533" y="13445"/>
                    <a:pt x="7419" y="13536"/>
                  </a:cubicBezTo>
                  <a:lnTo>
                    <a:pt x="7510" y="13627"/>
                  </a:lnTo>
                  <a:cubicBezTo>
                    <a:pt x="7601" y="13536"/>
                    <a:pt x="7716" y="13445"/>
                    <a:pt x="7807" y="13376"/>
                  </a:cubicBezTo>
                  <a:lnTo>
                    <a:pt x="7716" y="13262"/>
                  </a:lnTo>
                  <a:close/>
                  <a:moveTo>
                    <a:pt x="7122" y="13810"/>
                  </a:moveTo>
                  <a:cubicBezTo>
                    <a:pt x="7031" y="13901"/>
                    <a:pt x="6939" y="14015"/>
                    <a:pt x="6848" y="14107"/>
                  </a:cubicBezTo>
                  <a:lnTo>
                    <a:pt x="6939" y="14198"/>
                  </a:lnTo>
                  <a:cubicBezTo>
                    <a:pt x="7031" y="14107"/>
                    <a:pt x="7122" y="14015"/>
                    <a:pt x="7213" y="13901"/>
                  </a:cubicBezTo>
                  <a:lnTo>
                    <a:pt x="7122" y="13810"/>
                  </a:lnTo>
                  <a:close/>
                  <a:moveTo>
                    <a:pt x="6574" y="14403"/>
                  </a:moveTo>
                  <a:cubicBezTo>
                    <a:pt x="6483" y="14495"/>
                    <a:pt x="6392" y="14586"/>
                    <a:pt x="6300" y="14700"/>
                  </a:cubicBezTo>
                  <a:lnTo>
                    <a:pt x="6392" y="14791"/>
                  </a:lnTo>
                  <a:cubicBezTo>
                    <a:pt x="6483" y="14677"/>
                    <a:pt x="6574" y="14586"/>
                    <a:pt x="6666" y="14495"/>
                  </a:cubicBezTo>
                  <a:lnTo>
                    <a:pt x="6574" y="14403"/>
                  </a:lnTo>
                  <a:close/>
                  <a:moveTo>
                    <a:pt x="6049" y="14997"/>
                  </a:moveTo>
                  <a:cubicBezTo>
                    <a:pt x="5958" y="15111"/>
                    <a:pt x="5867" y="15225"/>
                    <a:pt x="5775" y="15316"/>
                  </a:cubicBezTo>
                  <a:lnTo>
                    <a:pt x="5890" y="15408"/>
                  </a:lnTo>
                  <a:cubicBezTo>
                    <a:pt x="5981" y="15294"/>
                    <a:pt x="6049" y="15202"/>
                    <a:pt x="6141" y="15088"/>
                  </a:cubicBezTo>
                  <a:lnTo>
                    <a:pt x="6049" y="14997"/>
                  </a:lnTo>
                  <a:close/>
                  <a:moveTo>
                    <a:pt x="5547" y="15659"/>
                  </a:moveTo>
                  <a:cubicBezTo>
                    <a:pt x="5479" y="15727"/>
                    <a:pt x="5410" y="15818"/>
                    <a:pt x="5365" y="15910"/>
                  </a:cubicBezTo>
                  <a:lnTo>
                    <a:pt x="5456" y="15978"/>
                  </a:lnTo>
                  <a:cubicBezTo>
                    <a:pt x="5524" y="15887"/>
                    <a:pt x="5593" y="15818"/>
                    <a:pt x="5661" y="15727"/>
                  </a:cubicBezTo>
                  <a:lnTo>
                    <a:pt x="5547" y="156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45"/>
            <p:cNvSpPr/>
            <p:nvPr/>
          </p:nvSpPr>
          <p:spPr>
            <a:xfrm>
              <a:off x="4327825" y="1846025"/>
              <a:ext cx="58800" cy="58300"/>
            </a:xfrm>
            <a:custGeom>
              <a:avLst/>
              <a:gdLst/>
              <a:ahLst/>
              <a:cxnLst/>
              <a:rect l="l" t="t" r="r" b="b"/>
              <a:pathLst>
                <a:path w="2352" h="2332" extrusionOk="0">
                  <a:moveTo>
                    <a:pt x="1220" y="1"/>
                  </a:moveTo>
                  <a:cubicBezTo>
                    <a:pt x="719" y="1"/>
                    <a:pt x="270" y="298"/>
                    <a:pt x="92" y="732"/>
                  </a:cubicBezTo>
                  <a:cubicBezTo>
                    <a:pt x="24" y="869"/>
                    <a:pt x="1" y="1028"/>
                    <a:pt x="24" y="1188"/>
                  </a:cubicBezTo>
                  <a:cubicBezTo>
                    <a:pt x="24" y="1508"/>
                    <a:pt x="161" y="1804"/>
                    <a:pt x="389" y="2010"/>
                  </a:cubicBezTo>
                  <a:cubicBezTo>
                    <a:pt x="593" y="2228"/>
                    <a:pt x="936" y="2332"/>
                    <a:pt x="1266" y="2332"/>
                  </a:cubicBezTo>
                  <a:cubicBezTo>
                    <a:pt x="1489" y="2332"/>
                    <a:pt x="1707" y="2284"/>
                    <a:pt x="1873" y="2192"/>
                  </a:cubicBezTo>
                  <a:cubicBezTo>
                    <a:pt x="2261" y="1964"/>
                    <a:pt x="2352" y="1462"/>
                    <a:pt x="2306" y="1051"/>
                  </a:cubicBezTo>
                  <a:cubicBezTo>
                    <a:pt x="2238" y="549"/>
                    <a:pt x="1964" y="138"/>
                    <a:pt x="1462" y="24"/>
                  </a:cubicBezTo>
                  <a:cubicBezTo>
                    <a:pt x="1380" y="8"/>
                    <a:pt x="1300" y="1"/>
                    <a:pt x="1220" y="1"/>
                  </a:cubicBez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45"/>
            <p:cNvSpPr/>
            <p:nvPr/>
          </p:nvSpPr>
          <p:spPr>
            <a:xfrm>
              <a:off x="4342100" y="1860125"/>
              <a:ext cx="29700" cy="29925"/>
            </a:xfrm>
            <a:custGeom>
              <a:avLst/>
              <a:gdLst/>
              <a:ahLst/>
              <a:cxnLst/>
              <a:rect l="l" t="t" r="r" b="b"/>
              <a:pathLst>
                <a:path w="1188" h="1197" extrusionOk="0">
                  <a:moveTo>
                    <a:pt x="645" y="0"/>
                  </a:moveTo>
                  <a:cubicBezTo>
                    <a:pt x="369" y="0"/>
                    <a:pt x="127" y="151"/>
                    <a:pt x="46" y="373"/>
                  </a:cubicBezTo>
                  <a:cubicBezTo>
                    <a:pt x="23" y="464"/>
                    <a:pt x="1" y="533"/>
                    <a:pt x="1" y="624"/>
                  </a:cubicBezTo>
                  <a:cubicBezTo>
                    <a:pt x="1" y="761"/>
                    <a:pt x="92" y="921"/>
                    <a:pt x="183" y="1035"/>
                  </a:cubicBezTo>
                  <a:cubicBezTo>
                    <a:pt x="292" y="1144"/>
                    <a:pt x="466" y="1196"/>
                    <a:pt x="637" y="1196"/>
                  </a:cubicBezTo>
                  <a:cubicBezTo>
                    <a:pt x="753" y="1196"/>
                    <a:pt x="867" y="1172"/>
                    <a:pt x="959" y="1126"/>
                  </a:cubicBezTo>
                  <a:cubicBezTo>
                    <a:pt x="1165" y="1012"/>
                    <a:pt x="1188" y="738"/>
                    <a:pt x="1165" y="533"/>
                  </a:cubicBezTo>
                  <a:cubicBezTo>
                    <a:pt x="1142" y="282"/>
                    <a:pt x="1005" y="76"/>
                    <a:pt x="754" y="8"/>
                  </a:cubicBezTo>
                  <a:cubicBezTo>
                    <a:pt x="717" y="3"/>
                    <a:pt x="681" y="0"/>
                    <a:pt x="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45"/>
            <p:cNvSpPr/>
            <p:nvPr/>
          </p:nvSpPr>
          <p:spPr>
            <a:xfrm>
              <a:off x="3540375" y="1916800"/>
              <a:ext cx="32550" cy="215725"/>
            </a:xfrm>
            <a:custGeom>
              <a:avLst/>
              <a:gdLst/>
              <a:ahLst/>
              <a:cxnLst/>
              <a:rect l="l" t="t" r="r" b="b"/>
              <a:pathLst>
                <a:path w="1302" h="8629" extrusionOk="0">
                  <a:moveTo>
                    <a:pt x="662" y="1"/>
                  </a:moveTo>
                  <a:cubicBezTo>
                    <a:pt x="297" y="1"/>
                    <a:pt x="0" y="1941"/>
                    <a:pt x="0" y="4315"/>
                  </a:cubicBezTo>
                  <a:cubicBezTo>
                    <a:pt x="0" y="6688"/>
                    <a:pt x="297" y="8629"/>
                    <a:pt x="662" y="8629"/>
                  </a:cubicBezTo>
                  <a:cubicBezTo>
                    <a:pt x="1027" y="8629"/>
                    <a:pt x="1301" y="6688"/>
                    <a:pt x="1301" y="4315"/>
                  </a:cubicBezTo>
                  <a:cubicBezTo>
                    <a:pt x="1301" y="1941"/>
                    <a:pt x="1027" y="1"/>
                    <a:pt x="662" y="1"/>
                  </a:cubicBezTo>
                  <a:close/>
                </a:path>
              </a:pathLst>
            </a:custGeom>
            <a:solidFill>
              <a:srgbClr val="6B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45"/>
            <p:cNvSpPr/>
            <p:nvPr/>
          </p:nvSpPr>
          <p:spPr>
            <a:xfrm>
              <a:off x="3458200" y="1719325"/>
              <a:ext cx="626575" cy="420750"/>
            </a:xfrm>
            <a:custGeom>
              <a:avLst/>
              <a:gdLst/>
              <a:ahLst/>
              <a:cxnLst/>
              <a:rect l="l" t="t" r="r" b="b"/>
              <a:pathLst>
                <a:path w="25063" h="16830" extrusionOk="0">
                  <a:moveTo>
                    <a:pt x="12991" y="1"/>
                  </a:moveTo>
                  <a:cubicBezTo>
                    <a:pt x="12325" y="1"/>
                    <a:pt x="8012" y="4225"/>
                    <a:pt x="8012" y="4225"/>
                  </a:cubicBezTo>
                  <a:cubicBezTo>
                    <a:pt x="8012" y="4225"/>
                    <a:pt x="4291" y="7580"/>
                    <a:pt x="3447" y="9155"/>
                  </a:cubicBezTo>
                  <a:lnTo>
                    <a:pt x="0" y="8904"/>
                  </a:lnTo>
                  <a:lnTo>
                    <a:pt x="0" y="16117"/>
                  </a:lnTo>
                  <a:lnTo>
                    <a:pt x="2625" y="15774"/>
                  </a:lnTo>
                  <a:cubicBezTo>
                    <a:pt x="4643" y="16490"/>
                    <a:pt x="7032" y="16830"/>
                    <a:pt x="9701" y="16830"/>
                  </a:cubicBezTo>
                  <a:cubicBezTo>
                    <a:pt x="12649" y="16830"/>
                    <a:pt x="15938" y="16416"/>
                    <a:pt x="19447" y="15637"/>
                  </a:cubicBezTo>
                  <a:cubicBezTo>
                    <a:pt x="20726" y="15386"/>
                    <a:pt x="20863" y="14245"/>
                    <a:pt x="20041" y="14040"/>
                  </a:cubicBezTo>
                  <a:lnTo>
                    <a:pt x="22803" y="13766"/>
                  </a:lnTo>
                  <a:cubicBezTo>
                    <a:pt x="24080" y="13676"/>
                    <a:pt x="24191" y="11915"/>
                    <a:pt x="22770" y="11915"/>
                  </a:cubicBezTo>
                  <a:cubicBezTo>
                    <a:pt x="22743" y="11915"/>
                    <a:pt x="22716" y="11916"/>
                    <a:pt x="22689" y="11917"/>
                  </a:cubicBezTo>
                  <a:lnTo>
                    <a:pt x="19128" y="11894"/>
                  </a:lnTo>
                  <a:lnTo>
                    <a:pt x="23739" y="11643"/>
                  </a:lnTo>
                  <a:cubicBezTo>
                    <a:pt x="24994" y="11552"/>
                    <a:pt x="25062" y="9680"/>
                    <a:pt x="23739" y="9634"/>
                  </a:cubicBezTo>
                  <a:lnTo>
                    <a:pt x="22506" y="9611"/>
                  </a:lnTo>
                  <a:cubicBezTo>
                    <a:pt x="23647" y="9566"/>
                    <a:pt x="23624" y="7922"/>
                    <a:pt x="22323" y="7763"/>
                  </a:cubicBezTo>
                  <a:lnTo>
                    <a:pt x="11710" y="6758"/>
                  </a:lnTo>
                  <a:cubicBezTo>
                    <a:pt x="10705" y="6690"/>
                    <a:pt x="10135" y="6210"/>
                    <a:pt x="10956" y="5320"/>
                  </a:cubicBezTo>
                  <a:cubicBezTo>
                    <a:pt x="10956" y="5320"/>
                    <a:pt x="12737" y="3471"/>
                    <a:pt x="13239" y="2444"/>
                  </a:cubicBezTo>
                  <a:cubicBezTo>
                    <a:pt x="13718" y="1372"/>
                    <a:pt x="13604" y="116"/>
                    <a:pt x="13011" y="2"/>
                  </a:cubicBezTo>
                  <a:cubicBezTo>
                    <a:pt x="13004" y="1"/>
                    <a:pt x="12998" y="1"/>
                    <a:pt x="12991" y="1"/>
                  </a:cubicBezTo>
                  <a:close/>
                </a:path>
              </a:pathLst>
            </a:custGeom>
            <a:solidFill>
              <a:srgbClr val="A14D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45"/>
            <p:cNvSpPr/>
            <p:nvPr/>
          </p:nvSpPr>
          <p:spPr>
            <a:xfrm>
              <a:off x="3811975" y="2068600"/>
              <a:ext cx="147250" cy="12000"/>
            </a:xfrm>
            <a:custGeom>
              <a:avLst/>
              <a:gdLst/>
              <a:ahLst/>
              <a:cxnLst/>
              <a:rect l="l" t="t" r="r" b="b"/>
              <a:pathLst>
                <a:path w="5890" h="480" extrusionOk="0">
                  <a:moveTo>
                    <a:pt x="5867" y="0"/>
                  </a:moveTo>
                  <a:lnTo>
                    <a:pt x="1" y="342"/>
                  </a:lnTo>
                  <a:lnTo>
                    <a:pt x="24" y="479"/>
                  </a:lnTo>
                  <a:lnTo>
                    <a:pt x="5890" y="114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45"/>
            <p:cNvSpPr/>
            <p:nvPr/>
          </p:nvSpPr>
          <p:spPr>
            <a:xfrm>
              <a:off x="3843950" y="2014950"/>
              <a:ext cx="92450" cy="6300"/>
            </a:xfrm>
            <a:custGeom>
              <a:avLst/>
              <a:gdLst/>
              <a:ahLst/>
              <a:cxnLst/>
              <a:rect l="l" t="t" r="r" b="b"/>
              <a:pathLst>
                <a:path w="3698" h="252" extrusionOk="0">
                  <a:moveTo>
                    <a:pt x="3698" y="1"/>
                  </a:moveTo>
                  <a:lnTo>
                    <a:pt x="0" y="115"/>
                  </a:lnTo>
                  <a:lnTo>
                    <a:pt x="0" y="252"/>
                  </a:lnTo>
                  <a:lnTo>
                    <a:pt x="3698" y="137"/>
                  </a:lnTo>
                  <a:lnTo>
                    <a:pt x="3698" y="1"/>
                  </a:ln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45"/>
            <p:cNvSpPr/>
            <p:nvPr/>
          </p:nvSpPr>
          <p:spPr>
            <a:xfrm>
              <a:off x="3867325" y="1957875"/>
              <a:ext cx="153525" cy="4600"/>
            </a:xfrm>
            <a:custGeom>
              <a:avLst/>
              <a:gdLst/>
              <a:ahLst/>
              <a:cxnLst/>
              <a:rect l="l" t="t" r="r" b="b"/>
              <a:pathLst>
                <a:path w="6141" h="184" extrusionOk="0">
                  <a:moveTo>
                    <a:pt x="6141" y="1"/>
                  </a:moveTo>
                  <a:lnTo>
                    <a:pt x="1" y="69"/>
                  </a:lnTo>
                  <a:lnTo>
                    <a:pt x="1" y="184"/>
                  </a:lnTo>
                  <a:lnTo>
                    <a:pt x="6141" y="115"/>
                  </a:lnTo>
                  <a:lnTo>
                    <a:pt x="6141" y="1"/>
                  </a:ln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45"/>
            <p:cNvSpPr/>
            <p:nvPr/>
          </p:nvSpPr>
          <p:spPr>
            <a:xfrm>
              <a:off x="3942100" y="2073725"/>
              <a:ext cx="20550" cy="28550"/>
            </a:xfrm>
            <a:custGeom>
              <a:avLst/>
              <a:gdLst/>
              <a:ahLst/>
              <a:cxnLst/>
              <a:rect l="l" t="t" r="r" b="b"/>
              <a:pathLst>
                <a:path w="822" h="1142" extrusionOk="0">
                  <a:moveTo>
                    <a:pt x="662" y="1"/>
                  </a:moveTo>
                  <a:cubicBezTo>
                    <a:pt x="571" y="23"/>
                    <a:pt x="205" y="46"/>
                    <a:pt x="114" y="160"/>
                  </a:cubicBezTo>
                  <a:cubicBezTo>
                    <a:pt x="0" y="320"/>
                    <a:pt x="91" y="959"/>
                    <a:pt x="183" y="1073"/>
                  </a:cubicBezTo>
                  <a:cubicBezTo>
                    <a:pt x="205" y="1119"/>
                    <a:pt x="274" y="1142"/>
                    <a:pt x="365" y="1142"/>
                  </a:cubicBezTo>
                  <a:cubicBezTo>
                    <a:pt x="502" y="1142"/>
                    <a:pt x="685" y="1073"/>
                    <a:pt x="822" y="1050"/>
                  </a:cubicBezTo>
                  <a:lnTo>
                    <a:pt x="776" y="914"/>
                  </a:lnTo>
                  <a:cubicBezTo>
                    <a:pt x="628" y="963"/>
                    <a:pt x="456" y="1000"/>
                    <a:pt x="355" y="1000"/>
                  </a:cubicBezTo>
                  <a:cubicBezTo>
                    <a:pt x="315" y="1000"/>
                    <a:pt x="287" y="995"/>
                    <a:pt x="274" y="982"/>
                  </a:cubicBezTo>
                  <a:cubicBezTo>
                    <a:pt x="228" y="914"/>
                    <a:pt x="137" y="343"/>
                    <a:pt x="205" y="252"/>
                  </a:cubicBezTo>
                  <a:cubicBezTo>
                    <a:pt x="251" y="206"/>
                    <a:pt x="479" y="160"/>
                    <a:pt x="662" y="137"/>
                  </a:cubicBezTo>
                  <a:lnTo>
                    <a:pt x="662" y="1"/>
                  </a:ln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45"/>
            <p:cNvSpPr/>
            <p:nvPr/>
          </p:nvSpPr>
          <p:spPr>
            <a:xfrm>
              <a:off x="4012850" y="2022075"/>
              <a:ext cx="21125" cy="36275"/>
            </a:xfrm>
            <a:custGeom>
              <a:avLst/>
              <a:gdLst/>
              <a:ahLst/>
              <a:cxnLst/>
              <a:rect l="l" t="t" r="r" b="b"/>
              <a:pathLst>
                <a:path w="845" h="1451" extrusionOk="0">
                  <a:moveTo>
                    <a:pt x="471" y="1"/>
                  </a:moveTo>
                  <a:cubicBezTo>
                    <a:pt x="320" y="1"/>
                    <a:pt x="172" y="24"/>
                    <a:pt x="115" y="104"/>
                  </a:cubicBezTo>
                  <a:cubicBezTo>
                    <a:pt x="0" y="263"/>
                    <a:pt x="23" y="1199"/>
                    <a:pt x="92" y="1359"/>
                  </a:cubicBezTo>
                  <a:cubicBezTo>
                    <a:pt x="137" y="1427"/>
                    <a:pt x="274" y="1450"/>
                    <a:pt x="411" y="1450"/>
                  </a:cubicBezTo>
                  <a:cubicBezTo>
                    <a:pt x="571" y="1450"/>
                    <a:pt x="731" y="1427"/>
                    <a:pt x="845" y="1405"/>
                  </a:cubicBezTo>
                  <a:lnTo>
                    <a:pt x="822" y="1268"/>
                  </a:lnTo>
                  <a:cubicBezTo>
                    <a:pt x="671" y="1305"/>
                    <a:pt x="514" y="1322"/>
                    <a:pt x="399" y="1322"/>
                  </a:cubicBezTo>
                  <a:cubicBezTo>
                    <a:pt x="305" y="1322"/>
                    <a:pt x="239" y="1311"/>
                    <a:pt x="229" y="1290"/>
                  </a:cubicBezTo>
                  <a:cubicBezTo>
                    <a:pt x="160" y="1176"/>
                    <a:pt x="137" y="286"/>
                    <a:pt x="229" y="172"/>
                  </a:cubicBezTo>
                  <a:cubicBezTo>
                    <a:pt x="251" y="149"/>
                    <a:pt x="337" y="138"/>
                    <a:pt x="448" y="138"/>
                  </a:cubicBezTo>
                  <a:cubicBezTo>
                    <a:pt x="560" y="138"/>
                    <a:pt x="697" y="149"/>
                    <a:pt x="822" y="172"/>
                  </a:cubicBezTo>
                  <a:lnTo>
                    <a:pt x="845" y="35"/>
                  </a:lnTo>
                  <a:cubicBezTo>
                    <a:pt x="776" y="24"/>
                    <a:pt x="622" y="1"/>
                    <a:pt x="471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45"/>
            <p:cNvSpPr/>
            <p:nvPr/>
          </p:nvSpPr>
          <p:spPr>
            <a:xfrm>
              <a:off x="4032825" y="1966450"/>
              <a:ext cx="22850" cy="37100"/>
            </a:xfrm>
            <a:custGeom>
              <a:avLst/>
              <a:gdLst/>
              <a:ahLst/>
              <a:cxnLst/>
              <a:rect l="l" t="t" r="r" b="b"/>
              <a:pathLst>
                <a:path w="914" h="1484" extrusionOk="0">
                  <a:moveTo>
                    <a:pt x="556" y="1"/>
                  </a:moveTo>
                  <a:cubicBezTo>
                    <a:pt x="379" y="1"/>
                    <a:pt x="182" y="29"/>
                    <a:pt x="114" y="137"/>
                  </a:cubicBezTo>
                  <a:cubicBezTo>
                    <a:pt x="0" y="320"/>
                    <a:pt x="92" y="1233"/>
                    <a:pt x="160" y="1393"/>
                  </a:cubicBezTo>
                  <a:cubicBezTo>
                    <a:pt x="206" y="1461"/>
                    <a:pt x="320" y="1484"/>
                    <a:pt x="434" y="1484"/>
                  </a:cubicBezTo>
                  <a:cubicBezTo>
                    <a:pt x="594" y="1484"/>
                    <a:pt x="776" y="1438"/>
                    <a:pt x="913" y="1416"/>
                  </a:cubicBezTo>
                  <a:lnTo>
                    <a:pt x="890" y="1279"/>
                  </a:lnTo>
                  <a:cubicBezTo>
                    <a:pt x="717" y="1322"/>
                    <a:pt x="534" y="1338"/>
                    <a:pt x="412" y="1338"/>
                  </a:cubicBezTo>
                  <a:cubicBezTo>
                    <a:pt x="341" y="1338"/>
                    <a:pt x="291" y="1333"/>
                    <a:pt x="274" y="1324"/>
                  </a:cubicBezTo>
                  <a:cubicBezTo>
                    <a:pt x="206" y="1210"/>
                    <a:pt x="160" y="320"/>
                    <a:pt x="229" y="206"/>
                  </a:cubicBezTo>
                  <a:cubicBezTo>
                    <a:pt x="257" y="162"/>
                    <a:pt x="387" y="146"/>
                    <a:pt x="543" y="146"/>
                  </a:cubicBezTo>
                  <a:cubicBezTo>
                    <a:pt x="632" y="146"/>
                    <a:pt x="730" y="152"/>
                    <a:pt x="822" y="160"/>
                  </a:cubicBezTo>
                  <a:lnTo>
                    <a:pt x="845" y="23"/>
                  </a:lnTo>
                  <a:cubicBezTo>
                    <a:pt x="789" y="14"/>
                    <a:pt x="677" y="1"/>
                    <a:pt x="556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45"/>
            <p:cNvSpPr/>
            <p:nvPr/>
          </p:nvSpPr>
          <p:spPr>
            <a:xfrm>
              <a:off x="4003150" y="1917650"/>
              <a:ext cx="21700" cy="34550"/>
            </a:xfrm>
            <a:custGeom>
              <a:avLst/>
              <a:gdLst/>
              <a:ahLst/>
              <a:cxnLst/>
              <a:rect l="l" t="t" r="r" b="b"/>
              <a:pathLst>
                <a:path w="868" h="1382" extrusionOk="0">
                  <a:moveTo>
                    <a:pt x="494" y="1"/>
                  </a:moveTo>
                  <a:cubicBezTo>
                    <a:pt x="343" y="1"/>
                    <a:pt x="194" y="24"/>
                    <a:pt x="137" y="104"/>
                  </a:cubicBezTo>
                  <a:cubicBezTo>
                    <a:pt x="0" y="263"/>
                    <a:pt x="46" y="1153"/>
                    <a:pt x="115" y="1290"/>
                  </a:cubicBezTo>
                  <a:cubicBezTo>
                    <a:pt x="160" y="1359"/>
                    <a:pt x="297" y="1382"/>
                    <a:pt x="457" y="1382"/>
                  </a:cubicBezTo>
                  <a:cubicBezTo>
                    <a:pt x="594" y="1382"/>
                    <a:pt x="754" y="1382"/>
                    <a:pt x="868" y="1359"/>
                  </a:cubicBezTo>
                  <a:lnTo>
                    <a:pt x="845" y="1222"/>
                  </a:lnTo>
                  <a:cubicBezTo>
                    <a:pt x="708" y="1245"/>
                    <a:pt x="565" y="1256"/>
                    <a:pt x="454" y="1256"/>
                  </a:cubicBezTo>
                  <a:cubicBezTo>
                    <a:pt x="343" y="1256"/>
                    <a:pt x="263" y="1245"/>
                    <a:pt x="251" y="1222"/>
                  </a:cubicBezTo>
                  <a:cubicBezTo>
                    <a:pt x="183" y="1108"/>
                    <a:pt x="160" y="286"/>
                    <a:pt x="229" y="195"/>
                  </a:cubicBezTo>
                  <a:cubicBezTo>
                    <a:pt x="254" y="157"/>
                    <a:pt x="362" y="140"/>
                    <a:pt x="496" y="140"/>
                  </a:cubicBezTo>
                  <a:cubicBezTo>
                    <a:pt x="605" y="140"/>
                    <a:pt x="732" y="151"/>
                    <a:pt x="845" y="172"/>
                  </a:cubicBezTo>
                  <a:lnTo>
                    <a:pt x="868" y="35"/>
                  </a:lnTo>
                  <a:cubicBezTo>
                    <a:pt x="799" y="24"/>
                    <a:pt x="645" y="1"/>
                    <a:pt x="494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45"/>
            <p:cNvSpPr/>
            <p:nvPr/>
          </p:nvSpPr>
          <p:spPr>
            <a:xfrm>
              <a:off x="3751500" y="1722775"/>
              <a:ext cx="33125" cy="28575"/>
            </a:xfrm>
            <a:custGeom>
              <a:avLst/>
              <a:gdLst/>
              <a:ahLst/>
              <a:cxnLst/>
              <a:rect l="l" t="t" r="r" b="b"/>
              <a:pathLst>
                <a:path w="1325" h="1143" extrusionOk="0">
                  <a:moveTo>
                    <a:pt x="1233" y="1"/>
                  </a:moveTo>
                  <a:lnTo>
                    <a:pt x="1119" y="69"/>
                  </a:lnTo>
                  <a:cubicBezTo>
                    <a:pt x="1165" y="161"/>
                    <a:pt x="1096" y="366"/>
                    <a:pt x="959" y="572"/>
                  </a:cubicBezTo>
                  <a:cubicBezTo>
                    <a:pt x="799" y="823"/>
                    <a:pt x="594" y="1005"/>
                    <a:pt x="480" y="1005"/>
                  </a:cubicBezTo>
                  <a:cubicBezTo>
                    <a:pt x="411" y="1005"/>
                    <a:pt x="229" y="800"/>
                    <a:pt x="115" y="594"/>
                  </a:cubicBezTo>
                  <a:lnTo>
                    <a:pt x="0" y="663"/>
                  </a:lnTo>
                  <a:cubicBezTo>
                    <a:pt x="69" y="777"/>
                    <a:pt x="297" y="1142"/>
                    <a:pt x="480" y="1142"/>
                  </a:cubicBezTo>
                  <a:cubicBezTo>
                    <a:pt x="662" y="1142"/>
                    <a:pt x="913" y="891"/>
                    <a:pt x="1073" y="640"/>
                  </a:cubicBezTo>
                  <a:cubicBezTo>
                    <a:pt x="1142" y="526"/>
                    <a:pt x="1324" y="206"/>
                    <a:pt x="1233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45"/>
            <p:cNvSpPr/>
            <p:nvPr/>
          </p:nvSpPr>
          <p:spPr>
            <a:xfrm>
              <a:off x="3483875" y="1916800"/>
              <a:ext cx="73050" cy="215725"/>
            </a:xfrm>
            <a:custGeom>
              <a:avLst/>
              <a:gdLst/>
              <a:ahLst/>
              <a:cxnLst/>
              <a:rect l="l" t="t" r="r" b="b"/>
              <a:pathLst>
                <a:path w="2922" h="8629" extrusionOk="0">
                  <a:moveTo>
                    <a:pt x="0" y="1"/>
                  </a:moveTo>
                  <a:lnTo>
                    <a:pt x="0" y="8629"/>
                  </a:lnTo>
                  <a:lnTo>
                    <a:pt x="2922" y="8629"/>
                  </a:lnTo>
                  <a:cubicBezTo>
                    <a:pt x="2123" y="8240"/>
                    <a:pt x="2169" y="617"/>
                    <a:pt x="2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5"/>
            <p:cNvSpPr/>
            <p:nvPr/>
          </p:nvSpPr>
          <p:spPr>
            <a:xfrm>
              <a:off x="3364050" y="1891700"/>
              <a:ext cx="147225" cy="264225"/>
            </a:xfrm>
            <a:custGeom>
              <a:avLst/>
              <a:gdLst/>
              <a:ahLst/>
              <a:cxnLst/>
              <a:rect l="l" t="t" r="r" b="b"/>
              <a:pathLst>
                <a:path w="5889" h="10569" extrusionOk="0">
                  <a:moveTo>
                    <a:pt x="0" y="0"/>
                  </a:moveTo>
                  <a:lnTo>
                    <a:pt x="0" y="10568"/>
                  </a:lnTo>
                  <a:cubicBezTo>
                    <a:pt x="2328" y="10477"/>
                    <a:pt x="5159" y="10249"/>
                    <a:pt x="5387" y="9633"/>
                  </a:cubicBezTo>
                  <a:cubicBezTo>
                    <a:pt x="5798" y="8583"/>
                    <a:pt x="5889" y="2077"/>
                    <a:pt x="5478" y="1005"/>
                  </a:cubicBezTo>
                  <a:cubicBezTo>
                    <a:pt x="5227" y="365"/>
                    <a:pt x="2351" y="114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45"/>
            <p:cNvSpPr/>
            <p:nvPr/>
          </p:nvSpPr>
          <p:spPr>
            <a:xfrm>
              <a:off x="3476450" y="1915650"/>
              <a:ext cx="25700" cy="218025"/>
            </a:xfrm>
            <a:custGeom>
              <a:avLst/>
              <a:gdLst/>
              <a:ahLst/>
              <a:cxnLst/>
              <a:rect l="l" t="t" r="r" b="b"/>
              <a:pathLst>
                <a:path w="1028" h="8721" extrusionOk="0">
                  <a:moveTo>
                    <a:pt x="936" y="1"/>
                  </a:moveTo>
                  <a:cubicBezTo>
                    <a:pt x="252" y="800"/>
                    <a:pt x="1" y="7556"/>
                    <a:pt x="845" y="8720"/>
                  </a:cubicBezTo>
                  <a:lnTo>
                    <a:pt x="936" y="8629"/>
                  </a:lnTo>
                  <a:cubicBezTo>
                    <a:pt x="160" y="7533"/>
                    <a:pt x="389" y="845"/>
                    <a:pt x="1028" y="69"/>
                  </a:cubicBezTo>
                  <a:lnTo>
                    <a:pt x="9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45"/>
            <p:cNvSpPr/>
            <p:nvPr/>
          </p:nvSpPr>
          <p:spPr>
            <a:xfrm>
              <a:off x="3509550" y="2098825"/>
              <a:ext cx="21700" cy="21725"/>
            </a:xfrm>
            <a:custGeom>
              <a:avLst/>
              <a:gdLst/>
              <a:ahLst/>
              <a:cxnLst/>
              <a:rect l="l" t="t" r="r" b="b"/>
              <a:pathLst>
                <a:path w="868" h="869" extrusionOk="0">
                  <a:moveTo>
                    <a:pt x="434" y="138"/>
                  </a:moveTo>
                  <a:cubicBezTo>
                    <a:pt x="594" y="138"/>
                    <a:pt x="731" y="275"/>
                    <a:pt x="731" y="435"/>
                  </a:cubicBezTo>
                  <a:cubicBezTo>
                    <a:pt x="731" y="594"/>
                    <a:pt x="594" y="731"/>
                    <a:pt x="434" y="731"/>
                  </a:cubicBezTo>
                  <a:cubicBezTo>
                    <a:pt x="274" y="731"/>
                    <a:pt x="137" y="594"/>
                    <a:pt x="137" y="435"/>
                  </a:cubicBezTo>
                  <a:cubicBezTo>
                    <a:pt x="137" y="275"/>
                    <a:pt x="274" y="138"/>
                    <a:pt x="434" y="138"/>
                  </a:cubicBezTo>
                  <a:close/>
                  <a:moveTo>
                    <a:pt x="434" y="1"/>
                  </a:moveTo>
                  <a:cubicBezTo>
                    <a:pt x="206" y="1"/>
                    <a:pt x="0" y="206"/>
                    <a:pt x="0" y="435"/>
                  </a:cubicBezTo>
                  <a:cubicBezTo>
                    <a:pt x="0" y="663"/>
                    <a:pt x="206" y="868"/>
                    <a:pt x="434" y="868"/>
                  </a:cubicBezTo>
                  <a:cubicBezTo>
                    <a:pt x="662" y="868"/>
                    <a:pt x="868" y="663"/>
                    <a:pt x="868" y="435"/>
                  </a:cubicBezTo>
                  <a:cubicBezTo>
                    <a:pt x="868" y="206"/>
                    <a:pt x="662" y="1"/>
                    <a:pt x="434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5"/>
            <p:cNvSpPr/>
            <p:nvPr/>
          </p:nvSpPr>
          <p:spPr>
            <a:xfrm>
              <a:off x="3793150" y="1575000"/>
              <a:ext cx="744700" cy="727000"/>
            </a:xfrm>
            <a:custGeom>
              <a:avLst/>
              <a:gdLst/>
              <a:ahLst/>
              <a:cxnLst/>
              <a:rect l="l" t="t" r="r" b="b"/>
              <a:pathLst>
                <a:path w="29788" h="29080" extrusionOk="0">
                  <a:moveTo>
                    <a:pt x="1" y="0"/>
                  </a:moveTo>
                  <a:lnTo>
                    <a:pt x="1" y="29080"/>
                  </a:lnTo>
                  <a:lnTo>
                    <a:pt x="29788" y="29080"/>
                  </a:lnTo>
                  <a:lnTo>
                    <a:pt x="2978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5"/>
            <p:cNvSpPr/>
            <p:nvPr/>
          </p:nvSpPr>
          <p:spPr>
            <a:xfrm>
              <a:off x="3609975" y="1575000"/>
              <a:ext cx="183200" cy="727000"/>
            </a:xfrm>
            <a:custGeom>
              <a:avLst/>
              <a:gdLst/>
              <a:ahLst/>
              <a:cxnLst/>
              <a:rect l="l" t="t" r="r" b="b"/>
              <a:pathLst>
                <a:path w="7328" h="29080" extrusionOk="0">
                  <a:moveTo>
                    <a:pt x="1" y="0"/>
                  </a:moveTo>
                  <a:lnTo>
                    <a:pt x="1" y="29080"/>
                  </a:lnTo>
                  <a:lnTo>
                    <a:pt x="7328" y="29080"/>
                  </a:lnTo>
                  <a:lnTo>
                    <a:pt x="73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5"/>
            <p:cNvSpPr/>
            <p:nvPr/>
          </p:nvSpPr>
          <p:spPr>
            <a:xfrm>
              <a:off x="4148100" y="1574425"/>
              <a:ext cx="89600" cy="163800"/>
            </a:xfrm>
            <a:custGeom>
              <a:avLst/>
              <a:gdLst/>
              <a:ahLst/>
              <a:cxnLst/>
              <a:rect l="l" t="t" r="r" b="b"/>
              <a:pathLst>
                <a:path w="3584" h="6552" extrusionOk="0">
                  <a:moveTo>
                    <a:pt x="0" y="0"/>
                  </a:moveTo>
                  <a:lnTo>
                    <a:pt x="0" y="6551"/>
                  </a:lnTo>
                  <a:lnTo>
                    <a:pt x="1004" y="6140"/>
                  </a:lnTo>
                  <a:lnTo>
                    <a:pt x="1826" y="6551"/>
                  </a:lnTo>
                  <a:lnTo>
                    <a:pt x="2556" y="6118"/>
                  </a:lnTo>
                  <a:lnTo>
                    <a:pt x="3584" y="6551"/>
                  </a:lnTo>
                  <a:lnTo>
                    <a:pt x="35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5"/>
            <p:cNvSpPr/>
            <p:nvPr/>
          </p:nvSpPr>
          <p:spPr>
            <a:xfrm>
              <a:off x="3673325" y="1574425"/>
              <a:ext cx="56525" cy="167800"/>
            </a:xfrm>
            <a:custGeom>
              <a:avLst/>
              <a:gdLst/>
              <a:ahLst/>
              <a:cxnLst/>
              <a:rect l="l" t="t" r="r" b="b"/>
              <a:pathLst>
                <a:path w="2261" h="6712" extrusionOk="0">
                  <a:moveTo>
                    <a:pt x="0" y="0"/>
                  </a:moveTo>
                  <a:lnTo>
                    <a:pt x="0" y="6711"/>
                  </a:lnTo>
                  <a:lnTo>
                    <a:pt x="571" y="6209"/>
                  </a:lnTo>
                  <a:lnTo>
                    <a:pt x="1050" y="6643"/>
                  </a:lnTo>
                  <a:lnTo>
                    <a:pt x="1598" y="6277"/>
                  </a:lnTo>
                  <a:lnTo>
                    <a:pt x="2260" y="6665"/>
                  </a:lnTo>
                  <a:lnTo>
                    <a:pt x="2260" y="0"/>
                  </a:lnTo>
                  <a:lnTo>
                    <a:pt x="2123" y="0"/>
                  </a:lnTo>
                  <a:lnTo>
                    <a:pt x="2123" y="6437"/>
                  </a:lnTo>
                  <a:lnTo>
                    <a:pt x="1598" y="6140"/>
                  </a:lnTo>
                  <a:lnTo>
                    <a:pt x="1073" y="6483"/>
                  </a:lnTo>
                  <a:lnTo>
                    <a:pt x="571" y="6026"/>
                  </a:lnTo>
                  <a:lnTo>
                    <a:pt x="137" y="6414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5"/>
            <p:cNvSpPr/>
            <p:nvPr/>
          </p:nvSpPr>
          <p:spPr>
            <a:xfrm>
              <a:off x="3792025" y="1575000"/>
              <a:ext cx="2875" cy="727000"/>
            </a:xfrm>
            <a:custGeom>
              <a:avLst/>
              <a:gdLst/>
              <a:ahLst/>
              <a:cxnLst/>
              <a:rect l="l" t="t" r="r" b="b"/>
              <a:pathLst>
                <a:path w="115" h="29080" extrusionOk="0">
                  <a:moveTo>
                    <a:pt x="0" y="0"/>
                  </a:moveTo>
                  <a:lnTo>
                    <a:pt x="0" y="29080"/>
                  </a:lnTo>
                  <a:lnTo>
                    <a:pt x="114" y="29080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5"/>
            <p:cNvSpPr/>
            <p:nvPr/>
          </p:nvSpPr>
          <p:spPr>
            <a:xfrm>
              <a:off x="4176625" y="2114800"/>
              <a:ext cx="144400" cy="47400"/>
            </a:xfrm>
            <a:custGeom>
              <a:avLst/>
              <a:gdLst/>
              <a:ahLst/>
              <a:cxnLst/>
              <a:rect l="l" t="t" r="r" b="b"/>
              <a:pathLst>
                <a:path w="5776" h="1896" extrusionOk="0">
                  <a:moveTo>
                    <a:pt x="2899" y="1"/>
                  </a:moveTo>
                  <a:cubicBezTo>
                    <a:pt x="1598" y="1"/>
                    <a:pt x="480" y="777"/>
                    <a:pt x="0" y="1895"/>
                  </a:cubicBezTo>
                  <a:lnTo>
                    <a:pt x="5775" y="1895"/>
                  </a:lnTo>
                  <a:cubicBezTo>
                    <a:pt x="5296" y="777"/>
                    <a:pt x="4200" y="1"/>
                    <a:pt x="28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5"/>
            <p:cNvSpPr/>
            <p:nvPr/>
          </p:nvSpPr>
          <p:spPr>
            <a:xfrm>
              <a:off x="4207425" y="2162175"/>
              <a:ext cx="46825" cy="100450"/>
            </a:xfrm>
            <a:custGeom>
              <a:avLst/>
              <a:gdLst/>
              <a:ahLst/>
              <a:cxnLst/>
              <a:rect l="l" t="t" r="r" b="b"/>
              <a:pathLst>
                <a:path w="1873" h="4018" extrusionOk="0">
                  <a:moveTo>
                    <a:pt x="1462" y="0"/>
                  </a:moveTo>
                  <a:lnTo>
                    <a:pt x="1462" y="3105"/>
                  </a:lnTo>
                  <a:cubicBezTo>
                    <a:pt x="1462" y="3379"/>
                    <a:pt x="1233" y="3630"/>
                    <a:pt x="937" y="3630"/>
                  </a:cubicBezTo>
                  <a:cubicBezTo>
                    <a:pt x="640" y="3630"/>
                    <a:pt x="412" y="3379"/>
                    <a:pt x="412" y="3105"/>
                  </a:cubicBezTo>
                  <a:lnTo>
                    <a:pt x="412" y="2648"/>
                  </a:lnTo>
                  <a:lnTo>
                    <a:pt x="1" y="2648"/>
                  </a:lnTo>
                  <a:lnTo>
                    <a:pt x="1" y="3105"/>
                  </a:lnTo>
                  <a:cubicBezTo>
                    <a:pt x="1" y="3607"/>
                    <a:pt x="412" y="4018"/>
                    <a:pt x="937" y="4018"/>
                  </a:cubicBezTo>
                  <a:cubicBezTo>
                    <a:pt x="1439" y="4018"/>
                    <a:pt x="1873" y="3607"/>
                    <a:pt x="1873" y="3105"/>
                  </a:cubicBezTo>
                  <a:lnTo>
                    <a:pt x="18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5"/>
            <p:cNvSpPr/>
            <p:nvPr/>
          </p:nvSpPr>
          <p:spPr>
            <a:xfrm>
              <a:off x="4342100" y="2252900"/>
              <a:ext cx="145550" cy="9725"/>
            </a:xfrm>
            <a:custGeom>
              <a:avLst/>
              <a:gdLst/>
              <a:ahLst/>
              <a:cxnLst/>
              <a:rect l="l" t="t" r="r" b="b"/>
              <a:pathLst>
                <a:path w="5822" h="389" extrusionOk="0">
                  <a:moveTo>
                    <a:pt x="1" y="1"/>
                  </a:moveTo>
                  <a:lnTo>
                    <a:pt x="1" y="389"/>
                  </a:lnTo>
                  <a:lnTo>
                    <a:pt x="5821" y="389"/>
                  </a:lnTo>
                  <a:lnTo>
                    <a:pt x="582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5"/>
            <p:cNvSpPr/>
            <p:nvPr/>
          </p:nvSpPr>
          <p:spPr>
            <a:xfrm>
              <a:off x="4374050" y="2135350"/>
              <a:ext cx="10300" cy="106725"/>
            </a:xfrm>
            <a:custGeom>
              <a:avLst/>
              <a:gdLst/>
              <a:ahLst/>
              <a:cxnLst/>
              <a:rect l="l" t="t" r="r" b="b"/>
              <a:pathLst>
                <a:path w="412" h="4269" extrusionOk="0">
                  <a:moveTo>
                    <a:pt x="1" y="1"/>
                  </a:moveTo>
                  <a:lnTo>
                    <a:pt x="1" y="4269"/>
                  </a:lnTo>
                  <a:lnTo>
                    <a:pt x="412" y="4269"/>
                  </a:lnTo>
                  <a:lnTo>
                    <a:pt x="4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5"/>
            <p:cNvSpPr/>
            <p:nvPr/>
          </p:nvSpPr>
          <p:spPr>
            <a:xfrm>
              <a:off x="4445950" y="2135350"/>
              <a:ext cx="9725" cy="106725"/>
            </a:xfrm>
            <a:custGeom>
              <a:avLst/>
              <a:gdLst/>
              <a:ahLst/>
              <a:cxnLst/>
              <a:rect l="l" t="t" r="r" b="b"/>
              <a:pathLst>
                <a:path w="389" h="4269" extrusionOk="0">
                  <a:moveTo>
                    <a:pt x="1" y="1"/>
                  </a:moveTo>
                  <a:lnTo>
                    <a:pt x="1" y="4269"/>
                  </a:lnTo>
                  <a:lnTo>
                    <a:pt x="389" y="4269"/>
                  </a:lnTo>
                  <a:lnTo>
                    <a:pt x="3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5"/>
            <p:cNvSpPr/>
            <p:nvPr/>
          </p:nvSpPr>
          <p:spPr>
            <a:xfrm>
              <a:off x="4359800" y="2114800"/>
              <a:ext cx="38825" cy="47400"/>
            </a:xfrm>
            <a:custGeom>
              <a:avLst/>
              <a:gdLst/>
              <a:ahLst/>
              <a:cxnLst/>
              <a:rect l="l" t="t" r="r" b="b"/>
              <a:pathLst>
                <a:path w="1553" h="1896" extrusionOk="0">
                  <a:moveTo>
                    <a:pt x="776" y="1"/>
                  </a:moveTo>
                  <a:lnTo>
                    <a:pt x="0" y="1895"/>
                  </a:lnTo>
                  <a:lnTo>
                    <a:pt x="1552" y="1895"/>
                  </a:lnTo>
                  <a:lnTo>
                    <a:pt x="7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5"/>
            <p:cNvSpPr/>
            <p:nvPr/>
          </p:nvSpPr>
          <p:spPr>
            <a:xfrm>
              <a:off x="4431125" y="2114800"/>
              <a:ext cx="38825" cy="47400"/>
            </a:xfrm>
            <a:custGeom>
              <a:avLst/>
              <a:gdLst/>
              <a:ahLst/>
              <a:cxnLst/>
              <a:rect l="l" t="t" r="r" b="b"/>
              <a:pathLst>
                <a:path w="1553" h="1896" extrusionOk="0">
                  <a:moveTo>
                    <a:pt x="776" y="1"/>
                  </a:moveTo>
                  <a:lnTo>
                    <a:pt x="0" y="1895"/>
                  </a:lnTo>
                  <a:lnTo>
                    <a:pt x="1552" y="1895"/>
                  </a:lnTo>
                  <a:lnTo>
                    <a:pt x="7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5"/>
            <p:cNvSpPr/>
            <p:nvPr/>
          </p:nvSpPr>
          <p:spPr>
            <a:xfrm>
              <a:off x="3635650" y="2256325"/>
              <a:ext cx="58800" cy="2875"/>
            </a:xfrm>
            <a:custGeom>
              <a:avLst/>
              <a:gdLst/>
              <a:ahLst/>
              <a:cxnLst/>
              <a:rect l="l" t="t" r="r" b="b"/>
              <a:pathLst>
                <a:path w="2352" h="115" extrusionOk="0">
                  <a:moveTo>
                    <a:pt x="1" y="1"/>
                  </a:moveTo>
                  <a:lnTo>
                    <a:pt x="1" y="115"/>
                  </a:lnTo>
                  <a:lnTo>
                    <a:pt x="2352" y="115"/>
                  </a:lnTo>
                  <a:lnTo>
                    <a:pt x="235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5"/>
            <p:cNvSpPr/>
            <p:nvPr/>
          </p:nvSpPr>
          <p:spPr>
            <a:xfrm>
              <a:off x="4321550" y="1634900"/>
              <a:ext cx="165525" cy="54250"/>
            </a:xfrm>
            <a:custGeom>
              <a:avLst/>
              <a:gdLst/>
              <a:ahLst/>
              <a:cxnLst/>
              <a:rect l="l" t="t" r="r" b="b"/>
              <a:pathLst>
                <a:path w="6621" h="2170" extrusionOk="0">
                  <a:moveTo>
                    <a:pt x="1" y="1"/>
                  </a:moveTo>
                  <a:lnTo>
                    <a:pt x="1" y="2169"/>
                  </a:lnTo>
                  <a:lnTo>
                    <a:pt x="6620" y="2169"/>
                  </a:lnTo>
                  <a:lnTo>
                    <a:pt x="6620" y="1"/>
                  </a:lnTo>
                  <a:lnTo>
                    <a:pt x="5114" y="1"/>
                  </a:lnTo>
                  <a:lnTo>
                    <a:pt x="5114" y="138"/>
                  </a:lnTo>
                  <a:lnTo>
                    <a:pt x="6483" y="138"/>
                  </a:lnTo>
                  <a:lnTo>
                    <a:pt x="6483" y="2032"/>
                  </a:lnTo>
                  <a:lnTo>
                    <a:pt x="138" y="2032"/>
                  </a:lnTo>
                  <a:lnTo>
                    <a:pt x="138" y="138"/>
                  </a:lnTo>
                  <a:lnTo>
                    <a:pt x="3470" y="138"/>
                  </a:lnTo>
                  <a:lnTo>
                    <a:pt x="347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5"/>
            <p:cNvSpPr/>
            <p:nvPr/>
          </p:nvSpPr>
          <p:spPr>
            <a:xfrm>
              <a:off x="3616250" y="1991550"/>
              <a:ext cx="32550" cy="215150"/>
            </a:xfrm>
            <a:custGeom>
              <a:avLst/>
              <a:gdLst/>
              <a:ahLst/>
              <a:cxnLst/>
              <a:rect l="l" t="t" r="r" b="b"/>
              <a:pathLst>
                <a:path w="1302" h="8606" extrusionOk="0">
                  <a:moveTo>
                    <a:pt x="663" y="1"/>
                  </a:moveTo>
                  <a:cubicBezTo>
                    <a:pt x="298" y="1"/>
                    <a:pt x="1" y="1918"/>
                    <a:pt x="1" y="4315"/>
                  </a:cubicBezTo>
                  <a:cubicBezTo>
                    <a:pt x="1" y="6688"/>
                    <a:pt x="298" y="8606"/>
                    <a:pt x="663" y="8606"/>
                  </a:cubicBezTo>
                  <a:cubicBezTo>
                    <a:pt x="1028" y="8606"/>
                    <a:pt x="1302" y="6688"/>
                    <a:pt x="1302" y="4315"/>
                  </a:cubicBezTo>
                  <a:cubicBezTo>
                    <a:pt x="1302" y="1918"/>
                    <a:pt x="1028" y="1"/>
                    <a:pt x="6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45"/>
            <p:cNvSpPr/>
            <p:nvPr/>
          </p:nvSpPr>
          <p:spPr>
            <a:xfrm>
              <a:off x="3534075" y="1794050"/>
              <a:ext cx="626600" cy="420500"/>
            </a:xfrm>
            <a:custGeom>
              <a:avLst/>
              <a:gdLst/>
              <a:ahLst/>
              <a:cxnLst/>
              <a:rect l="l" t="t" r="r" b="b"/>
              <a:pathLst>
                <a:path w="25064" h="16820" extrusionOk="0">
                  <a:moveTo>
                    <a:pt x="12986" y="1"/>
                  </a:moveTo>
                  <a:cubicBezTo>
                    <a:pt x="12304" y="1"/>
                    <a:pt x="8013" y="4226"/>
                    <a:pt x="8013" y="4226"/>
                  </a:cubicBezTo>
                  <a:cubicBezTo>
                    <a:pt x="8013" y="4226"/>
                    <a:pt x="4292" y="7581"/>
                    <a:pt x="3448" y="9133"/>
                  </a:cubicBezTo>
                  <a:lnTo>
                    <a:pt x="1" y="8882"/>
                  </a:lnTo>
                  <a:lnTo>
                    <a:pt x="1" y="16095"/>
                  </a:lnTo>
                  <a:lnTo>
                    <a:pt x="2626" y="15775"/>
                  </a:lnTo>
                  <a:cubicBezTo>
                    <a:pt x="4644" y="16480"/>
                    <a:pt x="7032" y="16820"/>
                    <a:pt x="9702" y="16820"/>
                  </a:cubicBezTo>
                  <a:cubicBezTo>
                    <a:pt x="12649" y="16820"/>
                    <a:pt x="15939" y="16406"/>
                    <a:pt x="19448" y="15616"/>
                  </a:cubicBezTo>
                  <a:cubicBezTo>
                    <a:pt x="20726" y="15387"/>
                    <a:pt x="20863" y="14246"/>
                    <a:pt x="20042" y="14018"/>
                  </a:cubicBezTo>
                  <a:lnTo>
                    <a:pt x="22803" y="13767"/>
                  </a:lnTo>
                  <a:cubicBezTo>
                    <a:pt x="24088" y="13677"/>
                    <a:pt x="24193" y="11894"/>
                    <a:pt x="22744" y="11894"/>
                  </a:cubicBezTo>
                  <a:cubicBezTo>
                    <a:pt x="22726" y="11894"/>
                    <a:pt x="22708" y="11895"/>
                    <a:pt x="22689" y="11895"/>
                  </a:cubicBezTo>
                  <a:lnTo>
                    <a:pt x="19129" y="11872"/>
                  </a:lnTo>
                  <a:lnTo>
                    <a:pt x="23716" y="11621"/>
                  </a:lnTo>
                  <a:cubicBezTo>
                    <a:pt x="24995" y="11553"/>
                    <a:pt x="25063" y="9658"/>
                    <a:pt x="23716" y="9613"/>
                  </a:cubicBezTo>
                  <a:lnTo>
                    <a:pt x="22507" y="9590"/>
                  </a:lnTo>
                  <a:cubicBezTo>
                    <a:pt x="23648" y="9544"/>
                    <a:pt x="23625" y="7923"/>
                    <a:pt x="22324" y="7764"/>
                  </a:cubicBezTo>
                  <a:lnTo>
                    <a:pt x="11710" y="6759"/>
                  </a:lnTo>
                  <a:cubicBezTo>
                    <a:pt x="10706" y="6668"/>
                    <a:pt x="10135" y="6212"/>
                    <a:pt x="10957" y="5299"/>
                  </a:cubicBezTo>
                  <a:cubicBezTo>
                    <a:pt x="10957" y="5299"/>
                    <a:pt x="12737" y="3473"/>
                    <a:pt x="13240" y="2445"/>
                  </a:cubicBezTo>
                  <a:cubicBezTo>
                    <a:pt x="13719" y="1373"/>
                    <a:pt x="13605" y="117"/>
                    <a:pt x="13011" y="3"/>
                  </a:cubicBezTo>
                  <a:cubicBezTo>
                    <a:pt x="13004" y="2"/>
                    <a:pt x="12995" y="1"/>
                    <a:pt x="12986" y="1"/>
                  </a:cubicBezTo>
                  <a:close/>
                </a:path>
              </a:pathLst>
            </a:custGeom>
            <a:solidFill>
              <a:srgbClr val="A14D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45"/>
            <p:cNvSpPr/>
            <p:nvPr/>
          </p:nvSpPr>
          <p:spPr>
            <a:xfrm>
              <a:off x="3887875" y="2142775"/>
              <a:ext cx="147250" cy="12000"/>
            </a:xfrm>
            <a:custGeom>
              <a:avLst/>
              <a:gdLst/>
              <a:ahLst/>
              <a:cxnLst/>
              <a:rect l="l" t="t" r="r" b="b"/>
              <a:pathLst>
                <a:path w="5890" h="480" extrusionOk="0">
                  <a:moveTo>
                    <a:pt x="5867" y="0"/>
                  </a:moveTo>
                  <a:lnTo>
                    <a:pt x="1" y="343"/>
                  </a:lnTo>
                  <a:lnTo>
                    <a:pt x="23" y="480"/>
                  </a:lnTo>
                  <a:lnTo>
                    <a:pt x="5890" y="137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5"/>
            <p:cNvSpPr/>
            <p:nvPr/>
          </p:nvSpPr>
          <p:spPr>
            <a:xfrm>
              <a:off x="3919825" y="2089125"/>
              <a:ext cx="92475" cy="6300"/>
            </a:xfrm>
            <a:custGeom>
              <a:avLst/>
              <a:gdLst/>
              <a:ahLst/>
              <a:cxnLst/>
              <a:rect l="l" t="t" r="r" b="b"/>
              <a:pathLst>
                <a:path w="3699" h="252" extrusionOk="0">
                  <a:moveTo>
                    <a:pt x="3699" y="1"/>
                  </a:moveTo>
                  <a:lnTo>
                    <a:pt x="1" y="115"/>
                  </a:lnTo>
                  <a:lnTo>
                    <a:pt x="1" y="252"/>
                  </a:lnTo>
                  <a:lnTo>
                    <a:pt x="3699" y="138"/>
                  </a:lnTo>
                  <a:lnTo>
                    <a:pt x="369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45"/>
            <p:cNvSpPr/>
            <p:nvPr/>
          </p:nvSpPr>
          <p:spPr>
            <a:xfrm>
              <a:off x="3943225" y="2032075"/>
              <a:ext cx="153525" cy="5150"/>
            </a:xfrm>
            <a:custGeom>
              <a:avLst/>
              <a:gdLst/>
              <a:ahLst/>
              <a:cxnLst/>
              <a:rect l="l" t="t" r="r" b="b"/>
              <a:pathLst>
                <a:path w="6141" h="206" extrusionOk="0">
                  <a:moveTo>
                    <a:pt x="6141" y="0"/>
                  </a:moveTo>
                  <a:lnTo>
                    <a:pt x="1" y="69"/>
                  </a:lnTo>
                  <a:lnTo>
                    <a:pt x="1" y="206"/>
                  </a:lnTo>
                  <a:lnTo>
                    <a:pt x="6141" y="137"/>
                  </a:lnTo>
                  <a:lnTo>
                    <a:pt x="61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45"/>
            <p:cNvSpPr/>
            <p:nvPr/>
          </p:nvSpPr>
          <p:spPr>
            <a:xfrm>
              <a:off x="4017975" y="2148475"/>
              <a:ext cx="20575" cy="28000"/>
            </a:xfrm>
            <a:custGeom>
              <a:avLst/>
              <a:gdLst/>
              <a:ahLst/>
              <a:cxnLst/>
              <a:rect l="l" t="t" r="r" b="b"/>
              <a:pathLst>
                <a:path w="823" h="1120" extrusionOk="0">
                  <a:moveTo>
                    <a:pt x="663" y="1"/>
                  </a:moveTo>
                  <a:cubicBezTo>
                    <a:pt x="571" y="1"/>
                    <a:pt x="206" y="23"/>
                    <a:pt x="115" y="160"/>
                  </a:cubicBezTo>
                  <a:cubicBezTo>
                    <a:pt x="1" y="297"/>
                    <a:pt x="92" y="959"/>
                    <a:pt x="183" y="1073"/>
                  </a:cubicBezTo>
                  <a:cubicBezTo>
                    <a:pt x="206" y="1096"/>
                    <a:pt x="275" y="1119"/>
                    <a:pt x="366" y="1119"/>
                  </a:cubicBezTo>
                  <a:cubicBezTo>
                    <a:pt x="503" y="1119"/>
                    <a:pt x="686" y="1073"/>
                    <a:pt x="823" y="1028"/>
                  </a:cubicBezTo>
                  <a:lnTo>
                    <a:pt x="777" y="914"/>
                  </a:lnTo>
                  <a:cubicBezTo>
                    <a:pt x="606" y="965"/>
                    <a:pt x="435" y="991"/>
                    <a:pt x="340" y="991"/>
                  </a:cubicBezTo>
                  <a:cubicBezTo>
                    <a:pt x="309" y="991"/>
                    <a:pt x="286" y="988"/>
                    <a:pt x="275" y="982"/>
                  </a:cubicBezTo>
                  <a:cubicBezTo>
                    <a:pt x="229" y="914"/>
                    <a:pt x="138" y="320"/>
                    <a:pt x="206" y="252"/>
                  </a:cubicBezTo>
                  <a:cubicBezTo>
                    <a:pt x="252" y="183"/>
                    <a:pt x="480" y="138"/>
                    <a:pt x="663" y="138"/>
                  </a:cubicBezTo>
                  <a:lnTo>
                    <a:pt x="66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45"/>
            <p:cNvSpPr/>
            <p:nvPr/>
          </p:nvSpPr>
          <p:spPr>
            <a:xfrm>
              <a:off x="4088750" y="2096325"/>
              <a:ext cx="21125" cy="36775"/>
            </a:xfrm>
            <a:custGeom>
              <a:avLst/>
              <a:gdLst/>
              <a:ahLst/>
              <a:cxnLst/>
              <a:rect l="l" t="t" r="r" b="b"/>
              <a:pathLst>
                <a:path w="845" h="1471" extrusionOk="0">
                  <a:moveTo>
                    <a:pt x="497" y="1"/>
                  </a:moveTo>
                  <a:cubicBezTo>
                    <a:pt x="337" y="1"/>
                    <a:pt x="175" y="27"/>
                    <a:pt x="114" y="124"/>
                  </a:cubicBezTo>
                  <a:cubicBezTo>
                    <a:pt x="0" y="283"/>
                    <a:pt x="23" y="1219"/>
                    <a:pt x="91" y="1356"/>
                  </a:cubicBezTo>
                  <a:cubicBezTo>
                    <a:pt x="137" y="1448"/>
                    <a:pt x="274" y="1470"/>
                    <a:pt x="411" y="1470"/>
                  </a:cubicBezTo>
                  <a:cubicBezTo>
                    <a:pt x="571" y="1470"/>
                    <a:pt x="731" y="1448"/>
                    <a:pt x="845" y="1425"/>
                  </a:cubicBezTo>
                  <a:lnTo>
                    <a:pt x="822" y="1288"/>
                  </a:lnTo>
                  <a:cubicBezTo>
                    <a:pt x="661" y="1314"/>
                    <a:pt x="493" y="1326"/>
                    <a:pt x="377" y="1326"/>
                  </a:cubicBezTo>
                  <a:cubicBezTo>
                    <a:pt x="294" y="1326"/>
                    <a:pt x="238" y="1320"/>
                    <a:pt x="228" y="1311"/>
                  </a:cubicBezTo>
                  <a:cubicBezTo>
                    <a:pt x="160" y="1174"/>
                    <a:pt x="137" y="306"/>
                    <a:pt x="228" y="192"/>
                  </a:cubicBezTo>
                  <a:cubicBezTo>
                    <a:pt x="254" y="154"/>
                    <a:pt x="355" y="137"/>
                    <a:pt x="483" y="137"/>
                  </a:cubicBezTo>
                  <a:cubicBezTo>
                    <a:pt x="587" y="137"/>
                    <a:pt x="709" y="149"/>
                    <a:pt x="822" y="169"/>
                  </a:cubicBezTo>
                  <a:lnTo>
                    <a:pt x="845" y="32"/>
                  </a:lnTo>
                  <a:cubicBezTo>
                    <a:pt x="780" y="22"/>
                    <a:pt x="640" y="1"/>
                    <a:pt x="4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45"/>
            <p:cNvSpPr/>
            <p:nvPr/>
          </p:nvSpPr>
          <p:spPr>
            <a:xfrm>
              <a:off x="4108725" y="2041225"/>
              <a:ext cx="22850" cy="36525"/>
            </a:xfrm>
            <a:custGeom>
              <a:avLst/>
              <a:gdLst/>
              <a:ahLst/>
              <a:cxnLst/>
              <a:rect l="l" t="t" r="r" b="b"/>
              <a:pathLst>
                <a:path w="914" h="1461" extrusionOk="0">
                  <a:moveTo>
                    <a:pt x="556" y="0"/>
                  </a:moveTo>
                  <a:cubicBezTo>
                    <a:pt x="379" y="0"/>
                    <a:pt x="182" y="28"/>
                    <a:pt x="114" y="136"/>
                  </a:cubicBezTo>
                  <a:cubicBezTo>
                    <a:pt x="0" y="296"/>
                    <a:pt x="91" y="1232"/>
                    <a:pt x="160" y="1369"/>
                  </a:cubicBezTo>
                  <a:cubicBezTo>
                    <a:pt x="205" y="1437"/>
                    <a:pt x="320" y="1460"/>
                    <a:pt x="434" y="1460"/>
                  </a:cubicBezTo>
                  <a:cubicBezTo>
                    <a:pt x="594" y="1460"/>
                    <a:pt x="776" y="1415"/>
                    <a:pt x="913" y="1392"/>
                  </a:cubicBezTo>
                  <a:lnTo>
                    <a:pt x="890" y="1255"/>
                  </a:lnTo>
                  <a:cubicBezTo>
                    <a:pt x="713" y="1299"/>
                    <a:pt x="527" y="1324"/>
                    <a:pt x="405" y="1324"/>
                  </a:cubicBezTo>
                  <a:cubicBezTo>
                    <a:pt x="338" y="1324"/>
                    <a:pt x="290" y="1317"/>
                    <a:pt x="274" y="1301"/>
                  </a:cubicBezTo>
                  <a:cubicBezTo>
                    <a:pt x="205" y="1186"/>
                    <a:pt x="160" y="319"/>
                    <a:pt x="228" y="205"/>
                  </a:cubicBezTo>
                  <a:cubicBezTo>
                    <a:pt x="258" y="161"/>
                    <a:pt x="392" y="135"/>
                    <a:pt x="551" y="135"/>
                  </a:cubicBezTo>
                  <a:cubicBezTo>
                    <a:pt x="638" y="135"/>
                    <a:pt x="733" y="143"/>
                    <a:pt x="822" y="159"/>
                  </a:cubicBezTo>
                  <a:lnTo>
                    <a:pt x="845" y="22"/>
                  </a:lnTo>
                  <a:cubicBezTo>
                    <a:pt x="789" y="13"/>
                    <a:pt x="677" y="0"/>
                    <a:pt x="5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45"/>
            <p:cNvSpPr/>
            <p:nvPr/>
          </p:nvSpPr>
          <p:spPr>
            <a:xfrm>
              <a:off x="4079050" y="1992400"/>
              <a:ext cx="21700" cy="34550"/>
            </a:xfrm>
            <a:custGeom>
              <a:avLst/>
              <a:gdLst/>
              <a:ahLst/>
              <a:cxnLst/>
              <a:rect l="l" t="t" r="r" b="b"/>
              <a:pathLst>
                <a:path w="868" h="1382" extrusionOk="0">
                  <a:moveTo>
                    <a:pt x="494" y="1"/>
                  </a:moveTo>
                  <a:cubicBezTo>
                    <a:pt x="343" y="1"/>
                    <a:pt x="194" y="24"/>
                    <a:pt x="137" y="104"/>
                  </a:cubicBezTo>
                  <a:cubicBezTo>
                    <a:pt x="0" y="263"/>
                    <a:pt x="46" y="1131"/>
                    <a:pt x="114" y="1291"/>
                  </a:cubicBezTo>
                  <a:cubicBezTo>
                    <a:pt x="160" y="1359"/>
                    <a:pt x="297" y="1382"/>
                    <a:pt x="457" y="1382"/>
                  </a:cubicBezTo>
                  <a:cubicBezTo>
                    <a:pt x="594" y="1382"/>
                    <a:pt x="753" y="1359"/>
                    <a:pt x="868" y="1336"/>
                  </a:cubicBezTo>
                  <a:lnTo>
                    <a:pt x="845" y="1199"/>
                  </a:lnTo>
                  <a:cubicBezTo>
                    <a:pt x="675" y="1227"/>
                    <a:pt x="497" y="1247"/>
                    <a:pt x="375" y="1247"/>
                  </a:cubicBezTo>
                  <a:cubicBezTo>
                    <a:pt x="300" y="1247"/>
                    <a:pt x="246" y="1239"/>
                    <a:pt x="228" y="1222"/>
                  </a:cubicBezTo>
                  <a:cubicBezTo>
                    <a:pt x="183" y="1108"/>
                    <a:pt x="160" y="286"/>
                    <a:pt x="228" y="172"/>
                  </a:cubicBezTo>
                  <a:cubicBezTo>
                    <a:pt x="251" y="149"/>
                    <a:pt x="343" y="138"/>
                    <a:pt x="459" y="138"/>
                  </a:cubicBezTo>
                  <a:cubicBezTo>
                    <a:pt x="576" y="138"/>
                    <a:pt x="719" y="149"/>
                    <a:pt x="845" y="172"/>
                  </a:cubicBezTo>
                  <a:lnTo>
                    <a:pt x="868" y="35"/>
                  </a:lnTo>
                  <a:cubicBezTo>
                    <a:pt x="799" y="24"/>
                    <a:pt x="645" y="1"/>
                    <a:pt x="4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45"/>
            <p:cNvSpPr/>
            <p:nvPr/>
          </p:nvSpPr>
          <p:spPr>
            <a:xfrm>
              <a:off x="3827400" y="1797550"/>
              <a:ext cx="33125" cy="28550"/>
            </a:xfrm>
            <a:custGeom>
              <a:avLst/>
              <a:gdLst/>
              <a:ahLst/>
              <a:cxnLst/>
              <a:rect l="l" t="t" r="r" b="b"/>
              <a:pathLst>
                <a:path w="1325" h="1142" extrusionOk="0">
                  <a:moveTo>
                    <a:pt x="1233" y="0"/>
                  </a:moveTo>
                  <a:lnTo>
                    <a:pt x="1119" y="46"/>
                  </a:lnTo>
                  <a:cubicBezTo>
                    <a:pt x="1164" y="137"/>
                    <a:pt x="1096" y="342"/>
                    <a:pt x="959" y="571"/>
                  </a:cubicBezTo>
                  <a:cubicBezTo>
                    <a:pt x="799" y="799"/>
                    <a:pt x="594" y="1004"/>
                    <a:pt x="480" y="1004"/>
                  </a:cubicBezTo>
                  <a:cubicBezTo>
                    <a:pt x="411" y="1004"/>
                    <a:pt x="228" y="776"/>
                    <a:pt x="114" y="594"/>
                  </a:cubicBezTo>
                  <a:lnTo>
                    <a:pt x="0" y="662"/>
                  </a:lnTo>
                  <a:cubicBezTo>
                    <a:pt x="69" y="776"/>
                    <a:pt x="297" y="1141"/>
                    <a:pt x="480" y="1141"/>
                  </a:cubicBezTo>
                  <a:cubicBezTo>
                    <a:pt x="662" y="1141"/>
                    <a:pt x="913" y="890"/>
                    <a:pt x="1073" y="639"/>
                  </a:cubicBezTo>
                  <a:cubicBezTo>
                    <a:pt x="1141" y="502"/>
                    <a:pt x="1324" y="206"/>
                    <a:pt x="1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45"/>
            <p:cNvSpPr/>
            <p:nvPr/>
          </p:nvSpPr>
          <p:spPr>
            <a:xfrm>
              <a:off x="3559775" y="1991550"/>
              <a:ext cx="73050" cy="215150"/>
            </a:xfrm>
            <a:custGeom>
              <a:avLst/>
              <a:gdLst/>
              <a:ahLst/>
              <a:cxnLst/>
              <a:rect l="l" t="t" r="r" b="b"/>
              <a:pathLst>
                <a:path w="2922" h="8606" extrusionOk="0">
                  <a:moveTo>
                    <a:pt x="0" y="1"/>
                  </a:moveTo>
                  <a:lnTo>
                    <a:pt x="0" y="8606"/>
                  </a:lnTo>
                  <a:lnTo>
                    <a:pt x="2922" y="8606"/>
                  </a:lnTo>
                  <a:cubicBezTo>
                    <a:pt x="2123" y="8218"/>
                    <a:pt x="2169" y="617"/>
                    <a:pt x="29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45"/>
            <p:cNvSpPr/>
            <p:nvPr/>
          </p:nvSpPr>
          <p:spPr>
            <a:xfrm>
              <a:off x="3364050" y="1964175"/>
              <a:ext cx="223125" cy="267100"/>
            </a:xfrm>
            <a:custGeom>
              <a:avLst/>
              <a:gdLst/>
              <a:ahLst/>
              <a:cxnLst/>
              <a:rect l="l" t="t" r="r" b="b"/>
              <a:pathLst>
                <a:path w="8925" h="10684" extrusionOk="0">
                  <a:moveTo>
                    <a:pt x="0" y="0"/>
                  </a:moveTo>
                  <a:lnTo>
                    <a:pt x="0" y="10682"/>
                  </a:lnTo>
                  <a:cubicBezTo>
                    <a:pt x="0" y="10682"/>
                    <a:pt x="107" y="10683"/>
                    <a:pt x="296" y="10683"/>
                  </a:cubicBezTo>
                  <a:cubicBezTo>
                    <a:pt x="1748" y="10683"/>
                    <a:pt x="8059" y="10630"/>
                    <a:pt x="8423" y="9701"/>
                  </a:cubicBezTo>
                  <a:cubicBezTo>
                    <a:pt x="8833" y="8674"/>
                    <a:pt x="8925" y="2146"/>
                    <a:pt x="8514" y="1073"/>
                  </a:cubicBezTo>
                  <a:cubicBezTo>
                    <a:pt x="808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45"/>
            <p:cNvSpPr/>
            <p:nvPr/>
          </p:nvSpPr>
          <p:spPr>
            <a:xfrm>
              <a:off x="3552350" y="1989850"/>
              <a:ext cx="25700" cy="218000"/>
            </a:xfrm>
            <a:custGeom>
              <a:avLst/>
              <a:gdLst/>
              <a:ahLst/>
              <a:cxnLst/>
              <a:rect l="l" t="t" r="r" b="b"/>
              <a:pathLst>
                <a:path w="1028" h="8720" extrusionOk="0">
                  <a:moveTo>
                    <a:pt x="936" y="0"/>
                  </a:moveTo>
                  <a:cubicBezTo>
                    <a:pt x="251" y="822"/>
                    <a:pt x="0" y="7555"/>
                    <a:pt x="822" y="8719"/>
                  </a:cubicBezTo>
                  <a:lnTo>
                    <a:pt x="936" y="8651"/>
                  </a:lnTo>
                  <a:cubicBezTo>
                    <a:pt x="160" y="7555"/>
                    <a:pt x="388" y="845"/>
                    <a:pt x="1028" y="91"/>
                  </a:cubicBezTo>
                  <a:lnTo>
                    <a:pt x="9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45"/>
            <p:cNvSpPr/>
            <p:nvPr/>
          </p:nvSpPr>
          <p:spPr>
            <a:xfrm>
              <a:off x="3585450" y="2173575"/>
              <a:ext cx="21700" cy="21150"/>
            </a:xfrm>
            <a:custGeom>
              <a:avLst/>
              <a:gdLst/>
              <a:ahLst/>
              <a:cxnLst/>
              <a:rect l="l" t="t" r="r" b="b"/>
              <a:pathLst>
                <a:path w="868" h="846" extrusionOk="0">
                  <a:moveTo>
                    <a:pt x="434" y="138"/>
                  </a:moveTo>
                  <a:cubicBezTo>
                    <a:pt x="594" y="138"/>
                    <a:pt x="731" y="252"/>
                    <a:pt x="731" y="412"/>
                  </a:cubicBezTo>
                  <a:cubicBezTo>
                    <a:pt x="731" y="594"/>
                    <a:pt x="594" y="709"/>
                    <a:pt x="434" y="709"/>
                  </a:cubicBezTo>
                  <a:cubicBezTo>
                    <a:pt x="274" y="709"/>
                    <a:pt x="137" y="594"/>
                    <a:pt x="137" y="412"/>
                  </a:cubicBezTo>
                  <a:cubicBezTo>
                    <a:pt x="137" y="252"/>
                    <a:pt x="274" y="138"/>
                    <a:pt x="434" y="138"/>
                  </a:cubicBezTo>
                  <a:close/>
                  <a:moveTo>
                    <a:pt x="434" y="1"/>
                  </a:moveTo>
                  <a:cubicBezTo>
                    <a:pt x="206" y="1"/>
                    <a:pt x="0" y="184"/>
                    <a:pt x="0" y="412"/>
                  </a:cubicBezTo>
                  <a:cubicBezTo>
                    <a:pt x="0" y="663"/>
                    <a:pt x="206" y="845"/>
                    <a:pt x="434" y="845"/>
                  </a:cubicBezTo>
                  <a:cubicBezTo>
                    <a:pt x="662" y="845"/>
                    <a:pt x="868" y="663"/>
                    <a:pt x="868" y="412"/>
                  </a:cubicBezTo>
                  <a:cubicBezTo>
                    <a:pt x="868" y="184"/>
                    <a:pt x="662" y="1"/>
                    <a:pt x="4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764511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3"/>
    </mc:Choice>
    <mc:Fallback xmlns="">
      <p:transition spd="slow" advTm="32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3" name="Google Shape;1983;p48"/>
          <p:cNvSpPr txBox="1">
            <a:spLocks noGrp="1"/>
          </p:cNvSpPr>
          <p:nvPr>
            <p:ph type="title" idx="2"/>
          </p:nvPr>
        </p:nvSpPr>
        <p:spPr>
          <a:xfrm>
            <a:off x="6213525" y="3086096"/>
            <a:ext cx="2769466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 dirty="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rPr>
              <a:t>科技公司</a:t>
            </a:r>
            <a:endParaRPr lang="en-US" altLang="zh-TW" sz="2800" dirty="0">
              <a:solidFill>
                <a:schemeClr val="dk2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1985" name="Google Shape;1985;p48"/>
          <p:cNvSpPr txBox="1">
            <a:spLocks noGrp="1"/>
          </p:cNvSpPr>
          <p:nvPr>
            <p:ph type="title" idx="3"/>
          </p:nvPr>
        </p:nvSpPr>
        <p:spPr>
          <a:xfrm>
            <a:off x="3536533" y="2922409"/>
            <a:ext cx="2242500" cy="8550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 dirty="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rPr>
              <a:t>零件裝備</a:t>
            </a:r>
            <a:endParaRPr lang="en-US" altLang="zh-TW" sz="2800" dirty="0">
              <a:solidFill>
                <a:schemeClr val="dk2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1987" name="Google Shape;1987;p48"/>
          <p:cNvSpPr txBox="1">
            <a:spLocks noGrp="1"/>
          </p:cNvSpPr>
          <p:nvPr>
            <p:ph type="title" idx="5"/>
          </p:nvPr>
        </p:nvSpPr>
        <p:spPr>
          <a:xfrm>
            <a:off x="438528" y="2794308"/>
            <a:ext cx="2746774" cy="9909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zh-TW" altLang="en-US" sz="2800" dirty="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rPr>
              <a:t>半導體</a:t>
            </a:r>
          </a:p>
        </p:txBody>
      </p:sp>
      <p:grpSp>
        <p:nvGrpSpPr>
          <p:cNvPr id="2023" name="Google Shape;2023;p48"/>
          <p:cNvGrpSpPr/>
          <p:nvPr/>
        </p:nvGrpSpPr>
        <p:grpSpPr>
          <a:xfrm>
            <a:off x="6920033" y="1012845"/>
            <a:ext cx="722024" cy="669470"/>
            <a:chOff x="3898975" y="3946100"/>
            <a:chExt cx="368025" cy="351525"/>
          </a:xfrm>
        </p:grpSpPr>
        <p:sp>
          <p:nvSpPr>
            <p:cNvPr id="2024" name="Google Shape;2024;p48"/>
            <p:cNvSpPr/>
            <p:nvPr/>
          </p:nvSpPr>
          <p:spPr>
            <a:xfrm>
              <a:off x="3997550" y="4228025"/>
              <a:ext cx="269450" cy="25000"/>
            </a:xfrm>
            <a:custGeom>
              <a:avLst/>
              <a:gdLst/>
              <a:ahLst/>
              <a:cxnLst/>
              <a:rect l="l" t="t" r="r" b="b"/>
              <a:pathLst>
                <a:path w="10778" h="1000" extrusionOk="0">
                  <a:moveTo>
                    <a:pt x="1" y="0"/>
                  </a:moveTo>
                  <a:lnTo>
                    <a:pt x="1" y="1000"/>
                  </a:lnTo>
                  <a:lnTo>
                    <a:pt x="8012" y="1000"/>
                  </a:lnTo>
                  <a:lnTo>
                    <a:pt x="10724" y="571"/>
                  </a:lnTo>
                  <a:cubicBezTo>
                    <a:pt x="10742" y="554"/>
                    <a:pt x="10778" y="536"/>
                    <a:pt x="10778" y="500"/>
                  </a:cubicBezTo>
                  <a:lnTo>
                    <a:pt x="10778" y="72"/>
                  </a:lnTo>
                  <a:cubicBezTo>
                    <a:pt x="10778" y="18"/>
                    <a:pt x="10742" y="0"/>
                    <a:pt x="107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48"/>
            <p:cNvSpPr/>
            <p:nvPr/>
          </p:nvSpPr>
          <p:spPr>
            <a:xfrm>
              <a:off x="3997550" y="4228025"/>
              <a:ext cx="39725" cy="25000"/>
            </a:xfrm>
            <a:custGeom>
              <a:avLst/>
              <a:gdLst/>
              <a:ahLst/>
              <a:cxnLst/>
              <a:rect l="l" t="t" r="r" b="b"/>
              <a:pathLst>
                <a:path w="1589" h="1000" extrusionOk="0">
                  <a:moveTo>
                    <a:pt x="1" y="0"/>
                  </a:moveTo>
                  <a:lnTo>
                    <a:pt x="1" y="1000"/>
                  </a:lnTo>
                  <a:lnTo>
                    <a:pt x="1589" y="1000"/>
                  </a:lnTo>
                  <a:cubicBezTo>
                    <a:pt x="1571" y="643"/>
                    <a:pt x="1482" y="286"/>
                    <a:pt x="13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48"/>
            <p:cNvSpPr/>
            <p:nvPr/>
          </p:nvSpPr>
          <p:spPr>
            <a:xfrm>
              <a:off x="3993100" y="4253000"/>
              <a:ext cx="152125" cy="19200"/>
            </a:xfrm>
            <a:custGeom>
              <a:avLst/>
              <a:gdLst/>
              <a:ahLst/>
              <a:cxnLst/>
              <a:rect l="l" t="t" r="r" b="b"/>
              <a:pathLst>
                <a:path w="6085" h="768" extrusionOk="0">
                  <a:moveTo>
                    <a:pt x="0" y="1"/>
                  </a:moveTo>
                  <a:lnTo>
                    <a:pt x="0" y="768"/>
                  </a:lnTo>
                  <a:lnTo>
                    <a:pt x="5781" y="768"/>
                  </a:lnTo>
                  <a:cubicBezTo>
                    <a:pt x="5960" y="768"/>
                    <a:pt x="6085" y="625"/>
                    <a:pt x="6085" y="447"/>
                  </a:cubicBezTo>
                  <a:lnTo>
                    <a:pt x="60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48"/>
            <p:cNvSpPr/>
            <p:nvPr/>
          </p:nvSpPr>
          <p:spPr>
            <a:xfrm>
              <a:off x="3993100" y="4253000"/>
              <a:ext cx="44175" cy="19200"/>
            </a:xfrm>
            <a:custGeom>
              <a:avLst/>
              <a:gdLst/>
              <a:ahLst/>
              <a:cxnLst/>
              <a:rect l="l" t="t" r="r" b="b"/>
              <a:pathLst>
                <a:path w="1767" h="768" extrusionOk="0">
                  <a:moveTo>
                    <a:pt x="0" y="1"/>
                  </a:moveTo>
                  <a:lnTo>
                    <a:pt x="0" y="768"/>
                  </a:lnTo>
                  <a:lnTo>
                    <a:pt x="1678" y="768"/>
                  </a:lnTo>
                  <a:cubicBezTo>
                    <a:pt x="1731" y="554"/>
                    <a:pt x="1767" y="322"/>
                    <a:pt x="1767" y="90"/>
                  </a:cubicBezTo>
                  <a:cubicBezTo>
                    <a:pt x="1767" y="54"/>
                    <a:pt x="1767" y="36"/>
                    <a:pt x="17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48"/>
            <p:cNvSpPr/>
            <p:nvPr/>
          </p:nvSpPr>
          <p:spPr>
            <a:xfrm>
              <a:off x="3928425" y="3968525"/>
              <a:ext cx="64700" cy="287625"/>
            </a:xfrm>
            <a:custGeom>
              <a:avLst/>
              <a:gdLst/>
              <a:ahLst/>
              <a:cxnLst/>
              <a:rect l="l" t="t" r="r" b="b"/>
              <a:pathLst>
                <a:path w="2588" h="11505" extrusionOk="0">
                  <a:moveTo>
                    <a:pt x="506" y="0"/>
                  </a:moveTo>
                  <a:cubicBezTo>
                    <a:pt x="348" y="0"/>
                    <a:pt x="194" y="80"/>
                    <a:pt x="107" y="228"/>
                  </a:cubicBezTo>
                  <a:cubicBezTo>
                    <a:pt x="0" y="442"/>
                    <a:pt x="72" y="710"/>
                    <a:pt x="286" y="835"/>
                  </a:cubicBezTo>
                  <a:lnTo>
                    <a:pt x="1695" y="1620"/>
                  </a:lnTo>
                  <a:lnTo>
                    <a:pt x="1695" y="11076"/>
                  </a:lnTo>
                  <a:cubicBezTo>
                    <a:pt x="1695" y="11308"/>
                    <a:pt x="1892" y="11505"/>
                    <a:pt x="2141" y="11505"/>
                  </a:cubicBezTo>
                  <a:cubicBezTo>
                    <a:pt x="2391" y="11505"/>
                    <a:pt x="2587" y="11308"/>
                    <a:pt x="2587" y="11076"/>
                  </a:cubicBezTo>
                  <a:lnTo>
                    <a:pt x="2587" y="1352"/>
                  </a:lnTo>
                  <a:cubicBezTo>
                    <a:pt x="2587" y="1192"/>
                    <a:pt x="2498" y="1049"/>
                    <a:pt x="2355" y="960"/>
                  </a:cubicBezTo>
                  <a:lnTo>
                    <a:pt x="714" y="50"/>
                  </a:lnTo>
                  <a:cubicBezTo>
                    <a:pt x="648" y="16"/>
                    <a:pt x="576" y="0"/>
                    <a:pt x="5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48"/>
            <p:cNvSpPr/>
            <p:nvPr/>
          </p:nvSpPr>
          <p:spPr>
            <a:xfrm>
              <a:off x="3970800" y="4199475"/>
              <a:ext cx="22325" cy="56675"/>
            </a:xfrm>
            <a:custGeom>
              <a:avLst/>
              <a:gdLst/>
              <a:ahLst/>
              <a:cxnLst/>
              <a:rect l="l" t="t" r="r" b="b"/>
              <a:pathLst>
                <a:path w="893" h="2267" extrusionOk="0">
                  <a:moveTo>
                    <a:pt x="429" y="1"/>
                  </a:moveTo>
                  <a:cubicBezTo>
                    <a:pt x="286" y="1"/>
                    <a:pt x="143" y="1"/>
                    <a:pt x="0" y="36"/>
                  </a:cubicBezTo>
                  <a:lnTo>
                    <a:pt x="0" y="1838"/>
                  </a:lnTo>
                  <a:cubicBezTo>
                    <a:pt x="0" y="2070"/>
                    <a:pt x="197" y="2267"/>
                    <a:pt x="446" y="2267"/>
                  </a:cubicBezTo>
                  <a:cubicBezTo>
                    <a:pt x="696" y="2267"/>
                    <a:pt x="892" y="2070"/>
                    <a:pt x="892" y="1838"/>
                  </a:cubicBezTo>
                  <a:lnTo>
                    <a:pt x="892" y="36"/>
                  </a:lnTo>
                  <a:cubicBezTo>
                    <a:pt x="732" y="1"/>
                    <a:pt x="589" y="1"/>
                    <a:pt x="4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48"/>
            <p:cNvSpPr/>
            <p:nvPr/>
          </p:nvSpPr>
          <p:spPr>
            <a:xfrm>
              <a:off x="3898975" y="3946100"/>
              <a:ext cx="71400" cy="60150"/>
            </a:xfrm>
            <a:custGeom>
              <a:avLst/>
              <a:gdLst/>
              <a:ahLst/>
              <a:cxnLst/>
              <a:rect l="l" t="t" r="r" b="b"/>
              <a:pathLst>
                <a:path w="2856" h="2406" extrusionOk="0">
                  <a:moveTo>
                    <a:pt x="747" y="1"/>
                  </a:moveTo>
                  <a:cubicBezTo>
                    <a:pt x="696" y="1"/>
                    <a:pt x="649" y="25"/>
                    <a:pt x="625" y="72"/>
                  </a:cubicBezTo>
                  <a:lnTo>
                    <a:pt x="36" y="1107"/>
                  </a:lnTo>
                  <a:cubicBezTo>
                    <a:pt x="1" y="1179"/>
                    <a:pt x="36" y="1268"/>
                    <a:pt x="108" y="1303"/>
                  </a:cubicBezTo>
                  <a:lnTo>
                    <a:pt x="2035" y="2392"/>
                  </a:lnTo>
                  <a:cubicBezTo>
                    <a:pt x="2054" y="2401"/>
                    <a:pt x="2074" y="2406"/>
                    <a:pt x="2095" y="2406"/>
                  </a:cubicBezTo>
                  <a:cubicBezTo>
                    <a:pt x="2150" y="2406"/>
                    <a:pt x="2205" y="2373"/>
                    <a:pt x="2231" y="2320"/>
                  </a:cubicBezTo>
                  <a:lnTo>
                    <a:pt x="2802" y="1286"/>
                  </a:lnTo>
                  <a:cubicBezTo>
                    <a:pt x="2855" y="1214"/>
                    <a:pt x="2820" y="1125"/>
                    <a:pt x="2748" y="1089"/>
                  </a:cubicBezTo>
                  <a:lnTo>
                    <a:pt x="821" y="19"/>
                  </a:lnTo>
                  <a:cubicBezTo>
                    <a:pt x="798" y="7"/>
                    <a:pt x="772" y="1"/>
                    <a:pt x="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48"/>
            <p:cNvSpPr/>
            <p:nvPr/>
          </p:nvSpPr>
          <p:spPr>
            <a:xfrm>
              <a:off x="3939125" y="4212850"/>
              <a:ext cx="84775" cy="84775"/>
            </a:xfrm>
            <a:custGeom>
              <a:avLst/>
              <a:gdLst/>
              <a:ahLst/>
              <a:cxnLst/>
              <a:rect l="l" t="t" r="r" b="b"/>
              <a:pathLst>
                <a:path w="3391" h="3391" extrusionOk="0">
                  <a:moveTo>
                    <a:pt x="1696" y="1"/>
                  </a:moveTo>
                  <a:cubicBezTo>
                    <a:pt x="768" y="1"/>
                    <a:pt x="0" y="768"/>
                    <a:pt x="0" y="1696"/>
                  </a:cubicBezTo>
                  <a:cubicBezTo>
                    <a:pt x="0" y="2642"/>
                    <a:pt x="768" y="3391"/>
                    <a:pt x="1696" y="3391"/>
                  </a:cubicBezTo>
                  <a:cubicBezTo>
                    <a:pt x="2623" y="3391"/>
                    <a:pt x="3391" y="2642"/>
                    <a:pt x="3391" y="1696"/>
                  </a:cubicBezTo>
                  <a:cubicBezTo>
                    <a:pt x="3391" y="768"/>
                    <a:pt x="2623" y="1"/>
                    <a:pt x="16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48"/>
            <p:cNvSpPr/>
            <p:nvPr/>
          </p:nvSpPr>
          <p:spPr>
            <a:xfrm>
              <a:off x="3971250" y="4212850"/>
              <a:ext cx="52650" cy="84775"/>
            </a:xfrm>
            <a:custGeom>
              <a:avLst/>
              <a:gdLst/>
              <a:ahLst/>
              <a:cxnLst/>
              <a:rect l="l" t="t" r="r" b="b"/>
              <a:pathLst>
                <a:path w="2106" h="3391" extrusionOk="0">
                  <a:moveTo>
                    <a:pt x="411" y="1"/>
                  </a:moveTo>
                  <a:cubicBezTo>
                    <a:pt x="268" y="1"/>
                    <a:pt x="143" y="19"/>
                    <a:pt x="0" y="54"/>
                  </a:cubicBezTo>
                  <a:cubicBezTo>
                    <a:pt x="750" y="233"/>
                    <a:pt x="1303" y="893"/>
                    <a:pt x="1303" y="1696"/>
                  </a:cubicBezTo>
                  <a:cubicBezTo>
                    <a:pt x="1303" y="2499"/>
                    <a:pt x="750" y="3159"/>
                    <a:pt x="0" y="3337"/>
                  </a:cubicBezTo>
                  <a:cubicBezTo>
                    <a:pt x="143" y="3373"/>
                    <a:pt x="268" y="3391"/>
                    <a:pt x="411" y="3391"/>
                  </a:cubicBezTo>
                  <a:cubicBezTo>
                    <a:pt x="1338" y="3391"/>
                    <a:pt x="2106" y="2642"/>
                    <a:pt x="2106" y="1696"/>
                  </a:cubicBezTo>
                  <a:cubicBezTo>
                    <a:pt x="2106" y="768"/>
                    <a:pt x="1338" y="1"/>
                    <a:pt x="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48"/>
            <p:cNvSpPr/>
            <p:nvPr/>
          </p:nvSpPr>
          <p:spPr>
            <a:xfrm>
              <a:off x="4023875" y="4114725"/>
              <a:ext cx="139650" cy="113325"/>
            </a:xfrm>
            <a:custGeom>
              <a:avLst/>
              <a:gdLst/>
              <a:ahLst/>
              <a:cxnLst/>
              <a:rect l="l" t="t" r="r" b="b"/>
              <a:pathLst>
                <a:path w="5586" h="4533" extrusionOk="0">
                  <a:moveTo>
                    <a:pt x="143" y="0"/>
                  </a:moveTo>
                  <a:cubicBezTo>
                    <a:pt x="54" y="0"/>
                    <a:pt x="1" y="72"/>
                    <a:pt x="1" y="143"/>
                  </a:cubicBezTo>
                  <a:lnTo>
                    <a:pt x="1" y="4532"/>
                  </a:lnTo>
                  <a:lnTo>
                    <a:pt x="5585" y="4532"/>
                  </a:lnTo>
                  <a:lnTo>
                    <a:pt x="5585" y="143"/>
                  </a:lnTo>
                  <a:cubicBezTo>
                    <a:pt x="5585" y="72"/>
                    <a:pt x="5532" y="0"/>
                    <a:pt x="54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48"/>
            <p:cNvSpPr/>
            <p:nvPr/>
          </p:nvSpPr>
          <p:spPr>
            <a:xfrm>
              <a:off x="4145200" y="4114725"/>
              <a:ext cx="18325" cy="113325"/>
            </a:xfrm>
            <a:custGeom>
              <a:avLst/>
              <a:gdLst/>
              <a:ahLst/>
              <a:cxnLst/>
              <a:rect l="l" t="t" r="r" b="b"/>
              <a:pathLst>
                <a:path w="733" h="4533" extrusionOk="0">
                  <a:moveTo>
                    <a:pt x="1" y="0"/>
                  </a:moveTo>
                  <a:lnTo>
                    <a:pt x="1" y="4532"/>
                  </a:lnTo>
                  <a:lnTo>
                    <a:pt x="732" y="4532"/>
                  </a:lnTo>
                  <a:lnTo>
                    <a:pt x="732" y="143"/>
                  </a:lnTo>
                  <a:cubicBezTo>
                    <a:pt x="732" y="72"/>
                    <a:pt x="679" y="0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48"/>
            <p:cNvSpPr/>
            <p:nvPr/>
          </p:nvSpPr>
          <p:spPr>
            <a:xfrm>
              <a:off x="4082300" y="4114725"/>
              <a:ext cx="23225" cy="25450"/>
            </a:xfrm>
            <a:custGeom>
              <a:avLst/>
              <a:gdLst/>
              <a:ahLst/>
              <a:cxnLst/>
              <a:rect l="l" t="t" r="r" b="b"/>
              <a:pathLst>
                <a:path w="929" h="1018" extrusionOk="0">
                  <a:moveTo>
                    <a:pt x="1" y="0"/>
                  </a:moveTo>
                  <a:lnTo>
                    <a:pt x="1" y="857"/>
                  </a:lnTo>
                  <a:cubicBezTo>
                    <a:pt x="1" y="946"/>
                    <a:pt x="72" y="1017"/>
                    <a:pt x="162" y="1017"/>
                  </a:cubicBezTo>
                  <a:lnTo>
                    <a:pt x="750" y="1017"/>
                  </a:lnTo>
                  <a:cubicBezTo>
                    <a:pt x="840" y="1017"/>
                    <a:pt x="929" y="946"/>
                    <a:pt x="929" y="857"/>
                  </a:cubicBezTo>
                  <a:lnTo>
                    <a:pt x="9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48"/>
            <p:cNvSpPr/>
            <p:nvPr/>
          </p:nvSpPr>
          <p:spPr>
            <a:xfrm>
              <a:off x="4163500" y="4152650"/>
              <a:ext cx="93700" cy="75400"/>
            </a:xfrm>
            <a:custGeom>
              <a:avLst/>
              <a:gdLst/>
              <a:ahLst/>
              <a:cxnLst/>
              <a:rect l="l" t="t" r="r" b="b"/>
              <a:pathLst>
                <a:path w="3748" h="3016" extrusionOk="0">
                  <a:moveTo>
                    <a:pt x="0" y="0"/>
                  </a:moveTo>
                  <a:lnTo>
                    <a:pt x="0" y="3015"/>
                  </a:lnTo>
                  <a:lnTo>
                    <a:pt x="3747" y="3015"/>
                  </a:lnTo>
                  <a:lnTo>
                    <a:pt x="3747" y="125"/>
                  </a:lnTo>
                  <a:cubicBezTo>
                    <a:pt x="3747" y="54"/>
                    <a:pt x="3676" y="0"/>
                    <a:pt x="36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48"/>
            <p:cNvSpPr/>
            <p:nvPr/>
          </p:nvSpPr>
          <p:spPr>
            <a:xfrm>
              <a:off x="4244675" y="4152650"/>
              <a:ext cx="12525" cy="75400"/>
            </a:xfrm>
            <a:custGeom>
              <a:avLst/>
              <a:gdLst/>
              <a:ahLst/>
              <a:cxnLst/>
              <a:rect l="l" t="t" r="r" b="b"/>
              <a:pathLst>
                <a:path w="501" h="3016" extrusionOk="0">
                  <a:moveTo>
                    <a:pt x="1" y="0"/>
                  </a:moveTo>
                  <a:lnTo>
                    <a:pt x="1" y="3015"/>
                  </a:lnTo>
                  <a:lnTo>
                    <a:pt x="500" y="3015"/>
                  </a:lnTo>
                  <a:lnTo>
                    <a:pt x="500" y="125"/>
                  </a:lnTo>
                  <a:cubicBezTo>
                    <a:pt x="500" y="54"/>
                    <a:pt x="429" y="0"/>
                    <a:pt x="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48"/>
            <p:cNvSpPr/>
            <p:nvPr/>
          </p:nvSpPr>
          <p:spPr>
            <a:xfrm>
              <a:off x="4200525" y="4152650"/>
              <a:ext cx="19650" cy="20525"/>
            </a:xfrm>
            <a:custGeom>
              <a:avLst/>
              <a:gdLst/>
              <a:ahLst/>
              <a:cxnLst/>
              <a:rect l="l" t="t" r="r" b="b"/>
              <a:pathLst>
                <a:path w="786" h="821" extrusionOk="0">
                  <a:moveTo>
                    <a:pt x="0" y="0"/>
                  </a:moveTo>
                  <a:lnTo>
                    <a:pt x="0" y="678"/>
                  </a:lnTo>
                  <a:cubicBezTo>
                    <a:pt x="0" y="749"/>
                    <a:pt x="72" y="821"/>
                    <a:pt x="143" y="821"/>
                  </a:cubicBezTo>
                  <a:lnTo>
                    <a:pt x="643" y="821"/>
                  </a:lnTo>
                  <a:cubicBezTo>
                    <a:pt x="714" y="821"/>
                    <a:pt x="785" y="749"/>
                    <a:pt x="785" y="678"/>
                  </a:cubicBezTo>
                  <a:lnTo>
                    <a:pt x="78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48"/>
            <p:cNvSpPr/>
            <p:nvPr/>
          </p:nvSpPr>
          <p:spPr>
            <a:xfrm>
              <a:off x="4047075" y="4039775"/>
              <a:ext cx="93250" cy="74975"/>
            </a:xfrm>
            <a:custGeom>
              <a:avLst/>
              <a:gdLst/>
              <a:ahLst/>
              <a:cxnLst/>
              <a:rect l="l" t="t" r="r" b="b"/>
              <a:pathLst>
                <a:path w="3730" h="2999" extrusionOk="0">
                  <a:moveTo>
                    <a:pt x="143" y="1"/>
                  </a:moveTo>
                  <a:cubicBezTo>
                    <a:pt x="72" y="1"/>
                    <a:pt x="0" y="54"/>
                    <a:pt x="0" y="126"/>
                  </a:cubicBezTo>
                  <a:lnTo>
                    <a:pt x="0" y="2998"/>
                  </a:lnTo>
                  <a:lnTo>
                    <a:pt x="3729" y="2998"/>
                  </a:lnTo>
                  <a:lnTo>
                    <a:pt x="3729" y="126"/>
                  </a:lnTo>
                  <a:cubicBezTo>
                    <a:pt x="3729" y="54"/>
                    <a:pt x="3676" y="1"/>
                    <a:pt x="36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48"/>
            <p:cNvSpPr/>
            <p:nvPr/>
          </p:nvSpPr>
          <p:spPr>
            <a:xfrm>
              <a:off x="4128250" y="4039775"/>
              <a:ext cx="12075" cy="74975"/>
            </a:xfrm>
            <a:custGeom>
              <a:avLst/>
              <a:gdLst/>
              <a:ahLst/>
              <a:cxnLst/>
              <a:rect l="l" t="t" r="r" b="b"/>
              <a:pathLst>
                <a:path w="483" h="2999" extrusionOk="0">
                  <a:moveTo>
                    <a:pt x="1" y="1"/>
                  </a:moveTo>
                  <a:lnTo>
                    <a:pt x="1" y="2998"/>
                  </a:lnTo>
                  <a:lnTo>
                    <a:pt x="482" y="2998"/>
                  </a:lnTo>
                  <a:lnTo>
                    <a:pt x="482" y="126"/>
                  </a:lnTo>
                  <a:cubicBezTo>
                    <a:pt x="482" y="54"/>
                    <a:pt x="429" y="1"/>
                    <a:pt x="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48"/>
            <p:cNvSpPr/>
            <p:nvPr/>
          </p:nvSpPr>
          <p:spPr>
            <a:xfrm>
              <a:off x="4084100" y="4039775"/>
              <a:ext cx="19200" cy="20550"/>
            </a:xfrm>
            <a:custGeom>
              <a:avLst/>
              <a:gdLst/>
              <a:ahLst/>
              <a:cxnLst/>
              <a:rect l="l" t="t" r="r" b="b"/>
              <a:pathLst>
                <a:path w="768" h="822" extrusionOk="0">
                  <a:moveTo>
                    <a:pt x="0" y="1"/>
                  </a:moveTo>
                  <a:lnTo>
                    <a:pt x="0" y="679"/>
                  </a:lnTo>
                  <a:cubicBezTo>
                    <a:pt x="0" y="750"/>
                    <a:pt x="72" y="822"/>
                    <a:pt x="143" y="822"/>
                  </a:cubicBezTo>
                  <a:lnTo>
                    <a:pt x="625" y="822"/>
                  </a:lnTo>
                  <a:cubicBezTo>
                    <a:pt x="714" y="822"/>
                    <a:pt x="768" y="750"/>
                    <a:pt x="768" y="679"/>
                  </a:cubicBezTo>
                  <a:lnTo>
                    <a:pt x="76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48"/>
            <p:cNvSpPr/>
            <p:nvPr/>
          </p:nvSpPr>
          <p:spPr>
            <a:xfrm>
              <a:off x="3976150" y="4244975"/>
              <a:ext cx="10725" cy="20550"/>
            </a:xfrm>
            <a:custGeom>
              <a:avLst/>
              <a:gdLst/>
              <a:ahLst/>
              <a:cxnLst/>
              <a:rect l="l" t="t" r="r" b="b"/>
              <a:pathLst>
                <a:path w="429" h="822" extrusionOk="0">
                  <a:moveTo>
                    <a:pt x="215" y="0"/>
                  </a:moveTo>
                  <a:cubicBezTo>
                    <a:pt x="90" y="0"/>
                    <a:pt x="0" y="108"/>
                    <a:pt x="0" y="215"/>
                  </a:cubicBezTo>
                  <a:lnTo>
                    <a:pt x="0" y="607"/>
                  </a:lnTo>
                  <a:cubicBezTo>
                    <a:pt x="0" y="732"/>
                    <a:pt x="90" y="821"/>
                    <a:pt x="215" y="821"/>
                  </a:cubicBezTo>
                  <a:cubicBezTo>
                    <a:pt x="339" y="821"/>
                    <a:pt x="429" y="732"/>
                    <a:pt x="429" y="607"/>
                  </a:cubicBezTo>
                  <a:lnTo>
                    <a:pt x="429" y="215"/>
                  </a:lnTo>
                  <a:cubicBezTo>
                    <a:pt x="429" y="108"/>
                    <a:pt x="339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48"/>
            <p:cNvSpPr/>
            <p:nvPr/>
          </p:nvSpPr>
          <p:spPr>
            <a:xfrm>
              <a:off x="4035475" y="4195450"/>
              <a:ext cx="11175" cy="14750"/>
            </a:xfrm>
            <a:custGeom>
              <a:avLst/>
              <a:gdLst/>
              <a:ahLst/>
              <a:cxnLst/>
              <a:rect l="l" t="t" r="r" b="b"/>
              <a:pathLst>
                <a:path w="447" h="590" extrusionOk="0">
                  <a:moveTo>
                    <a:pt x="232" y="1"/>
                  </a:moveTo>
                  <a:cubicBezTo>
                    <a:pt x="108" y="1"/>
                    <a:pt x="0" y="108"/>
                    <a:pt x="0" y="233"/>
                  </a:cubicBezTo>
                  <a:lnTo>
                    <a:pt x="0" y="376"/>
                  </a:lnTo>
                  <a:cubicBezTo>
                    <a:pt x="0" y="501"/>
                    <a:pt x="108" y="590"/>
                    <a:pt x="232" y="590"/>
                  </a:cubicBezTo>
                  <a:cubicBezTo>
                    <a:pt x="357" y="590"/>
                    <a:pt x="447" y="501"/>
                    <a:pt x="447" y="376"/>
                  </a:cubicBezTo>
                  <a:lnTo>
                    <a:pt x="447" y="233"/>
                  </a:lnTo>
                  <a:cubicBezTo>
                    <a:pt x="447" y="108"/>
                    <a:pt x="357" y="1"/>
                    <a:pt x="2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48"/>
            <p:cNvSpPr/>
            <p:nvPr/>
          </p:nvSpPr>
          <p:spPr>
            <a:xfrm>
              <a:off x="4053775" y="4195450"/>
              <a:ext cx="11175" cy="14750"/>
            </a:xfrm>
            <a:custGeom>
              <a:avLst/>
              <a:gdLst/>
              <a:ahLst/>
              <a:cxnLst/>
              <a:rect l="l" t="t" r="r" b="b"/>
              <a:pathLst>
                <a:path w="447" h="590" extrusionOk="0">
                  <a:moveTo>
                    <a:pt x="232" y="1"/>
                  </a:moveTo>
                  <a:cubicBezTo>
                    <a:pt x="107" y="1"/>
                    <a:pt x="0" y="108"/>
                    <a:pt x="0" y="233"/>
                  </a:cubicBezTo>
                  <a:lnTo>
                    <a:pt x="0" y="376"/>
                  </a:lnTo>
                  <a:cubicBezTo>
                    <a:pt x="0" y="501"/>
                    <a:pt x="107" y="590"/>
                    <a:pt x="232" y="590"/>
                  </a:cubicBezTo>
                  <a:cubicBezTo>
                    <a:pt x="357" y="590"/>
                    <a:pt x="446" y="501"/>
                    <a:pt x="446" y="376"/>
                  </a:cubicBezTo>
                  <a:lnTo>
                    <a:pt x="446" y="233"/>
                  </a:lnTo>
                  <a:cubicBezTo>
                    <a:pt x="446" y="108"/>
                    <a:pt x="357" y="1"/>
                    <a:pt x="2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48"/>
            <p:cNvSpPr/>
            <p:nvPr/>
          </p:nvSpPr>
          <p:spPr>
            <a:xfrm>
              <a:off x="4072050" y="4195450"/>
              <a:ext cx="11175" cy="14750"/>
            </a:xfrm>
            <a:custGeom>
              <a:avLst/>
              <a:gdLst/>
              <a:ahLst/>
              <a:cxnLst/>
              <a:rect l="l" t="t" r="r" b="b"/>
              <a:pathLst>
                <a:path w="447" h="590" extrusionOk="0">
                  <a:moveTo>
                    <a:pt x="233" y="1"/>
                  </a:moveTo>
                  <a:cubicBezTo>
                    <a:pt x="108" y="1"/>
                    <a:pt x="1" y="108"/>
                    <a:pt x="1" y="233"/>
                  </a:cubicBezTo>
                  <a:lnTo>
                    <a:pt x="1" y="376"/>
                  </a:lnTo>
                  <a:cubicBezTo>
                    <a:pt x="1" y="501"/>
                    <a:pt x="108" y="590"/>
                    <a:pt x="233" y="590"/>
                  </a:cubicBezTo>
                  <a:cubicBezTo>
                    <a:pt x="357" y="590"/>
                    <a:pt x="447" y="501"/>
                    <a:pt x="447" y="376"/>
                  </a:cubicBezTo>
                  <a:lnTo>
                    <a:pt x="447" y="233"/>
                  </a:lnTo>
                  <a:cubicBezTo>
                    <a:pt x="447" y="108"/>
                    <a:pt x="357" y="1"/>
                    <a:pt x="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6" name="Google Shape;2046;p48"/>
          <p:cNvGrpSpPr/>
          <p:nvPr/>
        </p:nvGrpSpPr>
        <p:grpSpPr>
          <a:xfrm>
            <a:off x="1557189" y="790053"/>
            <a:ext cx="700829" cy="699120"/>
            <a:chOff x="3899425" y="2819350"/>
            <a:chExt cx="367575" cy="367575"/>
          </a:xfrm>
        </p:grpSpPr>
        <p:sp>
          <p:nvSpPr>
            <p:cNvPr id="2047" name="Google Shape;2047;p48"/>
            <p:cNvSpPr/>
            <p:nvPr/>
          </p:nvSpPr>
          <p:spPr>
            <a:xfrm>
              <a:off x="3899425" y="3015175"/>
              <a:ext cx="171750" cy="171750"/>
            </a:xfrm>
            <a:custGeom>
              <a:avLst/>
              <a:gdLst/>
              <a:ahLst/>
              <a:cxnLst/>
              <a:rect l="l" t="t" r="r" b="b"/>
              <a:pathLst>
                <a:path w="6870" h="6870" extrusionOk="0">
                  <a:moveTo>
                    <a:pt x="393" y="0"/>
                  </a:moveTo>
                  <a:cubicBezTo>
                    <a:pt x="179" y="0"/>
                    <a:pt x="0" y="179"/>
                    <a:pt x="0" y="411"/>
                  </a:cubicBezTo>
                  <a:lnTo>
                    <a:pt x="0" y="6477"/>
                  </a:lnTo>
                  <a:cubicBezTo>
                    <a:pt x="0" y="6691"/>
                    <a:pt x="179" y="6870"/>
                    <a:pt x="393" y="6870"/>
                  </a:cubicBezTo>
                  <a:lnTo>
                    <a:pt x="6477" y="6870"/>
                  </a:lnTo>
                  <a:cubicBezTo>
                    <a:pt x="6691" y="6870"/>
                    <a:pt x="6870" y="6691"/>
                    <a:pt x="6870" y="6477"/>
                  </a:cubicBezTo>
                  <a:lnTo>
                    <a:pt x="6870" y="411"/>
                  </a:lnTo>
                  <a:cubicBezTo>
                    <a:pt x="6870" y="179"/>
                    <a:pt x="6691" y="0"/>
                    <a:pt x="64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48"/>
            <p:cNvSpPr/>
            <p:nvPr/>
          </p:nvSpPr>
          <p:spPr>
            <a:xfrm>
              <a:off x="4043950" y="3015175"/>
              <a:ext cx="27225" cy="171750"/>
            </a:xfrm>
            <a:custGeom>
              <a:avLst/>
              <a:gdLst/>
              <a:ahLst/>
              <a:cxnLst/>
              <a:rect l="l" t="t" r="r" b="b"/>
              <a:pathLst>
                <a:path w="1089" h="6870" extrusionOk="0">
                  <a:moveTo>
                    <a:pt x="0" y="0"/>
                  </a:moveTo>
                  <a:cubicBezTo>
                    <a:pt x="215" y="0"/>
                    <a:pt x="393" y="179"/>
                    <a:pt x="393" y="411"/>
                  </a:cubicBezTo>
                  <a:lnTo>
                    <a:pt x="393" y="6477"/>
                  </a:lnTo>
                  <a:cubicBezTo>
                    <a:pt x="393" y="6691"/>
                    <a:pt x="215" y="6870"/>
                    <a:pt x="0" y="6870"/>
                  </a:cubicBezTo>
                  <a:lnTo>
                    <a:pt x="696" y="6870"/>
                  </a:lnTo>
                  <a:cubicBezTo>
                    <a:pt x="910" y="6870"/>
                    <a:pt x="1089" y="6691"/>
                    <a:pt x="1089" y="6477"/>
                  </a:cubicBezTo>
                  <a:lnTo>
                    <a:pt x="1089" y="411"/>
                  </a:lnTo>
                  <a:cubicBezTo>
                    <a:pt x="1089" y="179"/>
                    <a:pt x="910" y="0"/>
                    <a:pt x="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48"/>
            <p:cNvSpPr/>
            <p:nvPr/>
          </p:nvSpPr>
          <p:spPr>
            <a:xfrm>
              <a:off x="3968125" y="3015175"/>
              <a:ext cx="34375" cy="41525"/>
            </a:xfrm>
            <a:custGeom>
              <a:avLst/>
              <a:gdLst/>
              <a:ahLst/>
              <a:cxnLst/>
              <a:rect l="l" t="t" r="r" b="b"/>
              <a:pathLst>
                <a:path w="1375" h="1661" extrusionOk="0">
                  <a:moveTo>
                    <a:pt x="0" y="0"/>
                  </a:moveTo>
                  <a:lnTo>
                    <a:pt x="0" y="1517"/>
                  </a:lnTo>
                  <a:cubicBezTo>
                    <a:pt x="0" y="1599"/>
                    <a:pt x="74" y="1660"/>
                    <a:pt x="148" y="1660"/>
                  </a:cubicBezTo>
                  <a:cubicBezTo>
                    <a:pt x="171" y="1660"/>
                    <a:pt x="193" y="1654"/>
                    <a:pt x="214" y="1642"/>
                  </a:cubicBezTo>
                  <a:lnTo>
                    <a:pt x="607" y="1356"/>
                  </a:lnTo>
                  <a:cubicBezTo>
                    <a:pt x="634" y="1339"/>
                    <a:pt x="660" y="1330"/>
                    <a:pt x="687" y="1330"/>
                  </a:cubicBezTo>
                  <a:cubicBezTo>
                    <a:pt x="714" y="1330"/>
                    <a:pt x="741" y="1339"/>
                    <a:pt x="767" y="1356"/>
                  </a:cubicBezTo>
                  <a:lnTo>
                    <a:pt x="1160" y="1642"/>
                  </a:lnTo>
                  <a:cubicBezTo>
                    <a:pt x="1181" y="1654"/>
                    <a:pt x="1204" y="1660"/>
                    <a:pt x="1226" y="1660"/>
                  </a:cubicBezTo>
                  <a:cubicBezTo>
                    <a:pt x="1301" y="1660"/>
                    <a:pt x="1374" y="1599"/>
                    <a:pt x="1374" y="1517"/>
                  </a:cubicBezTo>
                  <a:lnTo>
                    <a:pt x="137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48"/>
            <p:cNvSpPr/>
            <p:nvPr/>
          </p:nvSpPr>
          <p:spPr>
            <a:xfrm>
              <a:off x="3968125" y="3167275"/>
              <a:ext cx="34375" cy="19650"/>
            </a:xfrm>
            <a:custGeom>
              <a:avLst/>
              <a:gdLst/>
              <a:ahLst/>
              <a:cxnLst/>
              <a:rect l="l" t="t" r="r" b="b"/>
              <a:pathLst>
                <a:path w="1375" h="786" extrusionOk="0">
                  <a:moveTo>
                    <a:pt x="143" y="1"/>
                  </a:moveTo>
                  <a:cubicBezTo>
                    <a:pt x="72" y="1"/>
                    <a:pt x="0" y="72"/>
                    <a:pt x="0" y="161"/>
                  </a:cubicBezTo>
                  <a:lnTo>
                    <a:pt x="0" y="786"/>
                  </a:lnTo>
                  <a:lnTo>
                    <a:pt x="1374" y="786"/>
                  </a:lnTo>
                  <a:lnTo>
                    <a:pt x="1374" y="161"/>
                  </a:lnTo>
                  <a:cubicBezTo>
                    <a:pt x="1374" y="72"/>
                    <a:pt x="1321" y="1"/>
                    <a:pt x="12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48"/>
            <p:cNvSpPr/>
            <p:nvPr/>
          </p:nvSpPr>
          <p:spPr>
            <a:xfrm>
              <a:off x="3912350" y="3145425"/>
              <a:ext cx="11175" cy="14300"/>
            </a:xfrm>
            <a:custGeom>
              <a:avLst/>
              <a:gdLst/>
              <a:ahLst/>
              <a:cxnLst/>
              <a:rect l="l" t="t" r="r" b="b"/>
              <a:pathLst>
                <a:path w="447" h="572" extrusionOk="0">
                  <a:moveTo>
                    <a:pt x="233" y="0"/>
                  </a:moveTo>
                  <a:cubicBezTo>
                    <a:pt x="108" y="0"/>
                    <a:pt x="1" y="90"/>
                    <a:pt x="1" y="215"/>
                  </a:cubicBezTo>
                  <a:lnTo>
                    <a:pt x="1" y="339"/>
                  </a:lnTo>
                  <a:cubicBezTo>
                    <a:pt x="1" y="464"/>
                    <a:pt x="108" y="571"/>
                    <a:pt x="233" y="571"/>
                  </a:cubicBezTo>
                  <a:cubicBezTo>
                    <a:pt x="358" y="571"/>
                    <a:pt x="447" y="464"/>
                    <a:pt x="447" y="339"/>
                  </a:cubicBezTo>
                  <a:lnTo>
                    <a:pt x="447" y="215"/>
                  </a:lnTo>
                  <a:cubicBezTo>
                    <a:pt x="447" y="90"/>
                    <a:pt x="358" y="0"/>
                    <a:pt x="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48"/>
            <p:cNvSpPr/>
            <p:nvPr/>
          </p:nvSpPr>
          <p:spPr>
            <a:xfrm>
              <a:off x="3931100" y="3145425"/>
              <a:ext cx="10725" cy="14300"/>
            </a:xfrm>
            <a:custGeom>
              <a:avLst/>
              <a:gdLst/>
              <a:ahLst/>
              <a:cxnLst/>
              <a:rect l="l" t="t" r="r" b="b"/>
              <a:pathLst>
                <a:path w="429" h="572" extrusionOk="0">
                  <a:moveTo>
                    <a:pt x="214" y="0"/>
                  </a:moveTo>
                  <a:cubicBezTo>
                    <a:pt x="89" y="0"/>
                    <a:pt x="0" y="90"/>
                    <a:pt x="0" y="215"/>
                  </a:cubicBezTo>
                  <a:lnTo>
                    <a:pt x="0" y="339"/>
                  </a:lnTo>
                  <a:cubicBezTo>
                    <a:pt x="0" y="464"/>
                    <a:pt x="89" y="571"/>
                    <a:pt x="214" y="571"/>
                  </a:cubicBezTo>
                  <a:cubicBezTo>
                    <a:pt x="339" y="571"/>
                    <a:pt x="429" y="464"/>
                    <a:pt x="429" y="339"/>
                  </a:cubicBezTo>
                  <a:lnTo>
                    <a:pt x="429" y="215"/>
                  </a:lnTo>
                  <a:cubicBezTo>
                    <a:pt x="429" y="90"/>
                    <a:pt x="339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48"/>
            <p:cNvSpPr/>
            <p:nvPr/>
          </p:nvSpPr>
          <p:spPr>
            <a:xfrm>
              <a:off x="3949375" y="3145425"/>
              <a:ext cx="10750" cy="14300"/>
            </a:xfrm>
            <a:custGeom>
              <a:avLst/>
              <a:gdLst/>
              <a:ahLst/>
              <a:cxnLst/>
              <a:rect l="l" t="t" r="r" b="b"/>
              <a:pathLst>
                <a:path w="430" h="572" extrusionOk="0">
                  <a:moveTo>
                    <a:pt x="215" y="0"/>
                  </a:moveTo>
                  <a:cubicBezTo>
                    <a:pt x="90" y="0"/>
                    <a:pt x="1" y="90"/>
                    <a:pt x="1" y="215"/>
                  </a:cubicBezTo>
                  <a:lnTo>
                    <a:pt x="1" y="339"/>
                  </a:lnTo>
                  <a:cubicBezTo>
                    <a:pt x="1" y="464"/>
                    <a:pt x="90" y="571"/>
                    <a:pt x="215" y="571"/>
                  </a:cubicBezTo>
                  <a:cubicBezTo>
                    <a:pt x="340" y="571"/>
                    <a:pt x="429" y="464"/>
                    <a:pt x="429" y="339"/>
                  </a:cubicBezTo>
                  <a:lnTo>
                    <a:pt x="429" y="215"/>
                  </a:lnTo>
                  <a:cubicBezTo>
                    <a:pt x="429" y="90"/>
                    <a:pt x="340" y="0"/>
                    <a:pt x="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48"/>
            <p:cNvSpPr/>
            <p:nvPr/>
          </p:nvSpPr>
          <p:spPr>
            <a:xfrm>
              <a:off x="4094800" y="2819350"/>
              <a:ext cx="172200" cy="172200"/>
            </a:xfrm>
            <a:custGeom>
              <a:avLst/>
              <a:gdLst/>
              <a:ahLst/>
              <a:cxnLst/>
              <a:rect l="l" t="t" r="r" b="b"/>
              <a:pathLst>
                <a:path w="6888" h="6888" extrusionOk="0">
                  <a:moveTo>
                    <a:pt x="3444" y="0"/>
                  </a:moveTo>
                  <a:cubicBezTo>
                    <a:pt x="1553" y="0"/>
                    <a:pt x="1" y="1553"/>
                    <a:pt x="1" y="3444"/>
                  </a:cubicBezTo>
                  <a:cubicBezTo>
                    <a:pt x="1" y="5353"/>
                    <a:pt x="1553" y="6888"/>
                    <a:pt x="3444" y="6888"/>
                  </a:cubicBezTo>
                  <a:cubicBezTo>
                    <a:pt x="5353" y="6888"/>
                    <a:pt x="6888" y="5353"/>
                    <a:pt x="6888" y="3444"/>
                  </a:cubicBezTo>
                  <a:cubicBezTo>
                    <a:pt x="6888" y="1553"/>
                    <a:pt x="5353" y="0"/>
                    <a:pt x="34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48"/>
            <p:cNvSpPr/>
            <p:nvPr/>
          </p:nvSpPr>
          <p:spPr>
            <a:xfrm>
              <a:off x="4169300" y="2819350"/>
              <a:ext cx="97700" cy="172200"/>
            </a:xfrm>
            <a:custGeom>
              <a:avLst/>
              <a:gdLst/>
              <a:ahLst/>
              <a:cxnLst/>
              <a:rect l="l" t="t" r="r" b="b"/>
              <a:pathLst>
                <a:path w="3908" h="6888" extrusionOk="0">
                  <a:moveTo>
                    <a:pt x="464" y="0"/>
                  </a:moveTo>
                  <a:cubicBezTo>
                    <a:pt x="304" y="0"/>
                    <a:pt x="143" y="18"/>
                    <a:pt x="0" y="36"/>
                  </a:cubicBezTo>
                  <a:cubicBezTo>
                    <a:pt x="1677" y="268"/>
                    <a:pt x="2962" y="1713"/>
                    <a:pt x="2962" y="3444"/>
                  </a:cubicBezTo>
                  <a:cubicBezTo>
                    <a:pt x="2962" y="5193"/>
                    <a:pt x="1677" y="6620"/>
                    <a:pt x="0" y="6852"/>
                  </a:cubicBezTo>
                  <a:cubicBezTo>
                    <a:pt x="143" y="6870"/>
                    <a:pt x="304" y="6888"/>
                    <a:pt x="464" y="6888"/>
                  </a:cubicBezTo>
                  <a:cubicBezTo>
                    <a:pt x="2373" y="6888"/>
                    <a:pt x="3908" y="5353"/>
                    <a:pt x="3908" y="3444"/>
                  </a:cubicBezTo>
                  <a:cubicBezTo>
                    <a:pt x="3908" y="1553"/>
                    <a:pt x="2373" y="0"/>
                    <a:pt x="4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48"/>
            <p:cNvSpPr/>
            <p:nvPr/>
          </p:nvSpPr>
          <p:spPr>
            <a:xfrm>
              <a:off x="4118450" y="2843000"/>
              <a:ext cx="124925" cy="124925"/>
            </a:xfrm>
            <a:custGeom>
              <a:avLst/>
              <a:gdLst/>
              <a:ahLst/>
              <a:cxnLst/>
              <a:rect l="l" t="t" r="r" b="b"/>
              <a:pathLst>
                <a:path w="4997" h="4997" extrusionOk="0">
                  <a:moveTo>
                    <a:pt x="2498" y="0"/>
                  </a:moveTo>
                  <a:cubicBezTo>
                    <a:pt x="1124" y="0"/>
                    <a:pt x="0" y="1124"/>
                    <a:pt x="0" y="2498"/>
                  </a:cubicBezTo>
                  <a:cubicBezTo>
                    <a:pt x="0" y="3890"/>
                    <a:pt x="1124" y="4996"/>
                    <a:pt x="2498" y="4996"/>
                  </a:cubicBezTo>
                  <a:cubicBezTo>
                    <a:pt x="3872" y="4996"/>
                    <a:pt x="4996" y="3890"/>
                    <a:pt x="4996" y="2498"/>
                  </a:cubicBezTo>
                  <a:cubicBezTo>
                    <a:pt x="4996" y="1124"/>
                    <a:pt x="3872" y="0"/>
                    <a:pt x="24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48"/>
            <p:cNvSpPr/>
            <p:nvPr/>
          </p:nvSpPr>
          <p:spPr>
            <a:xfrm>
              <a:off x="4171075" y="2843000"/>
              <a:ext cx="72300" cy="124925"/>
            </a:xfrm>
            <a:custGeom>
              <a:avLst/>
              <a:gdLst/>
              <a:ahLst/>
              <a:cxnLst/>
              <a:rect l="l" t="t" r="r" b="b"/>
              <a:pathLst>
                <a:path w="2892" h="4997" extrusionOk="0">
                  <a:moveTo>
                    <a:pt x="393" y="0"/>
                  </a:moveTo>
                  <a:cubicBezTo>
                    <a:pt x="250" y="0"/>
                    <a:pt x="126" y="18"/>
                    <a:pt x="1" y="36"/>
                  </a:cubicBezTo>
                  <a:cubicBezTo>
                    <a:pt x="1178" y="232"/>
                    <a:pt x="2088" y="1267"/>
                    <a:pt x="2088" y="2498"/>
                  </a:cubicBezTo>
                  <a:cubicBezTo>
                    <a:pt x="2088" y="3747"/>
                    <a:pt x="1178" y="4782"/>
                    <a:pt x="1" y="4960"/>
                  </a:cubicBezTo>
                  <a:cubicBezTo>
                    <a:pt x="126" y="4996"/>
                    <a:pt x="250" y="4996"/>
                    <a:pt x="393" y="4996"/>
                  </a:cubicBezTo>
                  <a:cubicBezTo>
                    <a:pt x="1767" y="4996"/>
                    <a:pt x="2891" y="3890"/>
                    <a:pt x="2891" y="2498"/>
                  </a:cubicBezTo>
                  <a:cubicBezTo>
                    <a:pt x="2891" y="1124"/>
                    <a:pt x="1767" y="0"/>
                    <a:pt x="3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48"/>
            <p:cNvSpPr/>
            <p:nvPr/>
          </p:nvSpPr>
          <p:spPr>
            <a:xfrm>
              <a:off x="4159025" y="2862625"/>
              <a:ext cx="44650" cy="85650"/>
            </a:xfrm>
            <a:custGeom>
              <a:avLst/>
              <a:gdLst/>
              <a:ahLst/>
              <a:cxnLst/>
              <a:rect l="l" t="t" r="r" b="b"/>
              <a:pathLst>
                <a:path w="1786" h="3426" extrusionOk="0">
                  <a:moveTo>
                    <a:pt x="857" y="0"/>
                  </a:moveTo>
                  <a:cubicBezTo>
                    <a:pt x="732" y="0"/>
                    <a:pt x="643" y="107"/>
                    <a:pt x="643" y="232"/>
                  </a:cubicBezTo>
                  <a:lnTo>
                    <a:pt x="643" y="357"/>
                  </a:lnTo>
                  <a:lnTo>
                    <a:pt x="608" y="357"/>
                  </a:lnTo>
                  <a:cubicBezTo>
                    <a:pt x="358" y="428"/>
                    <a:pt x="161" y="660"/>
                    <a:pt x="108" y="928"/>
                  </a:cubicBezTo>
                  <a:cubicBezTo>
                    <a:pt x="54" y="1178"/>
                    <a:pt x="144" y="1428"/>
                    <a:pt x="322" y="1570"/>
                  </a:cubicBezTo>
                  <a:cubicBezTo>
                    <a:pt x="465" y="1677"/>
                    <a:pt x="679" y="1784"/>
                    <a:pt x="1036" y="1909"/>
                  </a:cubicBezTo>
                  <a:cubicBezTo>
                    <a:pt x="1303" y="1999"/>
                    <a:pt x="1286" y="2213"/>
                    <a:pt x="1286" y="2302"/>
                  </a:cubicBezTo>
                  <a:cubicBezTo>
                    <a:pt x="1250" y="2462"/>
                    <a:pt x="1107" y="2641"/>
                    <a:pt x="857" y="2659"/>
                  </a:cubicBezTo>
                  <a:cubicBezTo>
                    <a:pt x="625" y="2659"/>
                    <a:pt x="554" y="2641"/>
                    <a:pt x="376" y="2516"/>
                  </a:cubicBezTo>
                  <a:cubicBezTo>
                    <a:pt x="337" y="2497"/>
                    <a:pt x="294" y="2487"/>
                    <a:pt x="251" y="2487"/>
                  </a:cubicBezTo>
                  <a:cubicBezTo>
                    <a:pt x="175" y="2487"/>
                    <a:pt x="100" y="2519"/>
                    <a:pt x="54" y="2587"/>
                  </a:cubicBezTo>
                  <a:cubicBezTo>
                    <a:pt x="1" y="2694"/>
                    <a:pt x="19" y="2819"/>
                    <a:pt x="126" y="2891"/>
                  </a:cubicBezTo>
                  <a:cubicBezTo>
                    <a:pt x="322" y="3016"/>
                    <a:pt x="465" y="3069"/>
                    <a:pt x="643" y="3087"/>
                  </a:cubicBezTo>
                  <a:lnTo>
                    <a:pt x="643" y="3212"/>
                  </a:lnTo>
                  <a:cubicBezTo>
                    <a:pt x="643" y="3337"/>
                    <a:pt x="732" y="3426"/>
                    <a:pt x="857" y="3426"/>
                  </a:cubicBezTo>
                  <a:cubicBezTo>
                    <a:pt x="982" y="3426"/>
                    <a:pt x="1089" y="3337"/>
                    <a:pt x="1089" y="3212"/>
                  </a:cubicBezTo>
                  <a:lnTo>
                    <a:pt x="1089" y="3069"/>
                  </a:lnTo>
                  <a:cubicBezTo>
                    <a:pt x="1446" y="2980"/>
                    <a:pt x="1660" y="2677"/>
                    <a:pt x="1714" y="2373"/>
                  </a:cubicBezTo>
                  <a:cubicBezTo>
                    <a:pt x="1785" y="1981"/>
                    <a:pt x="1571" y="1624"/>
                    <a:pt x="1196" y="1499"/>
                  </a:cubicBezTo>
                  <a:cubicBezTo>
                    <a:pt x="982" y="1410"/>
                    <a:pt x="732" y="1321"/>
                    <a:pt x="590" y="1213"/>
                  </a:cubicBezTo>
                  <a:cubicBezTo>
                    <a:pt x="554" y="1178"/>
                    <a:pt x="536" y="1106"/>
                    <a:pt x="536" y="1017"/>
                  </a:cubicBezTo>
                  <a:cubicBezTo>
                    <a:pt x="554" y="928"/>
                    <a:pt x="625" y="821"/>
                    <a:pt x="732" y="785"/>
                  </a:cubicBezTo>
                  <a:cubicBezTo>
                    <a:pt x="804" y="764"/>
                    <a:pt x="871" y="756"/>
                    <a:pt x="932" y="756"/>
                  </a:cubicBezTo>
                  <a:cubicBezTo>
                    <a:pt x="1133" y="756"/>
                    <a:pt x="1272" y="843"/>
                    <a:pt x="1286" y="857"/>
                  </a:cubicBezTo>
                  <a:cubicBezTo>
                    <a:pt x="1318" y="876"/>
                    <a:pt x="1356" y="886"/>
                    <a:pt x="1397" y="886"/>
                  </a:cubicBezTo>
                  <a:cubicBezTo>
                    <a:pt x="1468" y="886"/>
                    <a:pt x="1543" y="854"/>
                    <a:pt x="1589" y="785"/>
                  </a:cubicBezTo>
                  <a:cubicBezTo>
                    <a:pt x="1660" y="678"/>
                    <a:pt x="1625" y="553"/>
                    <a:pt x="1518" y="482"/>
                  </a:cubicBezTo>
                  <a:cubicBezTo>
                    <a:pt x="1518" y="464"/>
                    <a:pt x="1339" y="357"/>
                    <a:pt x="1089" y="321"/>
                  </a:cubicBezTo>
                  <a:lnTo>
                    <a:pt x="1089" y="232"/>
                  </a:lnTo>
                  <a:cubicBezTo>
                    <a:pt x="1089" y="107"/>
                    <a:pt x="982" y="0"/>
                    <a:pt x="8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48"/>
            <p:cNvSpPr/>
            <p:nvPr/>
          </p:nvSpPr>
          <p:spPr>
            <a:xfrm>
              <a:off x="3983725" y="2840425"/>
              <a:ext cx="98600" cy="123475"/>
            </a:xfrm>
            <a:custGeom>
              <a:avLst/>
              <a:gdLst/>
              <a:ahLst/>
              <a:cxnLst/>
              <a:rect l="l" t="t" r="r" b="b"/>
              <a:pathLst>
                <a:path w="3944" h="4939" extrusionOk="0">
                  <a:moveTo>
                    <a:pt x="2416" y="1"/>
                  </a:moveTo>
                  <a:cubicBezTo>
                    <a:pt x="2334" y="1"/>
                    <a:pt x="2253" y="41"/>
                    <a:pt x="2213" y="121"/>
                  </a:cubicBezTo>
                  <a:lnTo>
                    <a:pt x="54" y="4617"/>
                  </a:lnTo>
                  <a:cubicBezTo>
                    <a:pt x="1" y="4742"/>
                    <a:pt x="54" y="4867"/>
                    <a:pt x="161" y="4921"/>
                  </a:cubicBezTo>
                  <a:cubicBezTo>
                    <a:pt x="197" y="4938"/>
                    <a:pt x="215" y="4938"/>
                    <a:pt x="251" y="4938"/>
                  </a:cubicBezTo>
                  <a:cubicBezTo>
                    <a:pt x="340" y="4938"/>
                    <a:pt x="411" y="4903"/>
                    <a:pt x="447" y="4814"/>
                  </a:cubicBezTo>
                  <a:lnTo>
                    <a:pt x="2517" y="496"/>
                  </a:lnTo>
                  <a:lnTo>
                    <a:pt x="3605" y="942"/>
                  </a:lnTo>
                  <a:cubicBezTo>
                    <a:pt x="3633" y="956"/>
                    <a:pt x="3663" y="962"/>
                    <a:pt x="3694" y="962"/>
                  </a:cubicBezTo>
                  <a:cubicBezTo>
                    <a:pt x="3779" y="962"/>
                    <a:pt x="3864" y="909"/>
                    <a:pt x="3890" y="817"/>
                  </a:cubicBezTo>
                  <a:cubicBezTo>
                    <a:pt x="3944" y="710"/>
                    <a:pt x="3890" y="585"/>
                    <a:pt x="3766" y="531"/>
                  </a:cubicBezTo>
                  <a:lnTo>
                    <a:pt x="2499" y="14"/>
                  </a:lnTo>
                  <a:cubicBezTo>
                    <a:pt x="2472" y="5"/>
                    <a:pt x="2444" y="1"/>
                    <a:pt x="24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48"/>
            <p:cNvSpPr/>
            <p:nvPr/>
          </p:nvSpPr>
          <p:spPr>
            <a:xfrm>
              <a:off x="3965150" y="2946125"/>
              <a:ext cx="49825" cy="39975"/>
            </a:xfrm>
            <a:custGeom>
              <a:avLst/>
              <a:gdLst/>
              <a:ahLst/>
              <a:cxnLst/>
              <a:rect l="l" t="t" r="r" b="b"/>
              <a:pathLst>
                <a:path w="1993" h="1599" extrusionOk="0">
                  <a:moveTo>
                    <a:pt x="160" y="0"/>
                  </a:moveTo>
                  <a:cubicBezTo>
                    <a:pt x="67" y="0"/>
                    <a:pt x="1" y="88"/>
                    <a:pt x="30" y="175"/>
                  </a:cubicBezTo>
                  <a:lnTo>
                    <a:pt x="458" y="1496"/>
                  </a:lnTo>
                  <a:cubicBezTo>
                    <a:pt x="471" y="1562"/>
                    <a:pt x="524" y="1598"/>
                    <a:pt x="579" y="1598"/>
                  </a:cubicBezTo>
                  <a:cubicBezTo>
                    <a:pt x="599" y="1598"/>
                    <a:pt x="618" y="1594"/>
                    <a:pt x="637" y="1585"/>
                  </a:cubicBezTo>
                  <a:lnTo>
                    <a:pt x="1886" y="960"/>
                  </a:lnTo>
                  <a:cubicBezTo>
                    <a:pt x="1993" y="907"/>
                    <a:pt x="1993" y="746"/>
                    <a:pt x="1868" y="710"/>
                  </a:cubicBezTo>
                  <a:lnTo>
                    <a:pt x="226" y="15"/>
                  </a:lnTo>
                  <a:cubicBezTo>
                    <a:pt x="203" y="5"/>
                    <a:pt x="181" y="0"/>
                    <a:pt x="1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48"/>
            <p:cNvSpPr/>
            <p:nvPr/>
          </p:nvSpPr>
          <p:spPr>
            <a:xfrm>
              <a:off x="4088550" y="3037400"/>
              <a:ext cx="98600" cy="123650"/>
            </a:xfrm>
            <a:custGeom>
              <a:avLst/>
              <a:gdLst/>
              <a:ahLst/>
              <a:cxnLst/>
              <a:rect l="l" t="t" r="r" b="b"/>
              <a:pathLst>
                <a:path w="3944" h="4946" extrusionOk="0">
                  <a:moveTo>
                    <a:pt x="3695" y="0"/>
                  </a:moveTo>
                  <a:cubicBezTo>
                    <a:pt x="3615" y="0"/>
                    <a:pt x="3537" y="50"/>
                    <a:pt x="3498" y="128"/>
                  </a:cubicBezTo>
                  <a:lnTo>
                    <a:pt x="1428" y="4446"/>
                  </a:lnTo>
                  <a:lnTo>
                    <a:pt x="340" y="4000"/>
                  </a:lnTo>
                  <a:cubicBezTo>
                    <a:pt x="315" y="3988"/>
                    <a:pt x="288" y="3982"/>
                    <a:pt x="261" y="3982"/>
                  </a:cubicBezTo>
                  <a:cubicBezTo>
                    <a:pt x="172" y="3982"/>
                    <a:pt x="82" y="4043"/>
                    <a:pt x="54" y="4125"/>
                  </a:cubicBezTo>
                  <a:cubicBezTo>
                    <a:pt x="1" y="4232"/>
                    <a:pt x="54" y="4357"/>
                    <a:pt x="179" y="4411"/>
                  </a:cubicBezTo>
                  <a:lnTo>
                    <a:pt x="1446" y="4928"/>
                  </a:lnTo>
                  <a:cubicBezTo>
                    <a:pt x="1482" y="4946"/>
                    <a:pt x="1500" y="4946"/>
                    <a:pt x="1535" y="4946"/>
                  </a:cubicBezTo>
                  <a:cubicBezTo>
                    <a:pt x="1607" y="4946"/>
                    <a:pt x="1696" y="4910"/>
                    <a:pt x="1731" y="4821"/>
                  </a:cubicBezTo>
                  <a:lnTo>
                    <a:pt x="3890" y="325"/>
                  </a:lnTo>
                  <a:cubicBezTo>
                    <a:pt x="3944" y="218"/>
                    <a:pt x="3890" y="75"/>
                    <a:pt x="3783" y="21"/>
                  </a:cubicBezTo>
                  <a:cubicBezTo>
                    <a:pt x="3755" y="7"/>
                    <a:pt x="3725" y="0"/>
                    <a:pt x="3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48"/>
            <p:cNvSpPr/>
            <p:nvPr/>
          </p:nvSpPr>
          <p:spPr>
            <a:xfrm>
              <a:off x="4155900" y="3015275"/>
              <a:ext cx="49850" cy="40275"/>
            </a:xfrm>
            <a:custGeom>
              <a:avLst/>
              <a:gdLst/>
              <a:ahLst/>
              <a:cxnLst/>
              <a:rect l="l" t="t" r="r" b="b"/>
              <a:pathLst>
                <a:path w="1994" h="1611" extrusionOk="0">
                  <a:moveTo>
                    <a:pt x="1414" y="1"/>
                  </a:moveTo>
                  <a:cubicBezTo>
                    <a:pt x="1395" y="1"/>
                    <a:pt x="1375" y="5"/>
                    <a:pt x="1357" y="14"/>
                  </a:cubicBezTo>
                  <a:lnTo>
                    <a:pt x="108" y="657"/>
                  </a:lnTo>
                  <a:cubicBezTo>
                    <a:pt x="1" y="710"/>
                    <a:pt x="1" y="853"/>
                    <a:pt x="108" y="906"/>
                  </a:cubicBezTo>
                  <a:lnTo>
                    <a:pt x="1767" y="1602"/>
                  </a:lnTo>
                  <a:cubicBezTo>
                    <a:pt x="1786" y="1608"/>
                    <a:pt x="1805" y="1610"/>
                    <a:pt x="1822" y="1610"/>
                  </a:cubicBezTo>
                  <a:cubicBezTo>
                    <a:pt x="1921" y="1610"/>
                    <a:pt x="1994" y="1530"/>
                    <a:pt x="1964" y="1424"/>
                  </a:cubicBezTo>
                  <a:lnTo>
                    <a:pt x="1535" y="103"/>
                  </a:lnTo>
                  <a:cubicBezTo>
                    <a:pt x="1522" y="37"/>
                    <a:pt x="1470" y="1"/>
                    <a:pt x="14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oogle Shape;5171;p74">
            <a:extLst>
              <a:ext uri="{FF2B5EF4-FFF2-40B4-BE49-F238E27FC236}">
                <a16:creationId xmlns:a16="http://schemas.microsoft.com/office/drawing/2014/main" id="{9CC0552C-334C-3123-C982-B0F1D8E5DFB7}"/>
              </a:ext>
            </a:extLst>
          </p:cNvPr>
          <p:cNvGrpSpPr/>
          <p:nvPr/>
        </p:nvGrpSpPr>
        <p:grpSpPr>
          <a:xfrm>
            <a:off x="4195994" y="987634"/>
            <a:ext cx="633819" cy="669471"/>
            <a:chOff x="5849063" y="1522800"/>
            <a:chExt cx="274375" cy="367125"/>
          </a:xfrm>
        </p:grpSpPr>
        <p:sp>
          <p:nvSpPr>
            <p:cNvPr id="3" name="Google Shape;5172;p74">
              <a:extLst>
                <a:ext uri="{FF2B5EF4-FFF2-40B4-BE49-F238E27FC236}">
                  <a16:creationId xmlns:a16="http://schemas.microsoft.com/office/drawing/2014/main" id="{706C5DC9-52FC-8193-A48F-10DE69A5CCFC}"/>
                </a:ext>
              </a:extLst>
            </p:cNvPr>
            <p:cNvSpPr/>
            <p:nvPr/>
          </p:nvSpPr>
          <p:spPr>
            <a:xfrm>
              <a:off x="5849063" y="1522800"/>
              <a:ext cx="274375" cy="367125"/>
            </a:xfrm>
            <a:custGeom>
              <a:avLst/>
              <a:gdLst/>
              <a:ahLst/>
              <a:cxnLst/>
              <a:rect l="l" t="t" r="r" b="b"/>
              <a:pathLst>
                <a:path w="10975" h="14685" extrusionOk="0">
                  <a:moveTo>
                    <a:pt x="608" y="0"/>
                  </a:moveTo>
                  <a:cubicBezTo>
                    <a:pt x="269" y="0"/>
                    <a:pt x="1" y="268"/>
                    <a:pt x="1" y="589"/>
                  </a:cubicBezTo>
                  <a:lnTo>
                    <a:pt x="1" y="14096"/>
                  </a:lnTo>
                  <a:cubicBezTo>
                    <a:pt x="1" y="14417"/>
                    <a:pt x="269" y="14685"/>
                    <a:pt x="608" y="14685"/>
                  </a:cubicBezTo>
                  <a:lnTo>
                    <a:pt x="10385" y="14685"/>
                  </a:lnTo>
                  <a:cubicBezTo>
                    <a:pt x="10707" y="14685"/>
                    <a:pt x="10974" y="14417"/>
                    <a:pt x="10974" y="14096"/>
                  </a:cubicBezTo>
                  <a:lnTo>
                    <a:pt x="10974" y="589"/>
                  </a:lnTo>
                  <a:cubicBezTo>
                    <a:pt x="10974" y="268"/>
                    <a:pt x="10707" y="0"/>
                    <a:pt x="103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5173;p74">
              <a:extLst>
                <a:ext uri="{FF2B5EF4-FFF2-40B4-BE49-F238E27FC236}">
                  <a16:creationId xmlns:a16="http://schemas.microsoft.com/office/drawing/2014/main" id="{C6E52648-3326-044A-B7B8-6531CB249A4B}"/>
                </a:ext>
              </a:extLst>
            </p:cNvPr>
            <p:cNvSpPr/>
            <p:nvPr/>
          </p:nvSpPr>
          <p:spPr>
            <a:xfrm>
              <a:off x="6092188" y="1522800"/>
              <a:ext cx="31250" cy="367125"/>
            </a:xfrm>
            <a:custGeom>
              <a:avLst/>
              <a:gdLst/>
              <a:ahLst/>
              <a:cxnLst/>
              <a:rect l="l" t="t" r="r" b="b"/>
              <a:pathLst>
                <a:path w="1250" h="14685" extrusionOk="0">
                  <a:moveTo>
                    <a:pt x="0" y="0"/>
                  </a:moveTo>
                  <a:cubicBezTo>
                    <a:pt x="339" y="0"/>
                    <a:pt x="607" y="268"/>
                    <a:pt x="607" y="589"/>
                  </a:cubicBezTo>
                  <a:lnTo>
                    <a:pt x="607" y="14096"/>
                  </a:lnTo>
                  <a:cubicBezTo>
                    <a:pt x="607" y="14417"/>
                    <a:pt x="339" y="14685"/>
                    <a:pt x="0" y="14685"/>
                  </a:cubicBezTo>
                  <a:lnTo>
                    <a:pt x="660" y="14685"/>
                  </a:lnTo>
                  <a:cubicBezTo>
                    <a:pt x="982" y="14685"/>
                    <a:pt x="1249" y="14417"/>
                    <a:pt x="1249" y="14096"/>
                  </a:cubicBezTo>
                  <a:lnTo>
                    <a:pt x="1249" y="589"/>
                  </a:lnTo>
                  <a:cubicBezTo>
                    <a:pt x="1249" y="268"/>
                    <a:pt x="982" y="0"/>
                    <a:pt x="6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5174;p74">
              <a:extLst>
                <a:ext uri="{FF2B5EF4-FFF2-40B4-BE49-F238E27FC236}">
                  <a16:creationId xmlns:a16="http://schemas.microsoft.com/office/drawing/2014/main" id="{989EA17E-7F63-04C7-1993-DCEC2536D25F}"/>
                </a:ext>
              </a:extLst>
            </p:cNvPr>
            <p:cNvSpPr/>
            <p:nvPr/>
          </p:nvSpPr>
          <p:spPr>
            <a:xfrm>
              <a:off x="5882088" y="1563375"/>
              <a:ext cx="208325" cy="296225"/>
            </a:xfrm>
            <a:custGeom>
              <a:avLst/>
              <a:gdLst/>
              <a:ahLst/>
              <a:cxnLst/>
              <a:rect l="l" t="t" r="r" b="b"/>
              <a:pathLst>
                <a:path w="8333" h="11849" extrusionOk="0">
                  <a:moveTo>
                    <a:pt x="107" y="1"/>
                  </a:moveTo>
                  <a:cubicBezTo>
                    <a:pt x="54" y="1"/>
                    <a:pt x="0" y="36"/>
                    <a:pt x="0" y="90"/>
                  </a:cubicBezTo>
                  <a:lnTo>
                    <a:pt x="0" y="11741"/>
                  </a:lnTo>
                  <a:cubicBezTo>
                    <a:pt x="0" y="11813"/>
                    <a:pt x="54" y="11848"/>
                    <a:pt x="107" y="11848"/>
                  </a:cubicBezTo>
                  <a:lnTo>
                    <a:pt x="8244" y="11848"/>
                  </a:lnTo>
                  <a:cubicBezTo>
                    <a:pt x="8297" y="11848"/>
                    <a:pt x="8333" y="11813"/>
                    <a:pt x="8333" y="11741"/>
                  </a:cubicBezTo>
                  <a:lnTo>
                    <a:pt x="8333" y="90"/>
                  </a:lnTo>
                  <a:cubicBezTo>
                    <a:pt x="8333" y="36"/>
                    <a:pt x="8297" y="1"/>
                    <a:pt x="82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5175;p74">
              <a:extLst>
                <a:ext uri="{FF2B5EF4-FFF2-40B4-BE49-F238E27FC236}">
                  <a16:creationId xmlns:a16="http://schemas.microsoft.com/office/drawing/2014/main" id="{C5F40C31-9788-13E9-5762-15936BAB01E0}"/>
                </a:ext>
              </a:extLst>
            </p:cNvPr>
            <p:cNvSpPr/>
            <p:nvPr/>
          </p:nvSpPr>
          <p:spPr>
            <a:xfrm>
              <a:off x="6071663" y="1563375"/>
              <a:ext cx="18750" cy="296225"/>
            </a:xfrm>
            <a:custGeom>
              <a:avLst/>
              <a:gdLst/>
              <a:ahLst/>
              <a:cxnLst/>
              <a:rect l="l" t="t" r="r" b="b"/>
              <a:pathLst>
                <a:path w="750" h="11849" extrusionOk="0">
                  <a:moveTo>
                    <a:pt x="0" y="1"/>
                  </a:moveTo>
                  <a:cubicBezTo>
                    <a:pt x="54" y="1"/>
                    <a:pt x="90" y="36"/>
                    <a:pt x="90" y="90"/>
                  </a:cubicBezTo>
                  <a:lnTo>
                    <a:pt x="90" y="11741"/>
                  </a:lnTo>
                  <a:cubicBezTo>
                    <a:pt x="90" y="11813"/>
                    <a:pt x="54" y="11848"/>
                    <a:pt x="0" y="11848"/>
                  </a:cubicBezTo>
                  <a:lnTo>
                    <a:pt x="661" y="11848"/>
                  </a:lnTo>
                  <a:cubicBezTo>
                    <a:pt x="714" y="11848"/>
                    <a:pt x="750" y="11813"/>
                    <a:pt x="750" y="11741"/>
                  </a:cubicBezTo>
                  <a:lnTo>
                    <a:pt x="750" y="90"/>
                  </a:lnTo>
                  <a:cubicBezTo>
                    <a:pt x="750" y="36"/>
                    <a:pt x="714" y="1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176;p74">
              <a:extLst>
                <a:ext uri="{FF2B5EF4-FFF2-40B4-BE49-F238E27FC236}">
                  <a16:creationId xmlns:a16="http://schemas.microsoft.com/office/drawing/2014/main" id="{739290BB-A2CB-93B8-8D5E-E857737FCFDA}"/>
                </a:ext>
              </a:extLst>
            </p:cNvPr>
            <p:cNvSpPr/>
            <p:nvPr/>
          </p:nvSpPr>
          <p:spPr>
            <a:xfrm>
              <a:off x="5932038" y="1526350"/>
              <a:ext cx="108425" cy="67000"/>
            </a:xfrm>
            <a:custGeom>
              <a:avLst/>
              <a:gdLst/>
              <a:ahLst/>
              <a:cxnLst/>
              <a:rect l="l" t="t" r="r" b="b"/>
              <a:pathLst>
                <a:path w="4337" h="2680" extrusionOk="0">
                  <a:moveTo>
                    <a:pt x="3890" y="447"/>
                  </a:moveTo>
                  <a:lnTo>
                    <a:pt x="3890" y="1857"/>
                  </a:lnTo>
                  <a:cubicBezTo>
                    <a:pt x="3890" y="1964"/>
                    <a:pt x="3837" y="2071"/>
                    <a:pt x="3748" y="2142"/>
                  </a:cubicBezTo>
                  <a:cubicBezTo>
                    <a:pt x="3678" y="2211"/>
                    <a:pt x="3599" y="2237"/>
                    <a:pt x="3508" y="2237"/>
                  </a:cubicBezTo>
                  <a:cubicBezTo>
                    <a:pt x="3482" y="2237"/>
                    <a:pt x="3455" y="2235"/>
                    <a:pt x="3426" y="2231"/>
                  </a:cubicBezTo>
                  <a:lnTo>
                    <a:pt x="2356" y="1981"/>
                  </a:lnTo>
                  <a:cubicBezTo>
                    <a:pt x="2293" y="1972"/>
                    <a:pt x="2231" y="1968"/>
                    <a:pt x="2171" y="1968"/>
                  </a:cubicBezTo>
                  <a:cubicBezTo>
                    <a:pt x="2111" y="1968"/>
                    <a:pt x="2053" y="1972"/>
                    <a:pt x="1999" y="1981"/>
                  </a:cubicBezTo>
                  <a:lnTo>
                    <a:pt x="911" y="2231"/>
                  </a:lnTo>
                  <a:cubicBezTo>
                    <a:pt x="887" y="2235"/>
                    <a:pt x="862" y="2237"/>
                    <a:pt x="836" y="2237"/>
                  </a:cubicBezTo>
                  <a:cubicBezTo>
                    <a:pt x="749" y="2237"/>
                    <a:pt x="659" y="2211"/>
                    <a:pt x="589" y="2142"/>
                  </a:cubicBezTo>
                  <a:cubicBezTo>
                    <a:pt x="500" y="2071"/>
                    <a:pt x="447" y="1964"/>
                    <a:pt x="447" y="1857"/>
                  </a:cubicBezTo>
                  <a:lnTo>
                    <a:pt x="447" y="447"/>
                  </a:lnTo>
                  <a:close/>
                  <a:moveTo>
                    <a:pt x="233" y="1"/>
                  </a:moveTo>
                  <a:cubicBezTo>
                    <a:pt x="108" y="1"/>
                    <a:pt x="1" y="108"/>
                    <a:pt x="1" y="233"/>
                  </a:cubicBezTo>
                  <a:lnTo>
                    <a:pt x="1" y="1857"/>
                  </a:lnTo>
                  <a:cubicBezTo>
                    <a:pt x="1" y="2106"/>
                    <a:pt x="108" y="2338"/>
                    <a:pt x="304" y="2499"/>
                  </a:cubicBezTo>
                  <a:cubicBezTo>
                    <a:pt x="465" y="2606"/>
                    <a:pt x="643" y="2677"/>
                    <a:pt x="821" y="2677"/>
                  </a:cubicBezTo>
                  <a:cubicBezTo>
                    <a:pt x="893" y="2677"/>
                    <a:pt x="946" y="2677"/>
                    <a:pt x="1000" y="2659"/>
                  </a:cubicBezTo>
                  <a:lnTo>
                    <a:pt x="2088" y="2427"/>
                  </a:lnTo>
                  <a:cubicBezTo>
                    <a:pt x="2115" y="2419"/>
                    <a:pt x="2142" y="2414"/>
                    <a:pt x="2169" y="2414"/>
                  </a:cubicBezTo>
                  <a:cubicBezTo>
                    <a:pt x="2195" y="2414"/>
                    <a:pt x="2222" y="2419"/>
                    <a:pt x="2249" y="2427"/>
                  </a:cubicBezTo>
                  <a:lnTo>
                    <a:pt x="3337" y="2659"/>
                  </a:lnTo>
                  <a:cubicBezTo>
                    <a:pt x="3400" y="2673"/>
                    <a:pt x="3462" y="2679"/>
                    <a:pt x="3524" y="2679"/>
                  </a:cubicBezTo>
                  <a:cubicBezTo>
                    <a:pt x="3709" y="2679"/>
                    <a:pt x="3886" y="2619"/>
                    <a:pt x="4033" y="2499"/>
                  </a:cubicBezTo>
                  <a:cubicBezTo>
                    <a:pt x="4229" y="2338"/>
                    <a:pt x="4336" y="2106"/>
                    <a:pt x="4336" y="1857"/>
                  </a:cubicBezTo>
                  <a:lnTo>
                    <a:pt x="4336" y="233"/>
                  </a:lnTo>
                  <a:cubicBezTo>
                    <a:pt x="4336" y="108"/>
                    <a:pt x="4247" y="1"/>
                    <a:pt x="4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177;p74">
              <a:extLst>
                <a:ext uri="{FF2B5EF4-FFF2-40B4-BE49-F238E27FC236}">
                  <a16:creationId xmlns:a16="http://schemas.microsoft.com/office/drawing/2014/main" id="{09079262-6FBF-4E35-C834-7AA309CF8A3C}"/>
                </a:ext>
              </a:extLst>
            </p:cNvPr>
            <p:cNvSpPr/>
            <p:nvPr/>
          </p:nvSpPr>
          <p:spPr>
            <a:xfrm>
              <a:off x="5907063" y="1611550"/>
              <a:ext cx="55325" cy="50000"/>
            </a:xfrm>
            <a:custGeom>
              <a:avLst/>
              <a:gdLst/>
              <a:ahLst/>
              <a:cxnLst/>
              <a:rect l="l" t="t" r="r" b="b"/>
              <a:pathLst>
                <a:path w="2213" h="2000" extrusionOk="0">
                  <a:moveTo>
                    <a:pt x="1749" y="1"/>
                  </a:moveTo>
                  <a:lnTo>
                    <a:pt x="946" y="19"/>
                  </a:lnTo>
                  <a:lnTo>
                    <a:pt x="589" y="518"/>
                  </a:lnTo>
                  <a:lnTo>
                    <a:pt x="90" y="483"/>
                  </a:lnTo>
                  <a:cubicBezTo>
                    <a:pt x="36" y="607"/>
                    <a:pt x="0" y="750"/>
                    <a:pt x="0" y="893"/>
                  </a:cubicBezTo>
                  <a:cubicBezTo>
                    <a:pt x="0" y="1446"/>
                    <a:pt x="411" y="1910"/>
                    <a:pt x="928" y="1999"/>
                  </a:cubicBezTo>
                  <a:lnTo>
                    <a:pt x="1606" y="1375"/>
                  </a:lnTo>
                  <a:lnTo>
                    <a:pt x="2213" y="1036"/>
                  </a:lnTo>
                  <a:cubicBezTo>
                    <a:pt x="2213" y="982"/>
                    <a:pt x="2213" y="946"/>
                    <a:pt x="2213" y="893"/>
                  </a:cubicBezTo>
                  <a:cubicBezTo>
                    <a:pt x="2213" y="518"/>
                    <a:pt x="2035" y="197"/>
                    <a:pt x="17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178;p74">
              <a:extLst>
                <a:ext uri="{FF2B5EF4-FFF2-40B4-BE49-F238E27FC236}">
                  <a16:creationId xmlns:a16="http://schemas.microsoft.com/office/drawing/2014/main" id="{B0151A3D-8B8F-0ABE-8FB3-E1DDBCE20F1A}"/>
                </a:ext>
              </a:extLst>
            </p:cNvPr>
            <p:cNvSpPr/>
            <p:nvPr/>
          </p:nvSpPr>
          <p:spPr>
            <a:xfrm>
              <a:off x="5909288" y="1606200"/>
              <a:ext cx="41950" cy="27700"/>
            </a:xfrm>
            <a:custGeom>
              <a:avLst/>
              <a:gdLst/>
              <a:ahLst/>
              <a:cxnLst/>
              <a:rect l="l" t="t" r="r" b="b"/>
              <a:pathLst>
                <a:path w="1678" h="1108" extrusionOk="0">
                  <a:moveTo>
                    <a:pt x="1018" y="1"/>
                  </a:moveTo>
                  <a:cubicBezTo>
                    <a:pt x="554" y="1"/>
                    <a:pt x="161" y="286"/>
                    <a:pt x="1" y="697"/>
                  </a:cubicBezTo>
                  <a:cubicBezTo>
                    <a:pt x="138" y="896"/>
                    <a:pt x="355" y="1108"/>
                    <a:pt x="571" y="1108"/>
                  </a:cubicBezTo>
                  <a:cubicBezTo>
                    <a:pt x="607" y="1108"/>
                    <a:pt x="643" y="1102"/>
                    <a:pt x="679" y="1089"/>
                  </a:cubicBezTo>
                  <a:cubicBezTo>
                    <a:pt x="1143" y="929"/>
                    <a:pt x="768" y="500"/>
                    <a:pt x="1660" y="215"/>
                  </a:cubicBezTo>
                  <a:lnTo>
                    <a:pt x="1678" y="215"/>
                  </a:lnTo>
                  <a:cubicBezTo>
                    <a:pt x="1482" y="90"/>
                    <a:pt x="1268" y="1"/>
                    <a:pt x="1018" y="1"/>
                  </a:cubicBezTo>
                  <a:close/>
                </a:path>
              </a:pathLst>
            </a:custGeom>
            <a:solidFill>
              <a:srgbClr val="6FCD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179;p74">
              <a:extLst>
                <a:ext uri="{FF2B5EF4-FFF2-40B4-BE49-F238E27FC236}">
                  <a16:creationId xmlns:a16="http://schemas.microsoft.com/office/drawing/2014/main" id="{D78F585A-35BC-F259-ACF9-25F58237BC97}"/>
                </a:ext>
              </a:extLst>
            </p:cNvPr>
            <p:cNvSpPr/>
            <p:nvPr/>
          </p:nvSpPr>
          <p:spPr>
            <a:xfrm>
              <a:off x="5930263" y="1636175"/>
              <a:ext cx="32125" cy="25375"/>
            </a:xfrm>
            <a:custGeom>
              <a:avLst/>
              <a:gdLst/>
              <a:ahLst/>
              <a:cxnLst/>
              <a:rect l="l" t="t" r="r" b="b"/>
              <a:pathLst>
                <a:path w="1285" h="1015" extrusionOk="0">
                  <a:moveTo>
                    <a:pt x="966" y="0"/>
                  </a:moveTo>
                  <a:cubicBezTo>
                    <a:pt x="738" y="0"/>
                    <a:pt x="515" y="72"/>
                    <a:pt x="357" y="193"/>
                  </a:cubicBezTo>
                  <a:cubicBezTo>
                    <a:pt x="72" y="408"/>
                    <a:pt x="0" y="747"/>
                    <a:pt x="0" y="1014"/>
                  </a:cubicBezTo>
                  <a:lnTo>
                    <a:pt x="179" y="1014"/>
                  </a:lnTo>
                  <a:cubicBezTo>
                    <a:pt x="750" y="1014"/>
                    <a:pt x="1214" y="586"/>
                    <a:pt x="1285" y="51"/>
                  </a:cubicBezTo>
                  <a:cubicBezTo>
                    <a:pt x="1182" y="16"/>
                    <a:pt x="1074" y="0"/>
                    <a:pt x="966" y="0"/>
                  </a:cubicBezTo>
                  <a:close/>
                </a:path>
              </a:pathLst>
            </a:custGeom>
            <a:solidFill>
              <a:srgbClr val="6FCD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180;p74">
              <a:extLst>
                <a:ext uri="{FF2B5EF4-FFF2-40B4-BE49-F238E27FC236}">
                  <a16:creationId xmlns:a16="http://schemas.microsoft.com/office/drawing/2014/main" id="{1280D120-6295-6009-86A1-FB144B3B97F4}"/>
                </a:ext>
              </a:extLst>
            </p:cNvPr>
            <p:cNvSpPr/>
            <p:nvPr/>
          </p:nvSpPr>
          <p:spPr>
            <a:xfrm>
              <a:off x="5983338" y="1623150"/>
              <a:ext cx="82100" cy="21450"/>
            </a:xfrm>
            <a:custGeom>
              <a:avLst/>
              <a:gdLst/>
              <a:ahLst/>
              <a:cxnLst/>
              <a:rect l="l" t="t" r="r" b="b"/>
              <a:pathLst>
                <a:path w="3284" h="858" extrusionOk="0">
                  <a:moveTo>
                    <a:pt x="125" y="1"/>
                  </a:moveTo>
                  <a:cubicBezTo>
                    <a:pt x="54" y="1"/>
                    <a:pt x="1" y="54"/>
                    <a:pt x="1" y="126"/>
                  </a:cubicBezTo>
                  <a:lnTo>
                    <a:pt x="1" y="750"/>
                  </a:lnTo>
                  <a:cubicBezTo>
                    <a:pt x="1" y="804"/>
                    <a:pt x="54" y="857"/>
                    <a:pt x="125" y="857"/>
                  </a:cubicBezTo>
                  <a:lnTo>
                    <a:pt x="3177" y="857"/>
                  </a:lnTo>
                  <a:cubicBezTo>
                    <a:pt x="3248" y="857"/>
                    <a:pt x="3284" y="804"/>
                    <a:pt x="3284" y="750"/>
                  </a:cubicBezTo>
                  <a:lnTo>
                    <a:pt x="3284" y="126"/>
                  </a:lnTo>
                  <a:cubicBezTo>
                    <a:pt x="3284" y="54"/>
                    <a:pt x="3248" y="1"/>
                    <a:pt x="31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181;p74">
              <a:extLst>
                <a:ext uri="{FF2B5EF4-FFF2-40B4-BE49-F238E27FC236}">
                  <a16:creationId xmlns:a16="http://schemas.microsoft.com/office/drawing/2014/main" id="{EB717D4A-9732-A7F7-6A1D-D764EEF223E2}"/>
                </a:ext>
              </a:extLst>
            </p:cNvPr>
            <p:cNvSpPr/>
            <p:nvPr/>
          </p:nvSpPr>
          <p:spPr>
            <a:xfrm>
              <a:off x="6050238" y="1623150"/>
              <a:ext cx="15200" cy="21450"/>
            </a:xfrm>
            <a:custGeom>
              <a:avLst/>
              <a:gdLst/>
              <a:ahLst/>
              <a:cxnLst/>
              <a:rect l="l" t="t" r="r" b="b"/>
              <a:pathLst>
                <a:path w="608" h="858" extrusionOk="0">
                  <a:moveTo>
                    <a:pt x="1" y="1"/>
                  </a:moveTo>
                  <a:cubicBezTo>
                    <a:pt x="55" y="1"/>
                    <a:pt x="108" y="54"/>
                    <a:pt x="108" y="126"/>
                  </a:cubicBezTo>
                  <a:lnTo>
                    <a:pt x="108" y="750"/>
                  </a:lnTo>
                  <a:cubicBezTo>
                    <a:pt x="108" y="804"/>
                    <a:pt x="55" y="857"/>
                    <a:pt x="1" y="857"/>
                  </a:cubicBezTo>
                  <a:lnTo>
                    <a:pt x="501" y="857"/>
                  </a:lnTo>
                  <a:cubicBezTo>
                    <a:pt x="572" y="857"/>
                    <a:pt x="608" y="804"/>
                    <a:pt x="608" y="750"/>
                  </a:cubicBezTo>
                  <a:lnTo>
                    <a:pt x="608" y="126"/>
                  </a:lnTo>
                  <a:cubicBezTo>
                    <a:pt x="608" y="54"/>
                    <a:pt x="572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182;p74">
              <a:extLst>
                <a:ext uri="{FF2B5EF4-FFF2-40B4-BE49-F238E27FC236}">
                  <a16:creationId xmlns:a16="http://schemas.microsoft.com/office/drawing/2014/main" id="{A7BD8B3C-2C85-E248-4B1B-69F1C3284DE0}"/>
                </a:ext>
              </a:extLst>
            </p:cNvPr>
            <p:cNvSpPr/>
            <p:nvPr/>
          </p:nvSpPr>
          <p:spPr>
            <a:xfrm>
              <a:off x="6000288" y="1804250"/>
              <a:ext cx="70050" cy="34375"/>
            </a:xfrm>
            <a:custGeom>
              <a:avLst/>
              <a:gdLst/>
              <a:ahLst/>
              <a:cxnLst/>
              <a:rect l="l" t="t" r="r" b="b"/>
              <a:pathLst>
                <a:path w="2802" h="1375" extrusionOk="0">
                  <a:moveTo>
                    <a:pt x="2558" y="0"/>
                  </a:moveTo>
                  <a:cubicBezTo>
                    <a:pt x="2532" y="0"/>
                    <a:pt x="2506" y="6"/>
                    <a:pt x="2481" y="19"/>
                  </a:cubicBezTo>
                  <a:cubicBezTo>
                    <a:pt x="2070" y="161"/>
                    <a:pt x="1838" y="429"/>
                    <a:pt x="1678" y="643"/>
                  </a:cubicBezTo>
                  <a:cubicBezTo>
                    <a:pt x="1660" y="554"/>
                    <a:pt x="1624" y="465"/>
                    <a:pt x="1553" y="429"/>
                  </a:cubicBezTo>
                  <a:cubicBezTo>
                    <a:pt x="1514" y="403"/>
                    <a:pt x="1465" y="386"/>
                    <a:pt x="1414" y="386"/>
                  </a:cubicBezTo>
                  <a:cubicBezTo>
                    <a:pt x="1395" y="386"/>
                    <a:pt x="1376" y="389"/>
                    <a:pt x="1357" y="393"/>
                  </a:cubicBezTo>
                  <a:cubicBezTo>
                    <a:pt x="1214" y="429"/>
                    <a:pt x="1160" y="554"/>
                    <a:pt x="1107" y="679"/>
                  </a:cubicBezTo>
                  <a:cubicBezTo>
                    <a:pt x="1089" y="732"/>
                    <a:pt x="1071" y="786"/>
                    <a:pt x="1035" y="839"/>
                  </a:cubicBezTo>
                  <a:cubicBezTo>
                    <a:pt x="1035" y="786"/>
                    <a:pt x="1018" y="732"/>
                    <a:pt x="1000" y="697"/>
                  </a:cubicBezTo>
                  <a:cubicBezTo>
                    <a:pt x="928" y="429"/>
                    <a:pt x="839" y="54"/>
                    <a:pt x="500" y="54"/>
                  </a:cubicBezTo>
                  <a:cubicBezTo>
                    <a:pt x="393" y="54"/>
                    <a:pt x="304" y="90"/>
                    <a:pt x="215" y="179"/>
                  </a:cubicBezTo>
                  <a:cubicBezTo>
                    <a:pt x="1" y="411"/>
                    <a:pt x="1" y="982"/>
                    <a:pt x="1" y="1143"/>
                  </a:cubicBezTo>
                  <a:cubicBezTo>
                    <a:pt x="1" y="1258"/>
                    <a:pt x="92" y="1359"/>
                    <a:pt x="205" y="1359"/>
                  </a:cubicBezTo>
                  <a:cubicBezTo>
                    <a:pt x="214" y="1359"/>
                    <a:pt x="223" y="1358"/>
                    <a:pt x="233" y="1357"/>
                  </a:cubicBezTo>
                  <a:cubicBezTo>
                    <a:pt x="357" y="1357"/>
                    <a:pt x="447" y="1250"/>
                    <a:pt x="447" y="1125"/>
                  </a:cubicBezTo>
                  <a:cubicBezTo>
                    <a:pt x="447" y="929"/>
                    <a:pt x="465" y="697"/>
                    <a:pt x="500" y="572"/>
                  </a:cubicBezTo>
                  <a:cubicBezTo>
                    <a:pt x="536" y="643"/>
                    <a:pt x="554" y="750"/>
                    <a:pt x="572" y="804"/>
                  </a:cubicBezTo>
                  <a:cubicBezTo>
                    <a:pt x="643" y="1036"/>
                    <a:pt x="679" y="1232"/>
                    <a:pt x="839" y="1321"/>
                  </a:cubicBezTo>
                  <a:cubicBezTo>
                    <a:pt x="884" y="1355"/>
                    <a:pt x="937" y="1368"/>
                    <a:pt x="992" y="1368"/>
                  </a:cubicBezTo>
                  <a:cubicBezTo>
                    <a:pt x="1024" y="1368"/>
                    <a:pt x="1056" y="1363"/>
                    <a:pt x="1089" y="1357"/>
                  </a:cubicBezTo>
                  <a:cubicBezTo>
                    <a:pt x="1196" y="1321"/>
                    <a:pt x="1267" y="1268"/>
                    <a:pt x="1339" y="1196"/>
                  </a:cubicBezTo>
                  <a:cubicBezTo>
                    <a:pt x="1357" y="1250"/>
                    <a:pt x="1392" y="1285"/>
                    <a:pt x="1446" y="1321"/>
                  </a:cubicBezTo>
                  <a:cubicBezTo>
                    <a:pt x="1482" y="1357"/>
                    <a:pt x="1535" y="1375"/>
                    <a:pt x="1589" y="1375"/>
                  </a:cubicBezTo>
                  <a:cubicBezTo>
                    <a:pt x="1606" y="1375"/>
                    <a:pt x="1624" y="1357"/>
                    <a:pt x="1642" y="1357"/>
                  </a:cubicBezTo>
                  <a:cubicBezTo>
                    <a:pt x="1785" y="1339"/>
                    <a:pt x="1838" y="1232"/>
                    <a:pt x="1928" y="1089"/>
                  </a:cubicBezTo>
                  <a:cubicBezTo>
                    <a:pt x="2053" y="875"/>
                    <a:pt x="2231" y="572"/>
                    <a:pt x="2623" y="429"/>
                  </a:cubicBezTo>
                  <a:cubicBezTo>
                    <a:pt x="2748" y="393"/>
                    <a:pt x="2802" y="268"/>
                    <a:pt x="2766" y="144"/>
                  </a:cubicBezTo>
                  <a:cubicBezTo>
                    <a:pt x="2725" y="62"/>
                    <a:pt x="2642" y="0"/>
                    <a:pt x="25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183;p74">
              <a:extLst>
                <a:ext uri="{FF2B5EF4-FFF2-40B4-BE49-F238E27FC236}">
                  <a16:creationId xmlns:a16="http://schemas.microsoft.com/office/drawing/2014/main" id="{38FDAD0A-A08C-242F-2C21-490CB1F35FE4}"/>
                </a:ext>
              </a:extLst>
            </p:cNvPr>
            <p:cNvSpPr/>
            <p:nvPr/>
          </p:nvSpPr>
          <p:spPr>
            <a:xfrm>
              <a:off x="5907963" y="1689175"/>
              <a:ext cx="156575" cy="11175"/>
            </a:xfrm>
            <a:custGeom>
              <a:avLst/>
              <a:gdLst/>
              <a:ahLst/>
              <a:cxnLst/>
              <a:rect l="l" t="t" r="r" b="b"/>
              <a:pathLst>
                <a:path w="6263" h="447" extrusionOk="0">
                  <a:moveTo>
                    <a:pt x="232" y="0"/>
                  </a:moveTo>
                  <a:cubicBezTo>
                    <a:pt x="107" y="0"/>
                    <a:pt x="0" y="107"/>
                    <a:pt x="0" y="232"/>
                  </a:cubicBezTo>
                  <a:cubicBezTo>
                    <a:pt x="0" y="357"/>
                    <a:pt x="107" y="446"/>
                    <a:pt x="232" y="446"/>
                  </a:cubicBezTo>
                  <a:lnTo>
                    <a:pt x="6049" y="446"/>
                  </a:lnTo>
                  <a:cubicBezTo>
                    <a:pt x="6174" y="446"/>
                    <a:pt x="6263" y="357"/>
                    <a:pt x="6263" y="232"/>
                  </a:cubicBezTo>
                  <a:cubicBezTo>
                    <a:pt x="6263" y="107"/>
                    <a:pt x="6174" y="0"/>
                    <a:pt x="6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184;p74">
              <a:extLst>
                <a:ext uri="{FF2B5EF4-FFF2-40B4-BE49-F238E27FC236}">
                  <a16:creationId xmlns:a16="http://schemas.microsoft.com/office/drawing/2014/main" id="{0B42B8B5-CB5B-93DE-9F16-3FB8FA6256E0}"/>
                </a:ext>
              </a:extLst>
            </p:cNvPr>
            <p:cNvSpPr/>
            <p:nvPr/>
          </p:nvSpPr>
          <p:spPr>
            <a:xfrm>
              <a:off x="5907963" y="1714600"/>
              <a:ext cx="156575" cy="11175"/>
            </a:xfrm>
            <a:custGeom>
              <a:avLst/>
              <a:gdLst/>
              <a:ahLst/>
              <a:cxnLst/>
              <a:rect l="l" t="t" r="r" b="b"/>
              <a:pathLst>
                <a:path w="6263" h="447" extrusionOk="0">
                  <a:moveTo>
                    <a:pt x="232" y="0"/>
                  </a:moveTo>
                  <a:cubicBezTo>
                    <a:pt x="107" y="0"/>
                    <a:pt x="0" y="108"/>
                    <a:pt x="0" y="215"/>
                  </a:cubicBezTo>
                  <a:cubicBezTo>
                    <a:pt x="0" y="339"/>
                    <a:pt x="107" y="447"/>
                    <a:pt x="232" y="447"/>
                  </a:cubicBezTo>
                  <a:lnTo>
                    <a:pt x="6049" y="447"/>
                  </a:lnTo>
                  <a:cubicBezTo>
                    <a:pt x="6174" y="447"/>
                    <a:pt x="6263" y="339"/>
                    <a:pt x="6263" y="215"/>
                  </a:cubicBezTo>
                  <a:cubicBezTo>
                    <a:pt x="6263" y="108"/>
                    <a:pt x="6174" y="0"/>
                    <a:pt x="6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185;p74">
              <a:extLst>
                <a:ext uri="{FF2B5EF4-FFF2-40B4-BE49-F238E27FC236}">
                  <a16:creationId xmlns:a16="http://schemas.microsoft.com/office/drawing/2014/main" id="{D5133BC5-F429-7020-ED91-A3C9F7E2C2BF}"/>
                </a:ext>
              </a:extLst>
            </p:cNvPr>
            <p:cNvSpPr/>
            <p:nvPr/>
          </p:nvSpPr>
          <p:spPr>
            <a:xfrm>
              <a:off x="5907963" y="1740025"/>
              <a:ext cx="156575" cy="10725"/>
            </a:xfrm>
            <a:custGeom>
              <a:avLst/>
              <a:gdLst/>
              <a:ahLst/>
              <a:cxnLst/>
              <a:rect l="l" t="t" r="r" b="b"/>
              <a:pathLst>
                <a:path w="6263" h="429" extrusionOk="0">
                  <a:moveTo>
                    <a:pt x="232" y="0"/>
                  </a:moveTo>
                  <a:cubicBezTo>
                    <a:pt x="107" y="0"/>
                    <a:pt x="0" y="90"/>
                    <a:pt x="0" y="215"/>
                  </a:cubicBezTo>
                  <a:cubicBezTo>
                    <a:pt x="0" y="339"/>
                    <a:pt x="107" y="429"/>
                    <a:pt x="232" y="429"/>
                  </a:cubicBezTo>
                  <a:lnTo>
                    <a:pt x="6049" y="429"/>
                  </a:lnTo>
                  <a:cubicBezTo>
                    <a:pt x="6174" y="429"/>
                    <a:pt x="6263" y="339"/>
                    <a:pt x="6263" y="215"/>
                  </a:cubicBezTo>
                  <a:cubicBezTo>
                    <a:pt x="6263" y="90"/>
                    <a:pt x="6174" y="0"/>
                    <a:pt x="6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186;p74">
              <a:extLst>
                <a:ext uri="{FF2B5EF4-FFF2-40B4-BE49-F238E27FC236}">
                  <a16:creationId xmlns:a16="http://schemas.microsoft.com/office/drawing/2014/main" id="{486FBEBA-94D2-5647-B158-8E853BD5E105}"/>
                </a:ext>
              </a:extLst>
            </p:cNvPr>
            <p:cNvSpPr/>
            <p:nvPr/>
          </p:nvSpPr>
          <p:spPr>
            <a:xfrm>
              <a:off x="5907963" y="1765000"/>
              <a:ext cx="156575" cy="11175"/>
            </a:xfrm>
            <a:custGeom>
              <a:avLst/>
              <a:gdLst/>
              <a:ahLst/>
              <a:cxnLst/>
              <a:rect l="l" t="t" r="r" b="b"/>
              <a:pathLst>
                <a:path w="6263" h="447" extrusionOk="0">
                  <a:moveTo>
                    <a:pt x="232" y="1"/>
                  </a:moveTo>
                  <a:cubicBezTo>
                    <a:pt x="107" y="1"/>
                    <a:pt x="0" y="108"/>
                    <a:pt x="0" y="233"/>
                  </a:cubicBezTo>
                  <a:cubicBezTo>
                    <a:pt x="0" y="340"/>
                    <a:pt x="107" y="447"/>
                    <a:pt x="232" y="447"/>
                  </a:cubicBezTo>
                  <a:lnTo>
                    <a:pt x="6049" y="447"/>
                  </a:lnTo>
                  <a:cubicBezTo>
                    <a:pt x="6174" y="447"/>
                    <a:pt x="6263" y="340"/>
                    <a:pt x="6263" y="233"/>
                  </a:cubicBezTo>
                  <a:cubicBezTo>
                    <a:pt x="6263" y="108"/>
                    <a:pt x="6174" y="1"/>
                    <a:pt x="60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187;p74">
              <a:extLst>
                <a:ext uri="{FF2B5EF4-FFF2-40B4-BE49-F238E27FC236}">
                  <a16:creationId xmlns:a16="http://schemas.microsoft.com/office/drawing/2014/main" id="{65F6DA77-867C-BE64-3A2F-55DE46C32DC5}"/>
                </a:ext>
              </a:extLst>
            </p:cNvPr>
            <p:cNvSpPr/>
            <p:nvPr/>
          </p:nvSpPr>
          <p:spPr>
            <a:xfrm>
              <a:off x="5925788" y="1522800"/>
              <a:ext cx="121375" cy="24100"/>
            </a:xfrm>
            <a:custGeom>
              <a:avLst/>
              <a:gdLst/>
              <a:ahLst/>
              <a:cxnLst/>
              <a:rect l="l" t="t" r="r" b="b"/>
              <a:pathLst>
                <a:path w="4855" h="964" extrusionOk="0">
                  <a:moveTo>
                    <a:pt x="1" y="0"/>
                  </a:moveTo>
                  <a:lnTo>
                    <a:pt x="1" y="714"/>
                  </a:lnTo>
                  <a:cubicBezTo>
                    <a:pt x="1" y="857"/>
                    <a:pt x="108" y="964"/>
                    <a:pt x="233" y="964"/>
                  </a:cubicBezTo>
                  <a:lnTo>
                    <a:pt x="4604" y="964"/>
                  </a:lnTo>
                  <a:cubicBezTo>
                    <a:pt x="4747" y="964"/>
                    <a:pt x="4854" y="857"/>
                    <a:pt x="4854" y="714"/>
                  </a:cubicBezTo>
                  <a:lnTo>
                    <a:pt x="48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188;p74">
              <a:extLst>
                <a:ext uri="{FF2B5EF4-FFF2-40B4-BE49-F238E27FC236}">
                  <a16:creationId xmlns:a16="http://schemas.microsoft.com/office/drawing/2014/main" id="{AEB2FA21-DEDE-B6E4-9EAB-AB7F95742D43}"/>
                </a:ext>
              </a:extLst>
            </p:cNvPr>
            <p:cNvSpPr/>
            <p:nvPr/>
          </p:nvSpPr>
          <p:spPr>
            <a:xfrm>
              <a:off x="6027063" y="1522800"/>
              <a:ext cx="20100" cy="24100"/>
            </a:xfrm>
            <a:custGeom>
              <a:avLst/>
              <a:gdLst/>
              <a:ahLst/>
              <a:cxnLst/>
              <a:rect l="l" t="t" r="r" b="b"/>
              <a:pathLst>
                <a:path w="804" h="964" extrusionOk="0">
                  <a:moveTo>
                    <a:pt x="232" y="0"/>
                  </a:moveTo>
                  <a:lnTo>
                    <a:pt x="232" y="714"/>
                  </a:lnTo>
                  <a:cubicBezTo>
                    <a:pt x="232" y="857"/>
                    <a:pt x="125" y="964"/>
                    <a:pt x="0" y="964"/>
                  </a:cubicBezTo>
                  <a:lnTo>
                    <a:pt x="553" y="964"/>
                  </a:lnTo>
                  <a:cubicBezTo>
                    <a:pt x="696" y="964"/>
                    <a:pt x="803" y="857"/>
                    <a:pt x="803" y="714"/>
                  </a:cubicBezTo>
                  <a:lnTo>
                    <a:pt x="8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Google Shape;5170;p74">
            <a:extLst>
              <a:ext uri="{FF2B5EF4-FFF2-40B4-BE49-F238E27FC236}">
                <a16:creationId xmlns:a16="http://schemas.microsoft.com/office/drawing/2014/main" id="{BE69549D-2001-2A19-8B75-14A89077B844}"/>
              </a:ext>
            </a:extLst>
          </p:cNvPr>
          <p:cNvSpPr/>
          <p:nvPr/>
        </p:nvSpPr>
        <p:spPr>
          <a:xfrm>
            <a:off x="6416475" y="2229568"/>
            <a:ext cx="39275" cy="11175"/>
          </a:xfrm>
          <a:custGeom>
            <a:avLst/>
            <a:gdLst/>
            <a:ahLst/>
            <a:cxnLst/>
            <a:rect l="l" t="t" r="r" b="b"/>
            <a:pathLst>
              <a:path w="1571" h="447" extrusionOk="0">
                <a:moveTo>
                  <a:pt x="215" y="1"/>
                </a:moveTo>
                <a:cubicBezTo>
                  <a:pt x="90" y="1"/>
                  <a:pt x="1" y="90"/>
                  <a:pt x="1" y="215"/>
                </a:cubicBezTo>
                <a:cubicBezTo>
                  <a:pt x="1" y="340"/>
                  <a:pt x="90" y="447"/>
                  <a:pt x="215" y="447"/>
                </a:cubicBezTo>
                <a:lnTo>
                  <a:pt x="1357" y="447"/>
                </a:lnTo>
                <a:cubicBezTo>
                  <a:pt x="1482" y="447"/>
                  <a:pt x="1571" y="340"/>
                  <a:pt x="1571" y="215"/>
                </a:cubicBezTo>
                <a:cubicBezTo>
                  <a:pt x="1571" y="90"/>
                  <a:pt x="1482" y="1"/>
                  <a:pt x="13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5973633B-EE6F-AE1E-81D0-E0F5838227CD}"/>
              </a:ext>
            </a:extLst>
          </p:cNvPr>
          <p:cNvSpPr txBox="1"/>
          <p:nvPr/>
        </p:nvSpPr>
        <p:spPr>
          <a:xfrm>
            <a:off x="3536533" y="2123993"/>
            <a:ext cx="3407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/>
              <a:t>外貿公司</a:t>
            </a:r>
          </a:p>
        </p:txBody>
      </p:sp>
    </p:spTree>
    <p:extLst>
      <p:ext uri="{BB962C8B-B14F-4D97-AF65-F5344CB8AC3E}">
        <p14:creationId xmlns:p14="http://schemas.microsoft.com/office/powerpoint/2010/main" val="181305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10"/>
    </mc:Choice>
    <mc:Fallback xmlns="">
      <p:transition spd="slow" advTm="931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Google Shape;1707;p45"/>
          <p:cNvSpPr txBox="1">
            <a:spLocks noGrp="1"/>
          </p:cNvSpPr>
          <p:nvPr>
            <p:ph type="title"/>
          </p:nvPr>
        </p:nvSpPr>
        <p:spPr>
          <a:xfrm>
            <a:off x="579454" y="2233350"/>
            <a:ext cx="393323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TW" altLang="en-US" sz="4800" dirty="0"/>
              <a:t>主要業務</a:t>
            </a:r>
            <a:endParaRPr lang="zh-TW" altLang="en-US" sz="4800" b="1" dirty="0"/>
          </a:p>
        </p:txBody>
      </p:sp>
      <p:sp>
        <p:nvSpPr>
          <p:cNvPr id="1708" name="Google Shape;1708;p45"/>
          <p:cNvSpPr txBox="1">
            <a:spLocks noGrp="1"/>
          </p:cNvSpPr>
          <p:nvPr>
            <p:ph type="title" idx="2"/>
          </p:nvPr>
        </p:nvSpPr>
        <p:spPr>
          <a:xfrm>
            <a:off x="713100" y="1334838"/>
            <a:ext cx="1728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dirty="0"/>
              <a:t>03</a:t>
            </a:r>
            <a:endParaRPr dirty="0"/>
          </a:p>
        </p:txBody>
      </p:sp>
      <p:grpSp>
        <p:nvGrpSpPr>
          <p:cNvPr id="1710" name="Google Shape;1710;p45"/>
          <p:cNvGrpSpPr/>
          <p:nvPr/>
        </p:nvGrpSpPr>
        <p:grpSpPr>
          <a:xfrm flipH="1">
            <a:off x="5575959" y="2014078"/>
            <a:ext cx="3625399" cy="2247188"/>
            <a:chOff x="3364050" y="1574425"/>
            <a:chExt cx="1173800" cy="727575"/>
          </a:xfrm>
        </p:grpSpPr>
        <p:sp>
          <p:nvSpPr>
            <p:cNvPr id="1711" name="Google Shape;1711;p45"/>
            <p:cNvSpPr/>
            <p:nvPr/>
          </p:nvSpPr>
          <p:spPr>
            <a:xfrm>
              <a:off x="3868475" y="1655450"/>
              <a:ext cx="492475" cy="399475"/>
            </a:xfrm>
            <a:custGeom>
              <a:avLst/>
              <a:gdLst/>
              <a:ahLst/>
              <a:cxnLst/>
              <a:rect l="l" t="t" r="r" b="b"/>
              <a:pathLst>
                <a:path w="19699" h="15979" extrusionOk="0">
                  <a:moveTo>
                    <a:pt x="1" y="1"/>
                  </a:moveTo>
                  <a:lnTo>
                    <a:pt x="1" y="138"/>
                  </a:lnTo>
                  <a:cubicBezTo>
                    <a:pt x="138" y="138"/>
                    <a:pt x="252" y="160"/>
                    <a:pt x="389" y="160"/>
                  </a:cubicBezTo>
                  <a:lnTo>
                    <a:pt x="411" y="23"/>
                  </a:lnTo>
                  <a:cubicBezTo>
                    <a:pt x="275" y="23"/>
                    <a:pt x="138" y="1"/>
                    <a:pt x="1" y="1"/>
                  </a:cubicBezTo>
                  <a:close/>
                  <a:moveTo>
                    <a:pt x="799" y="46"/>
                  </a:moveTo>
                  <a:lnTo>
                    <a:pt x="799" y="183"/>
                  </a:lnTo>
                  <a:cubicBezTo>
                    <a:pt x="936" y="206"/>
                    <a:pt x="1073" y="206"/>
                    <a:pt x="1188" y="229"/>
                  </a:cubicBezTo>
                  <a:lnTo>
                    <a:pt x="1210" y="92"/>
                  </a:lnTo>
                  <a:cubicBezTo>
                    <a:pt x="1073" y="69"/>
                    <a:pt x="936" y="69"/>
                    <a:pt x="799" y="46"/>
                  </a:cubicBezTo>
                  <a:close/>
                  <a:moveTo>
                    <a:pt x="1621" y="138"/>
                  </a:moveTo>
                  <a:lnTo>
                    <a:pt x="1598" y="274"/>
                  </a:lnTo>
                  <a:cubicBezTo>
                    <a:pt x="1735" y="274"/>
                    <a:pt x="1872" y="297"/>
                    <a:pt x="1986" y="320"/>
                  </a:cubicBezTo>
                  <a:lnTo>
                    <a:pt x="2009" y="183"/>
                  </a:lnTo>
                  <a:cubicBezTo>
                    <a:pt x="1872" y="160"/>
                    <a:pt x="1735" y="160"/>
                    <a:pt x="1621" y="138"/>
                  </a:cubicBezTo>
                  <a:close/>
                  <a:moveTo>
                    <a:pt x="2420" y="229"/>
                  </a:moveTo>
                  <a:lnTo>
                    <a:pt x="2397" y="366"/>
                  </a:lnTo>
                  <a:cubicBezTo>
                    <a:pt x="2534" y="389"/>
                    <a:pt x="2671" y="411"/>
                    <a:pt x="2785" y="434"/>
                  </a:cubicBezTo>
                  <a:lnTo>
                    <a:pt x="2808" y="297"/>
                  </a:lnTo>
                  <a:cubicBezTo>
                    <a:pt x="2671" y="274"/>
                    <a:pt x="2557" y="252"/>
                    <a:pt x="2420" y="229"/>
                  </a:cubicBezTo>
                  <a:close/>
                  <a:moveTo>
                    <a:pt x="3219" y="366"/>
                  </a:moveTo>
                  <a:lnTo>
                    <a:pt x="3196" y="480"/>
                  </a:lnTo>
                  <a:cubicBezTo>
                    <a:pt x="3333" y="503"/>
                    <a:pt x="3447" y="526"/>
                    <a:pt x="3584" y="548"/>
                  </a:cubicBezTo>
                  <a:lnTo>
                    <a:pt x="3607" y="434"/>
                  </a:lnTo>
                  <a:cubicBezTo>
                    <a:pt x="3470" y="411"/>
                    <a:pt x="3356" y="389"/>
                    <a:pt x="3219" y="366"/>
                  </a:cubicBezTo>
                  <a:close/>
                  <a:moveTo>
                    <a:pt x="4018" y="503"/>
                  </a:moveTo>
                  <a:lnTo>
                    <a:pt x="3995" y="640"/>
                  </a:lnTo>
                  <a:cubicBezTo>
                    <a:pt x="4109" y="663"/>
                    <a:pt x="4246" y="685"/>
                    <a:pt x="4383" y="708"/>
                  </a:cubicBezTo>
                  <a:lnTo>
                    <a:pt x="4406" y="571"/>
                  </a:lnTo>
                  <a:cubicBezTo>
                    <a:pt x="4269" y="548"/>
                    <a:pt x="4132" y="526"/>
                    <a:pt x="4018" y="503"/>
                  </a:cubicBezTo>
                  <a:close/>
                  <a:moveTo>
                    <a:pt x="4794" y="663"/>
                  </a:moveTo>
                  <a:lnTo>
                    <a:pt x="4771" y="799"/>
                  </a:lnTo>
                  <a:cubicBezTo>
                    <a:pt x="4908" y="822"/>
                    <a:pt x="5045" y="845"/>
                    <a:pt x="5159" y="891"/>
                  </a:cubicBezTo>
                  <a:lnTo>
                    <a:pt x="5205" y="754"/>
                  </a:lnTo>
                  <a:cubicBezTo>
                    <a:pt x="5068" y="731"/>
                    <a:pt x="4931" y="685"/>
                    <a:pt x="4794" y="663"/>
                  </a:cubicBezTo>
                  <a:close/>
                  <a:moveTo>
                    <a:pt x="5593" y="845"/>
                  </a:moveTo>
                  <a:lnTo>
                    <a:pt x="5570" y="982"/>
                  </a:lnTo>
                  <a:cubicBezTo>
                    <a:pt x="5684" y="1005"/>
                    <a:pt x="5821" y="1051"/>
                    <a:pt x="5958" y="1073"/>
                  </a:cubicBezTo>
                  <a:lnTo>
                    <a:pt x="5981" y="959"/>
                  </a:lnTo>
                  <a:cubicBezTo>
                    <a:pt x="5844" y="914"/>
                    <a:pt x="5730" y="891"/>
                    <a:pt x="5593" y="845"/>
                  </a:cubicBezTo>
                  <a:close/>
                  <a:moveTo>
                    <a:pt x="6369" y="1051"/>
                  </a:moveTo>
                  <a:lnTo>
                    <a:pt x="6346" y="1188"/>
                  </a:lnTo>
                  <a:cubicBezTo>
                    <a:pt x="6460" y="1233"/>
                    <a:pt x="6597" y="1256"/>
                    <a:pt x="6734" y="1302"/>
                  </a:cubicBezTo>
                  <a:lnTo>
                    <a:pt x="6757" y="1165"/>
                  </a:lnTo>
                  <a:cubicBezTo>
                    <a:pt x="6643" y="1142"/>
                    <a:pt x="6506" y="1096"/>
                    <a:pt x="6369" y="1051"/>
                  </a:cubicBezTo>
                  <a:close/>
                  <a:moveTo>
                    <a:pt x="7145" y="1302"/>
                  </a:moveTo>
                  <a:lnTo>
                    <a:pt x="7099" y="1416"/>
                  </a:lnTo>
                  <a:cubicBezTo>
                    <a:pt x="7236" y="1461"/>
                    <a:pt x="7373" y="1507"/>
                    <a:pt x="7487" y="1553"/>
                  </a:cubicBezTo>
                  <a:lnTo>
                    <a:pt x="7533" y="1416"/>
                  </a:lnTo>
                  <a:cubicBezTo>
                    <a:pt x="7419" y="1370"/>
                    <a:pt x="7282" y="1324"/>
                    <a:pt x="7145" y="1302"/>
                  </a:cubicBezTo>
                  <a:close/>
                  <a:moveTo>
                    <a:pt x="7921" y="1553"/>
                  </a:moveTo>
                  <a:lnTo>
                    <a:pt x="7875" y="1667"/>
                  </a:lnTo>
                  <a:cubicBezTo>
                    <a:pt x="8012" y="1712"/>
                    <a:pt x="8126" y="1758"/>
                    <a:pt x="8263" y="1804"/>
                  </a:cubicBezTo>
                  <a:lnTo>
                    <a:pt x="8309" y="1667"/>
                  </a:lnTo>
                  <a:cubicBezTo>
                    <a:pt x="8172" y="1621"/>
                    <a:pt x="8058" y="1576"/>
                    <a:pt x="7921" y="1553"/>
                  </a:cubicBezTo>
                  <a:close/>
                  <a:moveTo>
                    <a:pt x="8674" y="1804"/>
                  </a:moveTo>
                  <a:lnTo>
                    <a:pt x="8629" y="1941"/>
                  </a:lnTo>
                  <a:cubicBezTo>
                    <a:pt x="8766" y="1986"/>
                    <a:pt x="8880" y="2032"/>
                    <a:pt x="9017" y="2078"/>
                  </a:cubicBezTo>
                  <a:lnTo>
                    <a:pt x="9062" y="1964"/>
                  </a:lnTo>
                  <a:cubicBezTo>
                    <a:pt x="8925" y="1918"/>
                    <a:pt x="8811" y="1872"/>
                    <a:pt x="8674" y="1804"/>
                  </a:cubicBezTo>
                  <a:close/>
                  <a:moveTo>
                    <a:pt x="9427" y="2101"/>
                  </a:moveTo>
                  <a:lnTo>
                    <a:pt x="9382" y="2237"/>
                  </a:lnTo>
                  <a:cubicBezTo>
                    <a:pt x="9519" y="2283"/>
                    <a:pt x="9633" y="2329"/>
                    <a:pt x="9747" y="2397"/>
                  </a:cubicBezTo>
                  <a:lnTo>
                    <a:pt x="9815" y="2260"/>
                  </a:lnTo>
                  <a:cubicBezTo>
                    <a:pt x="9679" y="2215"/>
                    <a:pt x="9564" y="2169"/>
                    <a:pt x="9427" y="2101"/>
                  </a:cubicBezTo>
                  <a:close/>
                  <a:moveTo>
                    <a:pt x="10181" y="2420"/>
                  </a:moveTo>
                  <a:lnTo>
                    <a:pt x="10135" y="2557"/>
                  </a:lnTo>
                  <a:cubicBezTo>
                    <a:pt x="10249" y="2603"/>
                    <a:pt x="10363" y="2648"/>
                    <a:pt x="10500" y="2717"/>
                  </a:cubicBezTo>
                  <a:lnTo>
                    <a:pt x="10546" y="2580"/>
                  </a:lnTo>
                  <a:cubicBezTo>
                    <a:pt x="10432" y="2534"/>
                    <a:pt x="10295" y="2489"/>
                    <a:pt x="10181" y="2420"/>
                  </a:cubicBezTo>
                  <a:close/>
                  <a:moveTo>
                    <a:pt x="10911" y="2762"/>
                  </a:moveTo>
                  <a:lnTo>
                    <a:pt x="10865" y="2877"/>
                  </a:lnTo>
                  <a:cubicBezTo>
                    <a:pt x="10980" y="2945"/>
                    <a:pt x="11094" y="2991"/>
                    <a:pt x="11208" y="3059"/>
                  </a:cubicBezTo>
                  <a:lnTo>
                    <a:pt x="11276" y="2922"/>
                  </a:lnTo>
                  <a:cubicBezTo>
                    <a:pt x="11162" y="2877"/>
                    <a:pt x="11025" y="2808"/>
                    <a:pt x="10911" y="2762"/>
                  </a:cubicBezTo>
                  <a:close/>
                  <a:moveTo>
                    <a:pt x="11642" y="3105"/>
                  </a:moveTo>
                  <a:lnTo>
                    <a:pt x="11573" y="3242"/>
                  </a:lnTo>
                  <a:cubicBezTo>
                    <a:pt x="11687" y="3287"/>
                    <a:pt x="11824" y="3356"/>
                    <a:pt x="11938" y="3424"/>
                  </a:cubicBezTo>
                  <a:lnTo>
                    <a:pt x="12007" y="3287"/>
                  </a:lnTo>
                  <a:cubicBezTo>
                    <a:pt x="11870" y="3242"/>
                    <a:pt x="11756" y="3173"/>
                    <a:pt x="11642" y="3105"/>
                  </a:cubicBezTo>
                  <a:close/>
                  <a:moveTo>
                    <a:pt x="12349" y="3493"/>
                  </a:moveTo>
                  <a:lnTo>
                    <a:pt x="12281" y="3607"/>
                  </a:lnTo>
                  <a:cubicBezTo>
                    <a:pt x="12418" y="3675"/>
                    <a:pt x="12532" y="3721"/>
                    <a:pt x="12646" y="3790"/>
                  </a:cubicBezTo>
                  <a:lnTo>
                    <a:pt x="12714" y="3675"/>
                  </a:lnTo>
                  <a:cubicBezTo>
                    <a:pt x="12600" y="3607"/>
                    <a:pt x="12463" y="3539"/>
                    <a:pt x="12349" y="3493"/>
                  </a:cubicBezTo>
                  <a:close/>
                  <a:moveTo>
                    <a:pt x="13057" y="3881"/>
                  </a:moveTo>
                  <a:lnTo>
                    <a:pt x="12988" y="3995"/>
                  </a:lnTo>
                  <a:cubicBezTo>
                    <a:pt x="13102" y="4063"/>
                    <a:pt x="13216" y="4132"/>
                    <a:pt x="13331" y="4200"/>
                  </a:cubicBezTo>
                  <a:lnTo>
                    <a:pt x="13399" y="4086"/>
                  </a:lnTo>
                  <a:cubicBezTo>
                    <a:pt x="13285" y="4018"/>
                    <a:pt x="13171" y="3949"/>
                    <a:pt x="13057" y="3881"/>
                  </a:cubicBezTo>
                  <a:close/>
                  <a:moveTo>
                    <a:pt x="13764" y="4292"/>
                  </a:moveTo>
                  <a:lnTo>
                    <a:pt x="13696" y="4406"/>
                  </a:lnTo>
                  <a:cubicBezTo>
                    <a:pt x="13810" y="4474"/>
                    <a:pt x="13924" y="4543"/>
                    <a:pt x="14038" y="4611"/>
                  </a:cubicBezTo>
                  <a:lnTo>
                    <a:pt x="14107" y="4497"/>
                  </a:lnTo>
                  <a:cubicBezTo>
                    <a:pt x="13993" y="4429"/>
                    <a:pt x="13878" y="4360"/>
                    <a:pt x="13764" y="4292"/>
                  </a:cubicBezTo>
                  <a:close/>
                  <a:moveTo>
                    <a:pt x="14449" y="4703"/>
                  </a:moveTo>
                  <a:lnTo>
                    <a:pt x="14358" y="4817"/>
                  </a:lnTo>
                  <a:cubicBezTo>
                    <a:pt x="14472" y="4908"/>
                    <a:pt x="14586" y="4977"/>
                    <a:pt x="14700" y="5045"/>
                  </a:cubicBezTo>
                  <a:lnTo>
                    <a:pt x="14769" y="4931"/>
                  </a:lnTo>
                  <a:cubicBezTo>
                    <a:pt x="14654" y="4862"/>
                    <a:pt x="14563" y="4794"/>
                    <a:pt x="14449" y="4703"/>
                  </a:cubicBezTo>
                  <a:close/>
                  <a:moveTo>
                    <a:pt x="15111" y="5159"/>
                  </a:moveTo>
                  <a:lnTo>
                    <a:pt x="15042" y="5273"/>
                  </a:lnTo>
                  <a:cubicBezTo>
                    <a:pt x="15157" y="5342"/>
                    <a:pt x="15248" y="5410"/>
                    <a:pt x="15362" y="5501"/>
                  </a:cubicBezTo>
                  <a:lnTo>
                    <a:pt x="15453" y="5387"/>
                  </a:lnTo>
                  <a:cubicBezTo>
                    <a:pt x="15339" y="5296"/>
                    <a:pt x="15225" y="5228"/>
                    <a:pt x="15111" y="5159"/>
                  </a:cubicBezTo>
                  <a:close/>
                  <a:moveTo>
                    <a:pt x="15773" y="5616"/>
                  </a:moveTo>
                  <a:lnTo>
                    <a:pt x="15704" y="5730"/>
                  </a:lnTo>
                  <a:cubicBezTo>
                    <a:pt x="15796" y="5798"/>
                    <a:pt x="15910" y="5890"/>
                    <a:pt x="16024" y="5958"/>
                  </a:cubicBezTo>
                  <a:lnTo>
                    <a:pt x="16092" y="5844"/>
                  </a:lnTo>
                  <a:cubicBezTo>
                    <a:pt x="16001" y="5775"/>
                    <a:pt x="15887" y="5684"/>
                    <a:pt x="15773" y="5616"/>
                  </a:cubicBezTo>
                  <a:close/>
                  <a:moveTo>
                    <a:pt x="16435" y="6095"/>
                  </a:moveTo>
                  <a:lnTo>
                    <a:pt x="16344" y="6186"/>
                  </a:lnTo>
                  <a:cubicBezTo>
                    <a:pt x="16458" y="6278"/>
                    <a:pt x="16549" y="6369"/>
                    <a:pt x="16663" y="6437"/>
                  </a:cubicBezTo>
                  <a:lnTo>
                    <a:pt x="16754" y="6323"/>
                  </a:lnTo>
                  <a:cubicBezTo>
                    <a:pt x="16640" y="6255"/>
                    <a:pt x="16526" y="6163"/>
                    <a:pt x="16435" y="6095"/>
                  </a:cubicBezTo>
                  <a:close/>
                  <a:moveTo>
                    <a:pt x="17074" y="6574"/>
                  </a:moveTo>
                  <a:lnTo>
                    <a:pt x="16983" y="6688"/>
                  </a:lnTo>
                  <a:cubicBezTo>
                    <a:pt x="17097" y="6757"/>
                    <a:pt x="17188" y="6848"/>
                    <a:pt x="17302" y="6939"/>
                  </a:cubicBezTo>
                  <a:lnTo>
                    <a:pt x="17371" y="6825"/>
                  </a:lnTo>
                  <a:cubicBezTo>
                    <a:pt x="17279" y="6757"/>
                    <a:pt x="17165" y="6666"/>
                    <a:pt x="17074" y="6574"/>
                  </a:cubicBezTo>
                  <a:close/>
                  <a:moveTo>
                    <a:pt x="17690" y="7076"/>
                  </a:moveTo>
                  <a:lnTo>
                    <a:pt x="17599" y="7191"/>
                  </a:lnTo>
                  <a:cubicBezTo>
                    <a:pt x="17713" y="7282"/>
                    <a:pt x="17827" y="7350"/>
                    <a:pt x="17918" y="7442"/>
                  </a:cubicBezTo>
                  <a:lnTo>
                    <a:pt x="18010" y="7350"/>
                  </a:lnTo>
                  <a:cubicBezTo>
                    <a:pt x="17896" y="7259"/>
                    <a:pt x="17804" y="7168"/>
                    <a:pt x="17690" y="7076"/>
                  </a:cubicBezTo>
                  <a:close/>
                  <a:moveTo>
                    <a:pt x="18306" y="7601"/>
                  </a:moveTo>
                  <a:lnTo>
                    <a:pt x="18215" y="7716"/>
                  </a:lnTo>
                  <a:cubicBezTo>
                    <a:pt x="18329" y="7784"/>
                    <a:pt x="18421" y="7875"/>
                    <a:pt x="18535" y="7967"/>
                  </a:cubicBezTo>
                  <a:lnTo>
                    <a:pt x="18626" y="7875"/>
                  </a:lnTo>
                  <a:cubicBezTo>
                    <a:pt x="18512" y="7784"/>
                    <a:pt x="18421" y="7693"/>
                    <a:pt x="18306" y="7601"/>
                  </a:cubicBezTo>
                  <a:close/>
                  <a:moveTo>
                    <a:pt x="18923" y="8126"/>
                  </a:moveTo>
                  <a:lnTo>
                    <a:pt x="18831" y="8241"/>
                  </a:lnTo>
                  <a:cubicBezTo>
                    <a:pt x="18923" y="8332"/>
                    <a:pt x="19037" y="8423"/>
                    <a:pt x="19128" y="8514"/>
                  </a:cubicBezTo>
                  <a:lnTo>
                    <a:pt x="19220" y="8400"/>
                  </a:lnTo>
                  <a:cubicBezTo>
                    <a:pt x="19128" y="8309"/>
                    <a:pt x="19014" y="8218"/>
                    <a:pt x="18923" y="8126"/>
                  </a:cubicBezTo>
                  <a:close/>
                  <a:moveTo>
                    <a:pt x="19516" y="8674"/>
                  </a:moveTo>
                  <a:lnTo>
                    <a:pt x="19471" y="8720"/>
                  </a:lnTo>
                  <a:cubicBezTo>
                    <a:pt x="19379" y="8743"/>
                    <a:pt x="19311" y="8743"/>
                    <a:pt x="19220" y="8765"/>
                  </a:cubicBezTo>
                  <a:lnTo>
                    <a:pt x="19220" y="8880"/>
                  </a:lnTo>
                  <a:cubicBezTo>
                    <a:pt x="19334" y="8880"/>
                    <a:pt x="19448" y="8857"/>
                    <a:pt x="19539" y="8857"/>
                  </a:cubicBezTo>
                  <a:lnTo>
                    <a:pt x="19699" y="8834"/>
                  </a:lnTo>
                  <a:lnTo>
                    <a:pt x="19516" y="8674"/>
                  </a:lnTo>
                  <a:close/>
                  <a:moveTo>
                    <a:pt x="18809" y="8811"/>
                  </a:moveTo>
                  <a:cubicBezTo>
                    <a:pt x="18672" y="8811"/>
                    <a:pt x="18535" y="8834"/>
                    <a:pt x="18421" y="8857"/>
                  </a:cubicBezTo>
                  <a:lnTo>
                    <a:pt x="18421" y="8994"/>
                  </a:lnTo>
                  <a:cubicBezTo>
                    <a:pt x="18558" y="8971"/>
                    <a:pt x="18695" y="8948"/>
                    <a:pt x="18831" y="8925"/>
                  </a:cubicBezTo>
                  <a:lnTo>
                    <a:pt x="18809" y="8811"/>
                  </a:lnTo>
                  <a:close/>
                  <a:moveTo>
                    <a:pt x="18010" y="8902"/>
                  </a:moveTo>
                  <a:cubicBezTo>
                    <a:pt x="17873" y="8925"/>
                    <a:pt x="17736" y="8948"/>
                    <a:pt x="17622" y="8971"/>
                  </a:cubicBezTo>
                  <a:lnTo>
                    <a:pt x="17645" y="9108"/>
                  </a:lnTo>
                  <a:cubicBezTo>
                    <a:pt x="17759" y="9085"/>
                    <a:pt x="17896" y="9062"/>
                    <a:pt x="18033" y="9039"/>
                  </a:cubicBezTo>
                  <a:lnTo>
                    <a:pt x="18010" y="8902"/>
                  </a:lnTo>
                  <a:close/>
                  <a:moveTo>
                    <a:pt x="17211" y="9039"/>
                  </a:moveTo>
                  <a:cubicBezTo>
                    <a:pt x="17074" y="9062"/>
                    <a:pt x="16960" y="9085"/>
                    <a:pt x="16823" y="9108"/>
                  </a:cubicBezTo>
                  <a:lnTo>
                    <a:pt x="16846" y="9245"/>
                  </a:lnTo>
                  <a:cubicBezTo>
                    <a:pt x="16983" y="9222"/>
                    <a:pt x="17097" y="9199"/>
                    <a:pt x="17234" y="9176"/>
                  </a:cubicBezTo>
                  <a:lnTo>
                    <a:pt x="17211" y="9039"/>
                  </a:lnTo>
                  <a:close/>
                  <a:moveTo>
                    <a:pt x="16412" y="9199"/>
                  </a:moveTo>
                  <a:cubicBezTo>
                    <a:pt x="16298" y="9222"/>
                    <a:pt x="16161" y="9245"/>
                    <a:pt x="16024" y="9290"/>
                  </a:cubicBezTo>
                  <a:lnTo>
                    <a:pt x="16047" y="9405"/>
                  </a:lnTo>
                  <a:cubicBezTo>
                    <a:pt x="16184" y="9382"/>
                    <a:pt x="16321" y="9359"/>
                    <a:pt x="16458" y="9336"/>
                  </a:cubicBezTo>
                  <a:lnTo>
                    <a:pt x="16412" y="9199"/>
                  </a:lnTo>
                  <a:close/>
                  <a:moveTo>
                    <a:pt x="15636" y="9382"/>
                  </a:moveTo>
                  <a:cubicBezTo>
                    <a:pt x="15499" y="9405"/>
                    <a:pt x="15362" y="9427"/>
                    <a:pt x="15248" y="9473"/>
                  </a:cubicBezTo>
                  <a:lnTo>
                    <a:pt x="15271" y="9610"/>
                  </a:lnTo>
                  <a:cubicBezTo>
                    <a:pt x="15408" y="9564"/>
                    <a:pt x="15545" y="9542"/>
                    <a:pt x="15659" y="9496"/>
                  </a:cubicBezTo>
                  <a:lnTo>
                    <a:pt x="15636" y="9382"/>
                  </a:lnTo>
                  <a:close/>
                  <a:moveTo>
                    <a:pt x="14860" y="9564"/>
                  </a:moveTo>
                  <a:cubicBezTo>
                    <a:pt x="14723" y="9610"/>
                    <a:pt x="14586" y="9656"/>
                    <a:pt x="14472" y="9679"/>
                  </a:cubicBezTo>
                  <a:lnTo>
                    <a:pt x="14495" y="9815"/>
                  </a:lnTo>
                  <a:cubicBezTo>
                    <a:pt x="14632" y="9770"/>
                    <a:pt x="14746" y="9747"/>
                    <a:pt x="14883" y="9701"/>
                  </a:cubicBezTo>
                  <a:lnTo>
                    <a:pt x="14860" y="9564"/>
                  </a:lnTo>
                  <a:close/>
                  <a:moveTo>
                    <a:pt x="14084" y="9793"/>
                  </a:moveTo>
                  <a:cubicBezTo>
                    <a:pt x="13947" y="9838"/>
                    <a:pt x="13810" y="9884"/>
                    <a:pt x="13696" y="9930"/>
                  </a:cubicBezTo>
                  <a:lnTo>
                    <a:pt x="13741" y="10044"/>
                  </a:lnTo>
                  <a:cubicBezTo>
                    <a:pt x="13856" y="10021"/>
                    <a:pt x="13993" y="9975"/>
                    <a:pt x="14107" y="9930"/>
                  </a:cubicBezTo>
                  <a:lnTo>
                    <a:pt x="14084" y="9793"/>
                  </a:lnTo>
                  <a:close/>
                  <a:moveTo>
                    <a:pt x="13308" y="10067"/>
                  </a:moveTo>
                  <a:cubicBezTo>
                    <a:pt x="13171" y="10112"/>
                    <a:pt x="13057" y="10158"/>
                    <a:pt x="12920" y="10203"/>
                  </a:cubicBezTo>
                  <a:lnTo>
                    <a:pt x="12965" y="10318"/>
                  </a:lnTo>
                  <a:cubicBezTo>
                    <a:pt x="13102" y="10272"/>
                    <a:pt x="13216" y="10226"/>
                    <a:pt x="13353" y="10181"/>
                  </a:cubicBezTo>
                  <a:lnTo>
                    <a:pt x="13308" y="10067"/>
                  </a:lnTo>
                  <a:close/>
                  <a:moveTo>
                    <a:pt x="12555" y="10340"/>
                  </a:moveTo>
                  <a:cubicBezTo>
                    <a:pt x="12418" y="10386"/>
                    <a:pt x="12303" y="10455"/>
                    <a:pt x="12166" y="10500"/>
                  </a:cubicBezTo>
                  <a:lnTo>
                    <a:pt x="12235" y="10614"/>
                  </a:lnTo>
                  <a:cubicBezTo>
                    <a:pt x="12349" y="10569"/>
                    <a:pt x="12486" y="10523"/>
                    <a:pt x="12600" y="10477"/>
                  </a:cubicBezTo>
                  <a:lnTo>
                    <a:pt x="12555" y="10340"/>
                  </a:lnTo>
                  <a:close/>
                  <a:moveTo>
                    <a:pt x="11801" y="10660"/>
                  </a:moveTo>
                  <a:cubicBezTo>
                    <a:pt x="11687" y="10728"/>
                    <a:pt x="11550" y="10774"/>
                    <a:pt x="11436" y="10843"/>
                  </a:cubicBezTo>
                  <a:lnTo>
                    <a:pt x="11505" y="10957"/>
                  </a:lnTo>
                  <a:cubicBezTo>
                    <a:pt x="11619" y="10888"/>
                    <a:pt x="11733" y="10843"/>
                    <a:pt x="11870" y="10774"/>
                  </a:cubicBezTo>
                  <a:lnTo>
                    <a:pt x="11801" y="10660"/>
                  </a:lnTo>
                  <a:close/>
                  <a:moveTo>
                    <a:pt x="11071" y="11002"/>
                  </a:moveTo>
                  <a:cubicBezTo>
                    <a:pt x="10957" y="11071"/>
                    <a:pt x="10843" y="11139"/>
                    <a:pt x="10728" y="11208"/>
                  </a:cubicBezTo>
                  <a:lnTo>
                    <a:pt x="10774" y="11322"/>
                  </a:lnTo>
                  <a:cubicBezTo>
                    <a:pt x="10888" y="11253"/>
                    <a:pt x="11025" y="11185"/>
                    <a:pt x="11139" y="11139"/>
                  </a:cubicBezTo>
                  <a:lnTo>
                    <a:pt x="11071" y="11002"/>
                  </a:lnTo>
                  <a:close/>
                  <a:moveTo>
                    <a:pt x="10363" y="11390"/>
                  </a:moveTo>
                  <a:cubicBezTo>
                    <a:pt x="10249" y="11459"/>
                    <a:pt x="10135" y="11527"/>
                    <a:pt x="10021" y="11596"/>
                  </a:cubicBezTo>
                  <a:lnTo>
                    <a:pt x="10089" y="11710"/>
                  </a:lnTo>
                  <a:cubicBezTo>
                    <a:pt x="10204" y="11641"/>
                    <a:pt x="10318" y="11573"/>
                    <a:pt x="10432" y="11505"/>
                  </a:cubicBezTo>
                  <a:lnTo>
                    <a:pt x="10363" y="11390"/>
                  </a:lnTo>
                  <a:close/>
                  <a:moveTo>
                    <a:pt x="9656" y="11801"/>
                  </a:moveTo>
                  <a:cubicBezTo>
                    <a:pt x="9542" y="11893"/>
                    <a:pt x="9450" y="11961"/>
                    <a:pt x="9336" y="12030"/>
                  </a:cubicBezTo>
                  <a:lnTo>
                    <a:pt x="9405" y="12144"/>
                  </a:lnTo>
                  <a:cubicBezTo>
                    <a:pt x="9519" y="12075"/>
                    <a:pt x="9633" y="12007"/>
                    <a:pt x="9747" y="11915"/>
                  </a:cubicBezTo>
                  <a:lnTo>
                    <a:pt x="9656" y="11801"/>
                  </a:lnTo>
                  <a:close/>
                  <a:moveTo>
                    <a:pt x="8994" y="12258"/>
                  </a:moveTo>
                  <a:cubicBezTo>
                    <a:pt x="8880" y="12349"/>
                    <a:pt x="8766" y="12418"/>
                    <a:pt x="8674" y="12509"/>
                  </a:cubicBezTo>
                  <a:lnTo>
                    <a:pt x="8743" y="12600"/>
                  </a:lnTo>
                  <a:cubicBezTo>
                    <a:pt x="8857" y="12532"/>
                    <a:pt x="8971" y="12440"/>
                    <a:pt x="9062" y="12372"/>
                  </a:cubicBezTo>
                  <a:lnTo>
                    <a:pt x="8994" y="12258"/>
                  </a:lnTo>
                  <a:close/>
                  <a:moveTo>
                    <a:pt x="8355" y="12737"/>
                  </a:moveTo>
                  <a:cubicBezTo>
                    <a:pt x="8241" y="12828"/>
                    <a:pt x="8126" y="12920"/>
                    <a:pt x="8035" y="13011"/>
                  </a:cubicBezTo>
                  <a:lnTo>
                    <a:pt x="8126" y="13102"/>
                  </a:lnTo>
                  <a:cubicBezTo>
                    <a:pt x="8218" y="13011"/>
                    <a:pt x="8332" y="12943"/>
                    <a:pt x="8423" y="12851"/>
                  </a:cubicBezTo>
                  <a:lnTo>
                    <a:pt x="8355" y="12737"/>
                  </a:lnTo>
                  <a:close/>
                  <a:moveTo>
                    <a:pt x="7716" y="13262"/>
                  </a:moveTo>
                  <a:cubicBezTo>
                    <a:pt x="7624" y="13353"/>
                    <a:pt x="7533" y="13445"/>
                    <a:pt x="7419" y="13536"/>
                  </a:cubicBezTo>
                  <a:lnTo>
                    <a:pt x="7510" y="13627"/>
                  </a:lnTo>
                  <a:cubicBezTo>
                    <a:pt x="7601" y="13536"/>
                    <a:pt x="7716" y="13445"/>
                    <a:pt x="7807" y="13376"/>
                  </a:cubicBezTo>
                  <a:lnTo>
                    <a:pt x="7716" y="13262"/>
                  </a:lnTo>
                  <a:close/>
                  <a:moveTo>
                    <a:pt x="7122" y="13810"/>
                  </a:moveTo>
                  <a:cubicBezTo>
                    <a:pt x="7031" y="13901"/>
                    <a:pt x="6939" y="14015"/>
                    <a:pt x="6848" y="14107"/>
                  </a:cubicBezTo>
                  <a:lnTo>
                    <a:pt x="6939" y="14198"/>
                  </a:lnTo>
                  <a:cubicBezTo>
                    <a:pt x="7031" y="14107"/>
                    <a:pt x="7122" y="14015"/>
                    <a:pt x="7213" y="13901"/>
                  </a:cubicBezTo>
                  <a:lnTo>
                    <a:pt x="7122" y="13810"/>
                  </a:lnTo>
                  <a:close/>
                  <a:moveTo>
                    <a:pt x="6574" y="14403"/>
                  </a:moveTo>
                  <a:cubicBezTo>
                    <a:pt x="6483" y="14495"/>
                    <a:pt x="6392" y="14586"/>
                    <a:pt x="6300" y="14700"/>
                  </a:cubicBezTo>
                  <a:lnTo>
                    <a:pt x="6392" y="14791"/>
                  </a:lnTo>
                  <a:cubicBezTo>
                    <a:pt x="6483" y="14677"/>
                    <a:pt x="6574" y="14586"/>
                    <a:pt x="6666" y="14495"/>
                  </a:cubicBezTo>
                  <a:lnTo>
                    <a:pt x="6574" y="14403"/>
                  </a:lnTo>
                  <a:close/>
                  <a:moveTo>
                    <a:pt x="6049" y="14997"/>
                  </a:moveTo>
                  <a:cubicBezTo>
                    <a:pt x="5958" y="15111"/>
                    <a:pt x="5867" y="15225"/>
                    <a:pt x="5775" y="15316"/>
                  </a:cubicBezTo>
                  <a:lnTo>
                    <a:pt x="5890" y="15408"/>
                  </a:lnTo>
                  <a:cubicBezTo>
                    <a:pt x="5981" y="15294"/>
                    <a:pt x="6049" y="15202"/>
                    <a:pt x="6141" y="15088"/>
                  </a:cubicBezTo>
                  <a:lnTo>
                    <a:pt x="6049" y="14997"/>
                  </a:lnTo>
                  <a:close/>
                  <a:moveTo>
                    <a:pt x="5547" y="15659"/>
                  </a:moveTo>
                  <a:cubicBezTo>
                    <a:pt x="5479" y="15727"/>
                    <a:pt x="5410" y="15818"/>
                    <a:pt x="5365" y="15910"/>
                  </a:cubicBezTo>
                  <a:lnTo>
                    <a:pt x="5456" y="15978"/>
                  </a:lnTo>
                  <a:cubicBezTo>
                    <a:pt x="5524" y="15887"/>
                    <a:pt x="5593" y="15818"/>
                    <a:pt x="5661" y="15727"/>
                  </a:cubicBezTo>
                  <a:lnTo>
                    <a:pt x="5547" y="156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45"/>
            <p:cNvSpPr/>
            <p:nvPr/>
          </p:nvSpPr>
          <p:spPr>
            <a:xfrm>
              <a:off x="4327825" y="1846025"/>
              <a:ext cx="58800" cy="58300"/>
            </a:xfrm>
            <a:custGeom>
              <a:avLst/>
              <a:gdLst/>
              <a:ahLst/>
              <a:cxnLst/>
              <a:rect l="l" t="t" r="r" b="b"/>
              <a:pathLst>
                <a:path w="2352" h="2332" extrusionOk="0">
                  <a:moveTo>
                    <a:pt x="1220" y="1"/>
                  </a:moveTo>
                  <a:cubicBezTo>
                    <a:pt x="719" y="1"/>
                    <a:pt x="270" y="298"/>
                    <a:pt x="92" y="732"/>
                  </a:cubicBezTo>
                  <a:cubicBezTo>
                    <a:pt x="24" y="869"/>
                    <a:pt x="1" y="1028"/>
                    <a:pt x="24" y="1188"/>
                  </a:cubicBezTo>
                  <a:cubicBezTo>
                    <a:pt x="24" y="1508"/>
                    <a:pt x="161" y="1804"/>
                    <a:pt x="389" y="2010"/>
                  </a:cubicBezTo>
                  <a:cubicBezTo>
                    <a:pt x="593" y="2228"/>
                    <a:pt x="936" y="2332"/>
                    <a:pt x="1266" y="2332"/>
                  </a:cubicBezTo>
                  <a:cubicBezTo>
                    <a:pt x="1489" y="2332"/>
                    <a:pt x="1707" y="2284"/>
                    <a:pt x="1873" y="2192"/>
                  </a:cubicBezTo>
                  <a:cubicBezTo>
                    <a:pt x="2261" y="1964"/>
                    <a:pt x="2352" y="1462"/>
                    <a:pt x="2306" y="1051"/>
                  </a:cubicBezTo>
                  <a:cubicBezTo>
                    <a:pt x="2238" y="549"/>
                    <a:pt x="1964" y="138"/>
                    <a:pt x="1462" y="24"/>
                  </a:cubicBezTo>
                  <a:cubicBezTo>
                    <a:pt x="1380" y="8"/>
                    <a:pt x="1300" y="1"/>
                    <a:pt x="1220" y="1"/>
                  </a:cubicBezTo>
                  <a:close/>
                </a:path>
              </a:pathLst>
            </a:custGeom>
            <a:solidFill>
              <a:srgbClr val="FB5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45"/>
            <p:cNvSpPr/>
            <p:nvPr/>
          </p:nvSpPr>
          <p:spPr>
            <a:xfrm>
              <a:off x="4342100" y="1860125"/>
              <a:ext cx="29700" cy="29925"/>
            </a:xfrm>
            <a:custGeom>
              <a:avLst/>
              <a:gdLst/>
              <a:ahLst/>
              <a:cxnLst/>
              <a:rect l="l" t="t" r="r" b="b"/>
              <a:pathLst>
                <a:path w="1188" h="1197" extrusionOk="0">
                  <a:moveTo>
                    <a:pt x="645" y="0"/>
                  </a:moveTo>
                  <a:cubicBezTo>
                    <a:pt x="369" y="0"/>
                    <a:pt x="127" y="151"/>
                    <a:pt x="46" y="373"/>
                  </a:cubicBezTo>
                  <a:cubicBezTo>
                    <a:pt x="23" y="464"/>
                    <a:pt x="1" y="533"/>
                    <a:pt x="1" y="624"/>
                  </a:cubicBezTo>
                  <a:cubicBezTo>
                    <a:pt x="1" y="761"/>
                    <a:pt x="92" y="921"/>
                    <a:pt x="183" y="1035"/>
                  </a:cubicBezTo>
                  <a:cubicBezTo>
                    <a:pt x="292" y="1144"/>
                    <a:pt x="466" y="1196"/>
                    <a:pt x="637" y="1196"/>
                  </a:cubicBezTo>
                  <a:cubicBezTo>
                    <a:pt x="753" y="1196"/>
                    <a:pt x="867" y="1172"/>
                    <a:pt x="959" y="1126"/>
                  </a:cubicBezTo>
                  <a:cubicBezTo>
                    <a:pt x="1165" y="1012"/>
                    <a:pt x="1188" y="738"/>
                    <a:pt x="1165" y="533"/>
                  </a:cubicBezTo>
                  <a:cubicBezTo>
                    <a:pt x="1142" y="282"/>
                    <a:pt x="1005" y="76"/>
                    <a:pt x="754" y="8"/>
                  </a:cubicBezTo>
                  <a:cubicBezTo>
                    <a:pt x="717" y="3"/>
                    <a:pt x="681" y="0"/>
                    <a:pt x="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45"/>
            <p:cNvSpPr/>
            <p:nvPr/>
          </p:nvSpPr>
          <p:spPr>
            <a:xfrm>
              <a:off x="3540375" y="1916800"/>
              <a:ext cx="32550" cy="215725"/>
            </a:xfrm>
            <a:custGeom>
              <a:avLst/>
              <a:gdLst/>
              <a:ahLst/>
              <a:cxnLst/>
              <a:rect l="l" t="t" r="r" b="b"/>
              <a:pathLst>
                <a:path w="1302" h="8629" extrusionOk="0">
                  <a:moveTo>
                    <a:pt x="662" y="1"/>
                  </a:moveTo>
                  <a:cubicBezTo>
                    <a:pt x="297" y="1"/>
                    <a:pt x="0" y="1941"/>
                    <a:pt x="0" y="4315"/>
                  </a:cubicBezTo>
                  <a:cubicBezTo>
                    <a:pt x="0" y="6688"/>
                    <a:pt x="297" y="8629"/>
                    <a:pt x="662" y="8629"/>
                  </a:cubicBezTo>
                  <a:cubicBezTo>
                    <a:pt x="1027" y="8629"/>
                    <a:pt x="1301" y="6688"/>
                    <a:pt x="1301" y="4315"/>
                  </a:cubicBezTo>
                  <a:cubicBezTo>
                    <a:pt x="1301" y="1941"/>
                    <a:pt x="1027" y="1"/>
                    <a:pt x="662" y="1"/>
                  </a:cubicBezTo>
                  <a:close/>
                </a:path>
              </a:pathLst>
            </a:custGeom>
            <a:solidFill>
              <a:srgbClr val="6B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45"/>
            <p:cNvSpPr/>
            <p:nvPr/>
          </p:nvSpPr>
          <p:spPr>
            <a:xfrm>
              <a:off x="3458200" y="1719325"/>
              <a:ext cx="626575" cy="420750"/>
            </a:xfrm>
            <a:custGeom>
              <a:avLst/>
              <a:gdLst/>
              <a:ahLst/>
              <a:cxnLst/>
              <a:rect l="l" t="t" r="r" b="b"/>
              <a:pathLst>
                <a:path w="25063" h="16830" extrusionOk="0">
                  <a:moveTo>
                    <a:pt x="12991" y="1"/>
                  </a:moveTo>
                  <a:cubicBezTo>
                    <a:pt x="12325" y="1"/>
                    <a:pt x="8012" y="4225"/>
                    <a:pt x="8012" y="4225"/>
                  </a:cubicBezTo>
                  <a:cubicBezTo>
                    <a:pt x="8012" y="4225"/>
                    <a:pt x="4291" y="7580"/>
                    <a:pt x="3447" y="9155"/>
                  </a:cubicBezTo>
                  <a:lnTo>
                    <a:pt x="0" y="8904"/>
                  </a:lnTo>
                  <a:lnTo>
                    <a:pt x="0" y="16117"/>
                  </a:lnTo>
                  <a:lnTo>
                    <a:pt x="2625" y="15774"/>
                  </a:lnTo>
                  <a:cubicBezTo>
                    <a:pt x="4643" y="16490"/>
                    <a:pt x="7032" y="16830"/>
                    <a:pt x="9701" y="16830"/>
                  </a:cubicBezTo>
                  <a:cubicBezTo>
                    <a:pt x="12649" y="16830"/>
                    <a:pt x="15938" y="16416"/>
                    <a:pt x="19447" y="15637"/>
                  </a:cubicBezTo>
                  <a:cubicBezTo>
                    <a:pt x="20726" y="15386"/>
                    <a:pt x="20863" y="14245"/>
                    <a:pt x="20041" y="14040"/>
                  </a:cubicBezTo>
                  <a:lnTo>
                    <a:pt x="22803" y="13766"/>
                  </a:lnTo>
                  <a:cubicBezTo>
                    <a:pt x="24080" y="13676"/>
                    <a:pt x="24191" y="11915"/>
                    <a:pt x="22770" y="11915"/>
                  </a:cubicBezTo>
                  <a:cubicBezTo>
                    <a:pt x="22743" y="11915"/>
                    <a:pt x="22716" y="11916"/>
                    <a:pt x="22689" y="11917"/>
                  </a:cubicBezTo>
                  <a:lnTo>
                    <a:pt x="19128" y="11894"/>
                  </a:lnTo>
                  <a:lnTo>
                    <a:pt x="23739" y="11643"/>
                  </a:lnTo>
                  <a:cubicBezTo>
                    <a:pt x="24994" y="11552"/>
                    <a:pt x="25062" y="9680"/>
                    <a:pt x="23739" y="9634"/>
                  </a:cubicBezTo>
                  <a:lnTo>
                    <a:pt x="22506" y="9611"/>
                  </a:lnTo>
                  <a:cubicBezTo>
                    <a:pt x="23647" y="9566"/>
                    <a:pt x="23624" y="7922"/>
                    <a:pt x="22323" y="7763"/>
                  </a:cubicBezTo>
                  <a:lnTo>
                    <a:pt x="11710" y="6758"/>
                  </a:lnTo>
                  <a:cubicBezTo>
                    <a:pt x="10705" y="6690"/>
                    <a:pt x="10135" y="6210"/>
                    <a:pt x="10956" y="5320"/>
                  </a:cubicBezTo>
                  <a:cubicBezTo>
                    <a:pt x="10956" y="5320"/>
                    <a:pt x="12737" y="3471"/>
                    <a:pt x="13239" y="2444"/>
                  </a:cubicBezTo>
                  <a:cubicBezTo>
                    <a:pt x="13718" y="1372"/>
                    <a:pt x="13604" y="116"/>
                    <a:pt x="13011" y="2"/>
                  </a:cubicBezTo>
                  <a:cubicBezTo>
                    <a:pt x="13004" y="1"/>
                    <a:pt x="12998" y="1"/>
                    <a:pt x="12991" y="1"/>
                  </a:cubicBezTo>
                  <a:close/>
                </a:path>
              </a:pathLst>
            </a:custGeom>
            <a:solidFill>
              <a:srgbClr val="A14D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45"/>
            <p:cNvSpPr/>
            <p:nvPr/>
          </p:nvSpPr>
          <p:spPr>
            <a:xfrm>
              <a:off x="3811975" y="2068600"/>
              <a:ext cx="147250" cy="12000"/>
            </a:xfrm>
            <a:custGeom>
              <a:avLst/>
              <a:gdLst/>
              <a:ahLst/>
              <a:cxnLst/>
              <a:rect l="l" t="t" r="r" b="b"/>
              <a:pathLst>
                <a:path w="5890" h="480" extrusionOk="0">
                  <a:moveTo>
                    <a:pt x="5867" y="0"/>
                  </a:moveTo>
                  <a:lnTo>
                    <a:pt x="1" y="342"/>
                  </a:lnTo>
                  <a:lnTo>
                    <a:pt x="24" y="479"/>
                  </a:lnTo>
                  <a:lnTo>
                    <a:pt x="5890" y="114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45"/>
            <p:cNvSpPr/>
            <p:nvPr/>
          </p:nvSpPr>
          <p:spPr>
            <a:xfrm>
              <a:off x="3843950" y="2014950"/>
              <a:ext cx="92450" cy="6300"/>
            </a:xfrm>
            <a:custGeom>
              <a:avLst/>
              <a:gdLst/>
              <a:ahLst/>
              <a:cxnLst/>
              <a:rect l="l" t="t" r="r" b="b"/>
              <a:pathLst>
                <a:path w="3698" h="252" extrusionOk="0">
                  <a:moveTo>
                    <a:pt x="3698" y="1"/>
                  </a:moveTo>
                  <a:lnTo>
                    <a:pt x="0" y="115"/>
                  </a:lnTo>
                  <a:lnTo>
                    <a:pt x="0" y="252"/>
                  </a:lnTo>
                  <a:lnTo>
                    <a:pt x="3698" y="137"/>
                  </a:lnTo>
                  <a:lnTo>
                    <a:pt x="3698" y="1"/>
                  </a:ln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45"/>
            <p:cNvSpPr/>
            <p:nvPr/>
          </p:nvSpPr>
          <p:spPr>
            <a:xfrm>
              <a:off x="3867325" y="1957875"/>
              <a:ext cx="153525" cy="4600"/>
            </a:xfrm>
            <a:custGeom>
              <a:avLst/>
              <a:gdLst/>
              <a:ahLst/>
              <a:cxnLst/>
              <a:rect l="l" t="t" r="r" b="b"/>
              <a:pathLst>
                <a:path w="6141" h="184" extrusionOk="0">
                  <a:moveTo>
                    <a:pt x="6141" y="1"/>
                  </a:moveTo>
                  <a:lnTo>
                    <a:pt x="1" y="69"/>
                  </a:lnTo>
                  <a:lnTo>
                    <a:pt x="1" y="184"/>
                  </a:lnTo>
                  <a:lnTo>
                    <a:pt x="6141" y="115"/>
                  </a:lnTo>
                  <a:lnTo>
                    <a:pt x="6141" y="1"/>
                  </a:ln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45"/>
            <p:cNvSpPr/>
            <p:nvPr/>
          </p:nvSpPr>
          <p:spPr>
            <a:xfrm>
              <a:off x="3942100" y="2073725"/>
              <a:ext cx="20550" cy="28550"/>
            </a:xfrm>
            <a:custGeom>
              <a:avLst/>
              <a:gdLst/>
              <a:ahLst/>
              <a:cxnLst/>
              <a:rect l="l" t="t" r="r" b="b"/>
              <a:pathLst>
                <a:path w="822" h="1142" extrusionOk="0">
                  <a:moveTo>
                    <a:pt x="662" y="1"/>
                  </a:moveTo>
                  <a:cubicBezTo>
                    <a:pt x="571" y="23"/>
                    <a:pt x="205" y="46"/>
                    <a:pt x="114" y="160"/>
                  </a:cubicBezTo>
                  <a:cubicBezTo>
                    <a:pt x="0" y="320"/>
                    <a:pt x="91" y="959"/>
                    <a:pt x="183" y="1073"/>
                  </a:cubicBezTo>
                  <a:cubicBezTo>
                    <a:pt x="205" y="1119"/>
                    <a:pt x="274" y="1142"/>
                    <a:pt x="365" y="1142"/>
                  </a:cubicBezTo>
                  <a:cubicBezTo>
                    <a:pt x="502" y="1142"/>
                    <a:pt x="685" y="1073"/>
                    <a:pt x="822" y="1050"/>
                  </a:cubicBezTo>
                  <a:lnTo>
                    <a:pt x="776" y="914"/>
                  </a:lnTo>
                  <a:cubicBezTo>
                    <a:pt x="628" y="963"/>
                    <a:pt x="456" y="1000"/>
                    <a:pt x="355" y="1000"/>
                  </a:cubicBezTo>
                  <a:cubicBezTo>
                    <a:pt x="315" y="1000"/>
                    <a:pt x="287" y="995"/>
                    <a:pt x="274" y="982"/>
                  </a:cubicBezTo>
                  <a:cubicBezTo>
                    <a:pt x="228" y="914"/>
                    <a:pt x="137" y="343"/>
                    <a:pt x="205" y="252"/>
                  </a:cubicBezTo>
                  <a:cubicBezTo>
                    <a:pt x="251" y="206"/>
                    <a:pt x="479" y="160"/>
                    <a:pt x="662" y="137"/>
                  </a:cubicBezTo>
                  <a:lnTo>
                    <a:pt x="662" y="1"/>
                  </a:ln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45"/>
            <p:cNvSpPr/>
            <p:nvPr/>
          </p:nvSpPr>
          <p:spPr>
            <a:xfrm>
              <a:off x="4012850" y="2022075"/>
              <a:ext cx="21125" cy="36275"/>
            </a:xfrm>
            <a:custGeom>
              <a:avLst/>
              <a:gdLst/>
              <a:ahLst/>
              <a:cxnLst/>
              <a:rect l="l" t="t" r="r" b="b"/>
              <a:pathLst>
                <a:path w="845" h="1451" extrusionOk="0">
                  <a:moveTo>
                    <a:pt x="471" y="1"/>
                  </a:moveTo>
                  <a:cubicBezTo>
                    <a:pt x="320" y="1"/>
                    <a:pt x="172" y="24"/>
                    <a:pt x="115" y="104"/>
                  </a:cubicBezTo>
                  <a:cubicBezTo>
                    <a:pt x="0" y="263"/>
                    <a:pt x="23" y="1199"/>
                    <a:pt x="92" y="1359"/>
                  </a:cubicBezTo>
                  <a:cubicBezTo>
                    <a:pt x="137" y="1427"/>
                    <a:pt x="274" y="1450"/>
                    <a:pt x="411" y="1450"/>
                  </a:cubicBezTo>
                  <a:cubicBezTo>
                    <a:pt x="571" y="1450"/>
                    <a:pt x="731" y="1427"/>
                    <a:pt x="845" y="1405"/>
                  </a:cubicBezTo>
                  <a:lnTo>
                    <a:pt x="822" y="1268"/>
                  </a:lnTo>
                  <a:cubicBezTo>
                    <a:pt x="671" y="1305"/>
                    <a:pt x="514" y="1322"/>
                    <a:pt x="399" y="1322"/>
                  </a:cubicBezTo>
                  <a:cubicBezTo>
                    <a:pt x="305" y="1322"/>
                    <a:pt x="239" y="1311"/>
                    <a:pt x="229" y="1290"/>
                  </a:cubicBezTo>
                  <a:cubicBezTo>
                    <a:pt x="160" y="1176"/>
                    <a:pt x="137" y="286"/>
                    <a:pt x="229" y="172"/>
                  </a:cubicBezTo>
                  <a:cubicBezTo>
                    <a:pt x="251" y="149"/>
                    <a:pt x="337" y="138"/>
                    <a:pt x="448" y="138"/>
                  </a:cubicBezTo>
                  <a:cubicBezTo>
                    <a:pt x="560" y="138"/>
                    <a:pt x="697" y="149"/>
                    <a:pt x="822" y="172"/>
                  </a:cubicBezTo>
                  <a:lnTo>
                    <a:pt x="845" y="35"/>
                  </a:lnTo>
                  <a:cubicBezTo>
                    <a:pt x="776" y="24"/>
                    <a:pt x="622" y="1"/>
                    <a:pt x="471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45"/>
            <p:cNvSpPr/>
            <p:nvPr/>
          </p:nvSpPr>
          <p:spPr>
            <a:xfrm>
              <a:off x="4032825" y="1966450"/>
              <a:ext cx="22850" cy="37100"/>
            </a:xfrm>
            <a:custGeom>
              <a:avLst/>
              <a:gdLst/>
              <a:ahLst/>
              <a:cxnLst/>
              <a:rect l="l" t="t" r="r" b="b"/>
              <a:pathLst>
                <a:path w="914" h="1484" extrusionOk="0">
                  <a:moveTo>
                    <a:pt x="556" y="1"/>
                  </a:moveTo>
                  <a:cubicBezTo>
                    <a:pt x="379" y="1"/>
                    <a:pt x="182" y="29"/>
                    <a:pt x="114" y="137"/>
                  </a:cubicBezTo>
                  <a:cubicBezTo>
                    <a:pt x="0" y="320"/>
                    <a:pt x="92" y="1233"/>
                    <a:pt x="160" y="1393"/>
                  </a:cubicBezTo>
                  <a:cubicBezTo>
                    <a:pt x="206" y="1461"/>
                    <a:pt x="320" y="1484"/>
                    <a:pt x="434" y="1484"/>
                  </a:cubicBezTo>
                  <a:cubicBezTo>
                    <a:pt x="594" y="1484"/>
                    <a:pt x="776" y="1438"/>
                    <a:pt x="913" y="1416"/>
                  </a:cubicBezTo>
                  <a:lnTo>
                    <a:pt x="890" y="1279"/>
                  </a:lnTo>
                  <a:cubicBezTo>
                    <a:pt x="717" y="1322"/>
                    <a:pt x="534" y="1338"/>
                    <a:pt x="412" y="1338"/>
                  </a:cubicBezTo>
                  <a:cubicBezTo>
                    <a:pt x="341" y="1338"/>
                    <a:pt x="291" y="1333"/>
                    <a:pt x="274" y="1324"/>
                  </a:cubicBezTo>
                  <a:cubicBezTo>
                    <a:pt x="206" y="1210"/>
                    <a:pt x="160" y="320"/>
                    <a:pt x="229" y="206"/>
                  </a:cubicBezTo>
                  <a:cubicBezTo>
                    <a:pt x="257" y="162"/>
                    <a:pt x="387" y="146"/>
                    <a:pt x="543" y="146"/>
                  </a:cubicBezTo>
                  <a:cubicBezTo>
                    <a:pt x="632" y="146"/>
                    <a:pt x="730" y="152"/>
                    <a:pt x="822" y="160"/>
                  </a:cubicBezTo>
                  <a:lnTo>
                    <a:pt x="845" y="23"/>
                  </a:lnTo>
                  <a:cubicBezTo>
                    <a:pt x="789" y="14"/>
                    <a:pt x="677" y="1"/>
                    <a:pt x="556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45"/>
            <p:cNvSpPr/>
            <p:nvPr/>
          </p:nvSpPr>
          <p:spPr>
            <a:xfrm>
              <a:off x="4003150" y="1917650"/>
              <a:ext cx="21700" cy="34550"/>
            </a:xfrm>
            <a:custGeom>
              <a:avLst/>
              <a:gdLst/>
              <a:ahLst/>
              <a:cxnLst/>
              <a:rect l="l" t="t" r="r" b="b"/>
              <a:pathLst>
                <a:path w="868" h="1382" extrusionOk="0">
                  <a:moveTo>
                    <a:pt x="494" y="1"/>
                  </a:moveTo>
                  <a:cubicBezTo>
                    <a:pt x="343" y="1"/>
                    <a:pt x="194" y="24"/>
                    <a:pt x="137" y="104"/>
                  </a:cubicBezTo>
                  <a:cubicBezTo>
                    <a:pt x="0" y="263"/>
                    <a:pt x="46" y="1153"/>
                    <a:pt x="115" y="1290"/>
                  </a:cubicBezTo>
                  <a:cubicBezTo>
                    <a:pt x="160" y="1359"/>
                    <a:pt x="297" y="1382"/>
                    <a:pt x="457" y="1382"/>
                  </a:cubicBezTo>
                  <a:cubicBezTo>
                    <a:pt x="594" y="1382"/>
                    <a:pt x="754" y="1382"/>
                    <a:pt x="868" y="1359"/>
                  </a:cubicBezTo>
                  <a:lnTo>
                    <a:pt x="845" y="1222"/>
                  </a:lnTo>
                  <a:cubicBezTo>
                    <a:pt x="708" y="1245"/>
                    <a:pt x="565" y="1256"/>
                    <a:pt x="454" y="1256"/>
                  </a:cubicBezTo>
                  <a:cubicBezTo>
                    <a:pt x="343" y="1256"/>
                    <a:pt x="263" y="1245"/>
                    <a:pt x="251" y="1222"/>
                  </a:cubicBezTo>
                  <a:cubicBezTo>
                    <a:pt x="183" y="1108"/>
                    <a:pt x="160" y="286"/>
                    <a:pt x="229" y="195"/>
                  </a:cubicBezTo>
                  <a:cubicBezTo>
                    <a:pt x="254" y="157"/>
                    <a:pt x="362" y="140"/>
                    <a:pt x="496" y="140"/>
                  </a:cubicBezTo>
                  <a:cubicBezTo>
                    <a:pt x="605" y="140"/>
                    <a:pt x="732" y="151"/>
                    <a:pt x="845" y="172"/>
                  </a:cubicBezTo>
                  <a:lnTo>
                    <a:pt x="868" y="35"/>
                  </a:lnTo>
                  <a:cubicBezTo>
                    <a:pt x="799" y="24"/>
                    <a:pt x="645" y="1"/>
                    <a:pt x="494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45"/>
            <p:cNvSpPr/>
            <p:nvPr/>
          </p:nvSpPr>
          <p:spPr>
            <a:xfrm>
              <a:off x="3751500" y="1722775"/>
              <a:ext cx="33125" cy="28575"/>
            </a:xfrm>
            <a:custGeom>
              <a:avLst/>
              <a:gdLst/>
              <a:ahLst/>
              <a:cxnLst/>
              <a:rect l="l" t="t" r="r" b="b"/>
              <a:pathLst>
                <a:path w="1325" h="1143" extrusionOk="0">
                  <a:moveTo>
                    <a:pt x="1233" y="1"/>
                  </a:moveTo>
                  <a:lnTo>
                    <a:pt x="1119" y="69"/>
                  </a:lnTo>
                  <a:cubicBezTo>
                    <a:pt x="1165" y="161"/>
                    <a:pt x="1096" y="366"/>
                    <a:pt x="959" y="572"/>
                  </a:cubicBezTo>
                  <a:cubicBezTo>
                    <a:pt x="799" y="823"/>
                    <a:pt x="594" y="1005"/>
                    <a:pt x="480" y="1005"/>
                  </a:cubicBezTo>
                  <a:cubicBezTo>
                    <a:pt x="411" y="1005"/>
                    <a:pt x="229" y="800"/>
                    <a:pt x="115" y="594"/>
                  </a:cubicBezTo>
                  <a:lnTo>
                    <a:pt x="0" y="663"/>
                  </a:lnTo>
                  <a:cubicBezTo>
                    <a:pt x="69" y="777"/>
                    <a:pt x="297" y="1142"/>
                    <a:pt x="480" y="1142"/>
                  </a:cubicBezTo>
                  <a:cubicBezTo>
                    <a:pt x="662" y="1142"/>
                    <a:pt x="913" y="891"/>
                    <a:pt x="1073" y="640"/>
                  </a:cubicBezTo>
                  <a:cubicBezTo>
                    <a:pt x="1142" y="526"/>
                    <a:pt x="1324" y="206"/>
                    <a:pt x="1233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45"/>
            <p:cNvSpPr/>
            <p:nvPr/>
          </p:nvSpPr>
          <p:spPr>
            <a:xfrm>
              <a:off x="3483875" y="1916800"/>
              <a:ext cx="73050" cy="215725"/>
            </a:xfrm>
            <a:custGeom>
              <a:avLst/>
              <a:gdLst/>
              <a:ahLst/>
              <a:cxnLst/>
              <a:rect l="l" t="t" r="r" b="b"/>
              <a:pathLst>
                <a:path w="2922" h="8629" extrusionOk="0">
                  <a:moveTo>
                    <a:pt x="0" y="1"/>
                  </a:moveTo>
                  <a:lnTo>
                    <a:pt x="0" y="8629"/>
                  </a:lnTo>
                  <a:lnTo>
                    <a:pt x="2922" y="8629"/>
                  </a:lnTo>
                  <a:cubicBezTo>
                    <a:pt x="2123" y="8240"/>
                    <a:pt x="2169" y="617"/>
                    <a:pt x="2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5"/>
            <p:cNvSpPr/>
            <p:nvPr/>
          </p:nvSpPr>
          <p:spPr>
            <a:xfrm>
              <a:off x="3364050" y="1891700"/>
              <a:ext cx="147225" cy="264225"/>
            </a:xfrm>
            <a:custGeom>
              <a:avLst/>
              <a:gdLst/>
              <a:ahLst/>
              <a:cxnLst/>
              <a:rect l="l" t="t" r="r" b="b"/>
              <a:pathLst>
                <a:path w="5889" h="10569" extrusionOk="0">
                  <a:moveTo>
                    <a:pt x="0" y="0"/>
                  </a:moveTo>
                  <a:lnTo>
                    <a:pt x="0" y="10568"/>
                  </a:lnTo>
                  <a:cubicBezTo>
                    <a:pt x="2328" y="10477"/>
                    <a:pt x="5159" y="10249"/>
                    <a:pt x="5387" y="9633"/>
                  </a:cubicBezTo>
                  <a:cubicBezTo>
                    <a:pt x="5798" y="8583"/>
                    <a:pt x="5889" y="2077"/>
                    <a:pt x="5478" y="1005"/>
                  </a:cubicBezTo>
                  <a:cubicBezTo>
                    <a:pt x="5227" y="365"/>
                    <a:pt x="2351" y="114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45"/>
            <p:cNvSpPr/>
            <p:nvPr/>
          </p:nvSpPr>
          <p:spPr>
            <a:xfrm>
              <a:off x="3476450" y="1915650"/>
              <a:ext cx="25700" cy="218025"/>
            </a:xfrm>
            <a:custGeom>
              <a:avLst/>
              <a:gdLst/>
              <a:ahLst/>
              <a:cxnLst/>
              <a:rect l="l" t="t" r="r" b="b"/>
              <a:pathLst>
                <a:path w="1028" h="8721" extrusionOk="0">
                  <a:moveTo>
                    <a:pt x="936" y="1"/>
                  </a:moveTo>
                  <a:cubicBezTo>
                    <a:pt x="252" y="800"/>
                    <a:pt x="1" y="7556"/>
                    <a:pt x="845" y="8720"/>
                  </a:cubicBezTo>
                  <a:lnTo>
                    <a:pt x="936" y="8629"/>
                  </a:lnTo>
                  <a:cubicBezTo>
                    <a:pt x="160" y="7533"/>
                    <a:pt x="389" y="845"/>
                    <a:pt x="1028" y="69"/>
                  </a:cubicBezTo>
                  <a:lnTo>
                    <a:pt x="9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45"/>
            <p:cNvSpPr/>
            <p:nvPr/>
          </p:nvSpPr>
          <p:spPr>
            <a:xfrm>
              <a:off x="3509550" y="2098825"/>
              <a:ext cx="21700" cy="21725"/>
            </a:xfrm>
            <a:custGeom>
              <a:avLst/>
              <a:gdLst/>
              <a:ahLst/>
              <a:cxnLst/>
              <a:rect l="l" t="t" r="r" b="b"/>
              <a:pathLst>
                <a:path w="868" h="869" extrusionOk="0">
                  <a:moveTo>
                    <a:pt x="434" y="138"/>
                  </a:moveTo>
                  <a:cubicBezTo>
                    <a:pt x="594" y="138"/>
                    <a:pt x="731" y="275"/>
                    <a:pt x="731" y="435"/>
                  </a:cubicBezTo>
                  <a:cubicBezTo>
                    <a:pt x="731" y="594"/>
                    <a:pt x="594" y="731"/>
                    <a:pt x="434" y="731"/>
                  </a:cubicBezTo>
                  <a:cubicBezTo>
                    <a:pt x="274" y="731"/>
                    <a:pt x="137" y="594"/>
                    <a:pt x="137" y="435"/>
                  </a:cubicBezTo>
                  <a:cubicBezTo>
                    <a:pt x="137" y="275"/>
                    <a:pt x="274" y="138"/>
                    <a:pt x="434" y="138"/>
                  </a:cubicBezTo>
                  <a:close/>
                  <a:moveTo>
                    <a:pt x="434" y="1"/>
                  </a:moveTo>
                  <a:cubicBezTo>
                    <a:pt x="206" y="1"/>
                    <a:pt x="0" y="206"/>
                    <a:pt x="0" y="435"/>
                  </a:cubicBezTo>
                  <a:cubicBezTo>
                    <a:pt x="0" y="663"/>
                    <a:pt x="206" y="868"/>
                    <a:pt x="434" y="868"/>
                  </a:cubicBezTo>
                  <a:cubicBezTo>
                    <a:pt x="662" y="868"/>
                    <a:pt x="868" y="663"/>
                    <a:pt x="868" y="435"/>
                  </a:cubicBezTo>
                  <a:cubicBezTo>
                    <a:pt x="868" y="206"/>
                    <a:pt x="662" y="1"/>
                    <a:pt x="434" y="1"/>
                  </a:cubicBezTo>
                  <a:close/>
                </a:path>
              </a:pathLst>
            </a:custGeom>
            <a:solidFill>
              <a:srgbClr val="0C2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5"/>
            <p:cNvSpPr/>
            <p:nvPr/>
          </p:nvSpPr>
          <p:spPr>
            <a:xfrm>
              <a:off x="3793150" y="1575000"/>
              <a:ext cx="744700" cy="727000"/>
            </a:xfrm>
            <a:custGeom>
              <a:avLst/>
              <a:gdLst/>
              <a:ahLst/>
              <a:cxnLst/>
              <a:rect l="l" t="t" r="r" b="b"/>
              <a:pathLst>
                <a:path w="29788" h="29080" extrusionOk="0">
                  <a:moveTo>
                    <a:pt x="1" y="0"/>
                  </a:moveTo>
                  <a:lnTo>
                    <a:pt x="1" y="29080"/>
                  </a:lnTo>
                  <a:lnTo>
                    <a:pt x="29788" y="29080"/>
                  </a:lnTo>
                  <a:lnTo>
                    <a:pt x="2978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5"/>
            <p:cNvSpPr/>
            <p:nvPr/>
          </p:nvSpPr>
          <p:spPr>
            <a:xfrm>
              <a:off x="3609975" y="1575000"/>
              <a:ext cx="183200" cy="727000"/>
            </a:xfrm>
            <a:custGeom>
              <a:avLst/>
              <a:gdLst/>
              <a:ahLst/>
              <a:cxnLst/>
              <a:rect l="l" t="t" r="r" b="b"/>
              <a:pathLst>
                <a:path w="7328" h="29080" extrusionOk="0">
                  <a:moveTo>
                    <a:pt x="1" y="0"/>
                  </a:moveTo>
                  <a:lnTo>
                    <a:pt x="1" y="29080"/>
                  </a:lnTo>
                  <a:lnTo>
                    <a:pt x="7328" y="29080"/>
                  </a:lnTo>
                  <a:lnTo>
                    <a:pt x="73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5"/>
            <p:cNvSpPr/>
            <p:nvPr/>
          </p:nvSpPr>
          <p:spPr>
            <a:xfrm>
              <a:off x="4148100" y="1574425"/>
              <a:ext cx="89600" cy="163800"/>
            </a:xfrm>
            <a:custGeom>
              <a:avLst/>
              <a:gdLst/>
              <a:ahLst/>
              <a:cxnLst/>
              <a:rect l="l" t="t" r="r" b="b"/>
              <a:pathLst>
                <a:path w="3584" h="6552" extrusionOk="0">
                  <a:moveTo>
                    <a:pt x="0" y="0"/>
                  </a:moveTo>
                  <a:lnTo>
                    <a:pt x="0" y="6551"/>
                  </a:lnTo>
                  <a:lnTo>
                    <a:pt x="1004" y="6140"/>
                  </a:lnTo>
                  <a:lnTo>
                    <a:pt x="1826" y="6551"/>
                  </a:lnTo>
                  <a:lnTo>
                    <a:pt x="2556" y="6118"/>
                  </a:lnTo>
                  <a:lnTo>
                    <a:pt x="3584" y="6551"/>
                  </a:lnTo>
                  <a:lnTo>
                    <a:pt x="35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5"/>
            <p:cNvSpPr/>
            <p:nvPr/>
          </p:nvSpPr>
          <p:spPr>
            <a:xfrm>
              <a:off x="3673325" y="1574425"/>
              <a:ext cx="56525" cy="167800"/>
            </a:xfrm>
            <a:custGeom>
              <a:avLst/>
              <a:gdLst/>
              <a:ahLst/>
              <a:cxnLst/>
              <a:rect l="l" t="t" r="r" b="b"/>
              <a:pathLst>
                <a:path w="2261" h="6712" extrusionOk="0">
                  <a:moveTo>
                    <a:pt x="0" y="0"/>
                  </a:moveTo>
                  <a:lnTo>
                    <a:pt x="0" y="6711"/>
                  </a:lnTo>
                  <a:lnTo>
                    <a:pt x="571" y="6209"/>
                  </a:lnTo>
                  <a:lnTo>
                    <a:pt x="1050" y="6643"/>
                  </a:lnTo>
                  <a:lnTo>
                    <a:pt x="1598" y="6277"/>
                  </a:lnTo>
                  <a:lnTo>
                    <a:pt x="2260" y="6665"/>
                  </a:lnTo>
                  <a:lnTo>
                    <a:pt x="2260" y="0"/>
                  </a:lnTo>
                  <a:lnTo>
                    <a:pt x="2123" y="0"/>
                  </a:lnTo>
                  <a:lnTo>
                    <a:pt x="2123" y="6437"/>
                  </a:lnTo>
                  <a:lnTo>
                    <a:pt x="1598" y="6140"/>
                  </a:lnTo>
                  <a:lnTo>
                    <a:pt x="1073" y="6483"/>
                  </a:lnTo>
                  <a:lnTo>
                    <a:pt x="571" y="6026"/>
                  </a:lnTo>
                  <a:lnTo>
                    <a:pt x="137" y="6414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5"/>
            <p:cNvSpPr/>
            <p:nvPr/>
          </p:nvSpPr>
          <p:spPr>
            <a:xfrm>
              <a:off x="3792025" y="1575000"/>
              <a:ext cx="2875" cy="727000"/>
            </a:xfrm>
            <a:custGeom>
              <a:avLst/>
              <a:gdLst/>
              <a:ahLst/>
              <a:cxnLst/>
              <a:rect l="l" t="t" r="r" b="b"/>
              <a:pathLst>
                <a:path w="115" h="29080" extrusionOk="0">
                  <a:moveTo>
                    <a:pt x="0" y="0"/>
                  </a:moveTo>
                  <a:lnTo>
                    <a:pt x="0" y="29080"/>
                  </a:lnTo>
                  <a:lnTo>
                    <a:pt x="114" y="29080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5"/>
            <p:cNvSpPr/>
            <p:nvPr/>
          </p:nvSpPr>
          <p:spPr>
            <a:xfrm>
              <a:off x="4176625" y="2114800"/>
              <a:ext cx="144400" cy="47400"/>
            </a:xfrm>
            <a:custGeom>
              <a:avLst/>
              <a:gdLst/>
              <a:ahLst/>
              <a:cxnLst/>
              <a:rect l="l" t="t" r="r" b="b"/>
              <a:pathLst>
                <a:path w="5776" h="1896" extrusionOk="0">
                  <a:moveTo>
                    <a:pt x="2899" y="1"/>
                  </a:moveTo>
                  <a:cubicBezTo>
                    <a:pt x="1598" y="1"/>
                    <a:pt x="480" y="777"/>
                    <a:pt x="0" y="1895"/>
                  </a:cubicBezTo>
                  <a:lnTo>
                    <a:pt x="5775" y="1895"/>
                  </a:lnTo>
                  <a:cubicBezTo>
                    <a:pt x="5296" y="777"/>
                    <a:pt x="4200" y="1"/>
                    <a:pt x="28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5"/>
            <p:cNvSpPr/>
            <p:nvPr/>
          </p:nvSpPr>
          <p:spPr>
            <a:xfrm>
              <a:off x="4207425" y="2162175"/>
              <a:ext cx="46825" cy="100450"/>
            </a:xfrm>
            <a:custGeom>
              <a:avLst/>
              <a:gdLst/>
              <a:ahLst/>
              <a:cxnLst/>
              <a:rect l="l" t="t" r="r" b="b"/>
              <a:pathLst>
                <a:path w="1873" h="4018" extrusionOk="0">
                  <a:moveTo>
                    <a:pt x="1462" y="0"/>
                  </a:moveTo>
                  <a:lnTo>
                    <a:pt x="1462" y="3105"/>
                  </a:lnTo>
                  <a:cubicBezTo>
                    <a:pt x="1462" y="3379"/>
                    <a:pt x="1233" y="3630"/>
                    <a:pt x="937" y="3630"/>
                  </a:cubicBezTo>
                  <a:cubicBezTo>
                    <a:pt x="640" y="3630"/>
                    <a:pt x="412" y="3379"/>
                    <a:pt x="412" y="3105"/>
                  </a:cubicBezTo>
                  <a:lnTo>
                    <a:pt x="412" y="2648"/>
                  </a:lnTo>
                  <a:lnTo>
                    <a:pt x="1" y="2648"/>
                  </a:lnTo>
                  <a:lnTo>
                    <a:pt x="1" y="3105"/>
                  </a:lnTo>
                  <a:cubicBezTo>
                    <a:pt x="1" y="3607"/>
                    <a:pt x="412" y="4018"/>
                    <a:pt x="937" y="4018"/>
                  </a:cubicBezTo>
                  <a:cubicBezTo>
                    <a:pt x="1439" y="4018"/>
                    <a:pt x="1873" y="3607"/>
                    <a:pt x="1873" y="3105"/>
                  </a:cubicBezTo>
                  <a:lnTo>
                    <a:pt x="18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5"/>
            <p:cNvSpPr/>
            <p:nvPr/>
          </p:nvSpPr>
          <p:spPr>
            <a:xfrm>
              <a:off x="4342100" y="2252900"/>
              <a:ext cx="145550" cy="9725"/>
            </a:xfrm>
            <a:custGeom>
              <a:avLst/>
              <a:gdLst/>
              <a:ahLst/>
              <a:cxnLst/>
              <a:rect l="l" t="t" r="r" b="b"/>
              <a:pathLst>
                <a:path w="5822" h="389" extrusionOk="0">
                  <a:moveTo>
                    <a:pt x="1" y="1"/>
                  </a:moveTo>
                  <a:lnTo>
                    <a:pt x="1" y="389"/>
                  </a:lnTo>
                  <a:lnTo>
                    <a:pt x="5821" y="389"/>
                  </a:lnTo>
                  <a:lnTo>
                    <a:pt x="582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5"/>
            <p:cNvSpPr/>
            <p:nvPr/>
          </p:nvSpPr>
          <p:spPr>
            <a:xfrm>
              <a:off x="4374050" y="2135350"/>
              <a:ext cx="10300" cy="106725"/>
            </a:xfrm>
            <a:custGeom>
              <a:avLst/>
              <a:gdLst/>
              <a:ahLst/>
              <a:cxnLst/>
              <a:rect l="l" t="t" r="r" b="b"/>
              <a:pathLst>
                <a:path w="412" h="4269" extrusionOk="0">
                  <a:moveTo>
                    <a:pt x="1" y="1"/>
                  </a:moveTo>
                  <a:lnTo>
                    <a:pt x="1" y="4269"/>
                  </a:lnTo>
                  <a:lnTo>
                    <a:pt x="412" y="4269"/>
                  </a:lnTo>
                  <a:lnTo>
                    <a:pt x="4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5"/>
            <p:cNvSpPr/>
            <p:nvPr/>
          </p:nvSpPr>
          <p:spPr>
            <a:xfrm>
              <a:off x="4445950" y="2135350"/>
              <a:ext cx="9725" cy="106725"/>
            </a:xfrm>
            <a:custGeom>
              <a:avLst/>
              <a:gdLst/>
              <a:ahLst/>
              <a:cxnLst/>
              <a:rect l="l" t="t" r="r" b="b"/>
              <a:pathLst>
                <a:path w="389" h="4269" extrusionOk="0">
                  <a:moveTo>
                    <a:pt x="1" y="1"/>
                  </a:moveTo>
                  <a:lnTo>
                    <a:pt x="1" y="4269"/>
                  </a:lnTo>
                  <a:lnTo>
                    <a:pt x="389" y="4269"/>
                  </a:lnTo>
                  <a:lnTo>
                    <a:pt x="3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5"/>
            <p:cNvSpPr/>
            <p:nvPr/>
          </p:nvSpPr>
          <p:spPr>
            <a:xfrm>
              <a:off x="4359800" y="2114800"/>
              <a:ext cx="38825" cy="47400"/>
            </a:xfrm>
            <a:custGeom>
              <a:avLst/>
              <a:gdLst/>
              <a:ahLst/>
              <a:cxnLst/>
              <a:rect l="l" t="t" r="r" b="b"/>
              <a:pathLst>
                <a:path w="1553" h="1896" extrusionOk="0">
                  <a:moveTo>
                    <a:pt x="776" y="1"/>
                  </a:moveTo>
                  <a:lnTo>
                    <a:pt x="0" y="1895"/>
                  </a:lnTo>
                  <a:lnTo>
                    <a:pt x="1552" y="1895"/>
                  </a:lnTo>
                  <a:lnTo>
                    <a:pt x="7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5"/>
            <p:cNvSpPr/>
            <p:nvPr/>
          </p:nvSpPr>
          <p:spPr>
            <a:xfrm>
              <a:off x="4431125" y="2114800"/>
              <a:ext cx="38825" cy="47400"/>
            </a:xfrm>
            <a:custGeom>
              <a:avLst/>
              <a:gdLst/>
              <a:ahLst/>
              <a:cxnLst/>
              <a:rect l="l" t="t" r="r" b="b"/>
              <a:pathLst>
                <a:path w="1553" h="1896" extrusionOk="0">
                  <a:moveTo>
                    <a:pt x="776" y="1"/>
                  </a:moveTo>
                  <a:lnTo>
                    <a:pt x="0" y="1895"/>
                  </a:lnTo>
                  <a:lnTo>
                    <a:pt x="1552" y="1895"/>
                  </a:lnTo>
                  <a:lnTo>
                    <a:pt x="7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5"/>
            <p:cNvSpPr/>
            <p:nvPr/>
          </p:nvSpPr>
          <p:spPr>
            <a:xfrm>
              <a:off x="3635650" y="2256325"/>
              <a:ext cx="58800" cy="2875"/>
            </a:xfrm>
            <a:custGeom>
              <a:avLst/>
              <a:gdLst/>
              <a:ahLst/>
              <a:cxnLst/>
              <a:rect l="l" t="t" r="r" b="b"/>
              <a:pathLst>
                <a:path w="2352" h="115" extrusionOk="0">
                  <a:moveTo>
                    <a:pt x="1" y="1"/>
                  </a:moveTo>
                  <a:lnTo>
                    <a:pt x="1" y="115"/>
                  </a:lnTo>
                  <a:lnTo>
                    <a:pt x="2352" y="115"/>
                  </a:lnTo>
                  <a:lnTo>
                    <a:pt x="235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5"/>
            <p:cNvSpPr/>
            <p:nvPr/>
          </p:nvSpPr>
          <p:spPr>
            <a:xfrm>
              <a:off x="4321550" y="1634900"/>
              <a:ext cx="165525" cy="54250"/>
            </a:xfrm>
            <a:custGeom>
              <a:avLst/>
              <a:gdLst/>
              <a:ahLst/>
              <a:cxnLst/>
              <a:rect l="l" t="t" r="r" b="b"/>
              <a:pathLst>
                <a:path w="6621" h="2170" extrusionOk="0">
                  <a:moveTo>
                    <a:pt x="1" y="1"/>
                  </a:moveTo>
                  <a:lnTo>
                    <a:pt x="1" y="2169"/>
                  </a:lnTo>
                  <a:lnTo>
                    <a:pt x="6620" y="2169"/>
                  </a:lnTo>
                  <a:lnTo>
                    <a:pt x="6620" y="1"/>
                  </a:lnTo>
                  <a:lnTo>
                    <a:pt x="5114" y="1"/>
                  </a:lnTo>
                  <a:lnTo>
                    <a:pt x="5114" y="138"/>
                  </a:lnTo>
                  <a:lnTo>
                    <a:pt x="6483" y="138"/>
                  </a:lnTo>
                  <a:lnTo>
                    <a:pt x="6483" y="2032"/>
                  </a:lnTo>
                  <a:lnTo>
                    <a:pt x="138" y="2032"/>
                  </a:lnTo>
                  <a:lnTo>
                    <a:pt x="138" y="138"/>
                  </a:lnTo>
                  <a:lnTo>
                    <a:pt x="3470" y="138"/>
                  </a:lnTo>
                  <a:lnTo>
                    <a:pt x="347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5"/>
            <p:cNvSpPr/>
            <p:nvPr/>
          </p:nvSpPr>
          <p:spPr>
            <a:xfrm>
              <a:off x="3616250" y="1991550"/>
              <a:ext cx="32550" cy="215150"/>
            </a:xfrm>
            <a:custGeom>
              <a:avLst/>
              <a:gdLst/>
              <a:ahLst/>
              <a:cxnLst/>
              <a:rect l="l" t="t" r="r" b="b"/>
              <a:pathLst>
                <a:path w="1302" h="8606" extrusionOk="0">
                  <a:moveTo>
                    <a:pt x="663" y="1"/>
                  </a:moveTo>
                  <a:cubicBezTo>
                    <a:pt x="298" y="1"/>
                    <a:pt x="1" y="1918"/>
                    <a:pt x="1" y="4315"/>
                  </a:cubicBezTo>
                  <a:cubicBezTo>
                    <a:pt x="1" y="6688"/>
                    <a:pt x="298" y="8606"/>
                    <a:pt x="663" y="8606"/>
                  </a:cubicBezTo>
                  <a:cubicBezTo>
                    <a:pt x="1028" y="8606"/>
                    <a:pt x="1302" y="6688"/>
                    <a:pt x="1302" y="4315"/>
                  </a:cubicBezTo>
                  <a:cubicBezTo>
                    <a:pt x="1302" y="1918"/>
                    <a:pt x="1028" y="1"/>
                    <a:pt x="6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45"/>
            <p:cNvSpPr/>
            <p:nvPr/>
          </p:nvSpPr>
          <p:spPr>
            <a:xfrm>
              <a:off x="3534075" y="1794050"/>
              <a:ext cx="626600" cy="420500"/>
            </a:xfrm>
            <a:custGeom>
              <a:avLst/>
              <a:gdLst/>
              <a:ahLst/>
              <a:cxnLst/>
              <a:rect l="l" t="t" r="r" b="b"/>
              <a:pathLst>
                <a:path w="25064" h="16820" extrusionOk="0">
                  <a:moveTo>
                    <a:pt x="12986" y="1"/>
                  </a:moveTo>
                  <a:cubicBezTo>
                    <a:pt x="12304" y="1"/>
                    <a:pt x="8013" y="4226"/>
                    <a:pt x="8013" y="4226"/>
                  </a:cubicBezTo>
                  <a:cubicBezTo>
                    <a:pt x="8013" y="4226"/>
                    <a:pt x="4292" y="7581"/>
                    <a:pt x="3448" y="9133"/>
                  </a:cubicBezTo>
                  <a:lnTo>
                    <a:pt x="1" y="8882"/>
                  </a:lnTo>
                  <a:lnTo>
                    <a:pt x="1" y="16095"/>
                  </a:lnTo>
                  <a:lnTo>
                    <a:pt x="2626" y="15775"/>
                  </a:lnTo>
                  <a:cubicBezTo>
                    <a:pt x="4644" y="16480"/>
                    <a:pt x="7032" y="16820"/>
                    <a:pt x="9702" y="16820"/>
                  </a:cubicBezTo>
                  <a:cubicBezTo>
                    <a:pt x="12649" y="16820"/>
                    <a:pt x="15939" y="16406"/>
                    <a:pt x="19448" y="15616"/>
                  </a:cubicBezTo>
                  <a:cubicBezTo>
                    <a:pt x="20726" y="15387"/>
                    <a:pt x="20863" y="14246"/>
                    <a:pt x="20042" y="14018"/>
                  </a:cubicBezTo>
                  <a:lnTo>
                    <a:pt x="22803" y="13767"/>
                  </a:lnTo>
                  <a:cubicBezTo>
                    <a:pt x="24088" y="13677"/>
                    <a:pt x="24193" y="11894"/>
                    <a:pt x="22744" y="11894"/>
                  </a:cubicBezTo>
                  <a:cubicBezTo>
                    <a:pt x="22726" y="11894"/>
                    <a:pt x="22708" y="11895"/>
                    <a:pt x="22689" y="11895"/>
                  </a:cubicBezTo>
                  <a:lnTo>
                    <a:pt x="19129" y="11872"/>
                  </a:lnTo>
                  <a:lnTo>
                    <a:pt x="23716" y="11621"/>
                  </a:lnTo>
                  <a:cubicBezTo>
                    <a:pt x="24995" y="11553"/>
                    <a:pt x="25063" y="9658"/>
                    <a:pt x="23716" y="9613"/>
                  </a:cubicBezTo>
                  <a:lnTo>
                    <a:pt x="22507" y="9590"/>
                  </a:lnTo>
                  <a:cubicBezTo>
                    <a:pt x="23648" y="9544"/>
                    <a:pt x="23625" y="7923"/>
                    <a:pt x="22324" y="7764"/>
                  </a:cubicBezTo>
                  <a:lnTo>
                    <a:pt x="11710" y="6759"/>
                  </a:lnTo>
                  <a:cubicBezTo>
                    <a:pt x="10706" y="6668"/>
                    <a:pt x="10135" y="6212"/>
                    <a:pt x="10957" y="5299"/>
                  </a:cubicBezTo>
                  <a:cubicBezTo>
                    <a:pt x="10957" y="5299"/>
                    <a:pt x="12737" y="3473"/>
                    <a:pt x="13240" y="2445"/>
                  </a:cubicBezTo>
                  <a:cubicBezTo>
                    <a:pt x="13719" y="1373"/>
                    <a:pt x="13605" y="117"/>
                    <a:pt x="13011" y="3"/>
                  </a:cubicBezTo>
                  <a:cubicBezTo>
                    <a:pt x="13004" y="2"/>
                    <a:pt x="12995" y="1"/>
                    <a:pt x="12986" y="1"/>
                  </a:cubicBezTo>
                  <a:close/>
                </a:path>
              </a:pathLst>
            </a:custGeom>
            <a:solidFill>
              <a:srgbClr val="A14D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45"/>
            <p:cNvSpPr/>
            <p:nvPr/>
          </p:nvSpPr>
          <p:spPr>
            <a:xfrm>
              <a:off x="3887875" y="2142775"/>
              <a:ext cx="147250" cy="12000"/>
            </a:xfrm>
            <a:custGeom>
              <a:avLst/>
              <a:gdLst/>
              <a:ahLst/>
              <a:cxnLst/>
              <a:rect l="l" t="t" r="r" b="b"/>
              <a:pathLst>
                <a:path w="5890" h="480" extrusionOk="0">
                  <a:moveTo>
                    <a:pt x="5867" y="0"/>
                  </a:moveTo>
                  <a:lnTo>
                    <a:pt x="1" y="343"/>
                  </a:lnTo>
                  <a:lnTo>
                    <a:pt x="23" y="480"/>
                  </a:lnTo>
                  <a:lnTo>
                    <a:pt x="5890" y="137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5"/>
            <p:cNvSpPr/>
            <p:nvPr/>
          </p:nvSpPr>
          <p:spPr>
            <a:xfrm>
              <a:off x="3919825" y="2089125"/>
              <a:ext cx="92475" cy="6300"/>
            </a:xfrm>
            <a:custGeom>
              <a:avLst/>
              <a:gdLst/>
              <a:ahLst/>
              <a:cxnLst/>
              <a:rect l="l" t="t" r="r" b="b"/>
              <a:pathLst>
                <a:path w="3699" h="252" extrusionOk="0">
                  <a:moveTo>
                    <a:pt x="3699" y="1"/>
                  </a:moveTo>
                  <a:lnTo>
                    <a:pt x="1" y="115"/>
                  </a:lnTo>
                  <a:lnTo>
                    <a:pt x="1" y="252"/>
                  </a:lnTo>
                  <a:lnTo>
                    <a:pt x="3699" y="138"/>
                  </a:lnTo>
                  <a:lnTo>
                    <a:pt x="369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45"/>
            <p:cNvSpPr/>
            <p:nvPr/>
          </p:nvSpPr>
          <p:spPr>
            <a:xfrm>
              <a:off x="3943225" y="2032075"/>
              <a:ext cx="153525" cy="5150"/>
            </a:xfrm>
            <a:custGeom>
              <a:avLst/>
              <a:gdLst/>
              <a:ahLst/>
              <a:cxnLst/>
              <a:rect l="l" t="t" r="r" b="b"/>
              <a:pathLst>
                <a:path w="6141" h="206" extrusionOk="0">
                  <a:moveTo>
                    <a:pt x="6141" y="0"/>
                  </a:moveTo>
                  <a:lnTo>
                    <a:pt x="1" y="69"/>
                  </a:lnTo>
                  <a:lnTo>
                    <a:pt x="1" y="206"/>
                  </a:lnTo>
                  <a:lnTo>
                    <a:pt x="6141" y="137"/>
                  </a:lnTo>
                  <a:lnTo>
                    <a:pt x="61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45"/>
            <p:cNvSpPr/>
            <p:nvPr/>
          </p:nvSpPr>
          <p:spPr>
            <a:xfrm>
              <a:off x="4017975" y="2148475"/>
              <a:ext cx="20575" cy="28000"/>
            </a:xfrm>
            <a:custGeom>
              <a:avLst/>
              <a:gdLst/>
              <a:ahLst/>
              <a:cxnLst/>
              <a:rect l="l" t="t" r="r" b="b"/>
              <a:pathLst>
                <a:path w="823" h="1120" extrusionOk="0">
                  <a:moveTo>
                    <a:pt x="663" y="1"/>
                  </a:moveTo>
                  <a:cubicBezTo>
                    <a:pt x="571" y="1"/>
                    <a:pt x="206" y="23"/>
                    <a:pt x="115" y="160"/>
                  </a:cubicBezTo>
                  <a:cubicBezTo>
                    <a:pt x="1" y="297"/>
                    <a:pt x="92" y="959"/>
                    <a:pt x="183" y="1073"/>
                  </a:cubicBezTo>
                  <a:cubicBezTo>
                    <a:pt x="206" y="1096"/>
                    <a:pt x="275" y="1119"/>
                    <a:pt x="366" y="1119"/>
                  </a:cubicBezTo>
                  <a:cubicBezTo>
                    <a:pt x="503" y="1119"/>
                    <a:pt x="686" y="1073"/>
                    <a:pt x="823" y="1028"/>
                  </a:cubicBezTo>
                  <a:lnTo>
                    <a:pt x="777" y="914"/>
                  </a:lnTo>
                  <a:cubicBezTo>
                    <a:pt x="606" y="965"/>
                    <a:pt x="435" y="991"/>
                    <a:pt x="340" y="991"/>
                  </a:cubicBezTo>
                  <a:cubicBezTo>
                    <a:pt x="309" y="991"/>
                    <a:pt x="286" y="988"/>
                    <a:pt x="275" y="982"/>
                  </a:cubicBezTo>
                  <a:cubicBezTo>
                    <a:pt x="229" y="914"/>
                    <a:pt x="138" y="320"/>
                    <a:pt x="206" y="252"/>
                  </a:cubicBezTo>
                  <a:cubicBezTo>
                    <a:pt x="252" y="183"/>
                    <a:pt x="480" y="138"/>
                    <a:pt x="663" y="138"/>
                  </a:cubicBezTo>
                  <a:lnTo>
                    <a:pt x="66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45"/>
            <p:cNvSpPr/>
            <p:nvPr/>
          </p:nvSpPr>
          <p:spPr>
            <a:xfrm>
              <a:off x="4088750" y="2096325"/>
              <a:ext cx="21125" cy="36775"/>
            </a:xfrm>
            <a:custGeom>
              <a:avLst/>
              <a:gdLst/>
              <a:ahLst/>
              <a:cxnLst/>
              <a:rect l="l" t="t" r="r" b="b"/>
              <a:pathLst>
                <a:path w="845" h="1471" extrusionOk="0">
                  <a:moveTo>
                    <a:pt x="497" y="1"/>
                  </a:moveTo>
                  <a:cubicBezTo>
                    <a:pt x="337" y="1"/>
                    <a:pt x="175" y="27"/>
                    <a:pt x="114" y="124"/>
                  </a:cubicBezTo>
                  <a:cubicBezTo>
                    <a:pt x="0" y="283"/>
                    <a:pt x="23" y="1219"/>
                    <a:pt x="91" y="1356"/>
                  </a:cubicBezTo>
                  <a:cubicBezTo>
                    <a:pt x="137" y="1448"/>
                    <a:pt x="274" y="1470"/>
                    <a:pt x="411" y="1470"/>
                  </a:cubicBezTo>
                  <a:cubicBezTo>
                    <a:pt x="571" y="1470"/>
                    <a:pt x="731" y="1448"/>
                    <a:pt x="845" y="1425"/>
                  </a:cubicBezTo>
                  <a:lnTo>
                    <a:pt x="822" y="1288"/>
                  </a:lnTo>
                  <a:cubicBezTo>
                    <a:pt x="661" y="1314"/>
                    <a:pt x="493" y="1326"/>
                    <a:pt x="377" y="1326"/>
                  </a:cubicBezTo>
                  <a:cubicBezTo>
                    <a:pt x="294" y="1326"/>
                    <a:pt x="238" y="1320"/>
                    <a:pt x="228" y="1311"/>
                  </a:cubicBezTo>
                  <a:cubicBezTo>
                    <a:pt x="160" y="1174"/>
                    <a:pt x="137" y="306"/>
                    <a:pt x="228" y="192"/>
                  </a:cubicBezTo>
                  <a:cubicBezTo>
                    <a:pt x="254" y="154"/>
                    <a:pt x="355" y="137"/>
                    <a:pt x="483" y="137"/>
                  </a:cubicBezTo>
                  <a:cubicBezTo>
                    <a:pt x="587" y="137"/>
                    <a:pt x="709" y="149"/>
                    <a:pt x="822" y="169"/>
                  </a:cubicBezTo>
                  <a:lnTo>
                    <a:pt x="845" y="32"/>
                  </a:lnTo>
                  <a:cubicBezTo>
                    <a:pt x="780" y="22"/>
                    <a:pt x="640" y="1"/>
                    <a:pt x="4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45"/>
            <p:cNvSpPr/>
            <p:nvPr/>
          </p:nvSpPr>
          <p:spPr>
            <a:xfrm>
              <a:off x="4108725" y="2041225"/>
              <a:ext cx="22850" cy="36525"/>
            </a:xfrm>
            <a:custGeom>
              <a:avLst/>
              <a:gdLst/>
              <a:ahLst/>
              <a:cxnLst/>
              <a:rect l="l" t="t" r="r" b="b"/>
              <a:pathLst>
                <a:path w="914" h="1461" extrusionOk="0">
                  <a:moveTo>
                    <a:pt x="556" y="0"/>
                  </a:moveTo>
                  <a:cubicBezTo>
                    <a:pt x="379" y="0"/>
                    <a:pt x="182" y="28"/>
                    <a:pt x="114" y="136"/>
                  </a:cubicBezTo>
                  <a:cubicBezTo>
                    <a:pt x="0" y="296"/>
                    <a:pt x="91" y="1232"/>
                    <a:pt x="160" y="1369"/>
                  </a:cubicBezTo>
                  <a:cubicBezTo>
                    <a:pt x="205" y="1437"/>
                    <a:pt x="320" y="1460"/>
                    <a:pt x="434" y="1460"/>
                  </a:cubicBezTo>
                  <a:cubicBezTo>
                    <a:pt x="594" y="1460"/>
                    <a:pt x="776" y="1415"/>
                    <a:pt x="913" y="1392"/>
                  </a:cubicBezTo>
                  <a:lnTo>
                    <a:pt x="890" y="1255"/>
                  </a:lnTo>
                  <a:cubicBezTo>
                    <a:pt x="713" y="1299"/>
                    <a:pt x="527" y="1324"/>
                    <a:pt x="405" y="1324"/>
                  </a:cubicBezTo>
                  <a:cubicBezTo>
                    <a:pt x="338" y="1324"/>
                    <a:pt x="290" y="1317"/>
                    <a:pt x="274" y="1301"/>
                  </a:cubicBezTo>
                  <a:cubicBezTo>
                    <a:pt x="205" y="1186"/>
                    <a:pt x="160" y="319"/>
                    <a:pt x="228" y="205"/>
                  </a:cubicBezTo>
                  <a:cubicBezTo>
                    <a:pt x="258" y="161"/>
                    <a:pt x="392" y="135"/>
                    <a:pt x="551" y="135"/>
                  </a:cubicBezTo>
                  <a:cubicBezTo>
                    <a:pt x="638" y="135"/>
                    <a:pt x="733" y="143"/>
                    <a:pt x="822" y="159"/>
                  </a:cubicBezTo>
                  <a:lnTo>
                    <a:pt x="845" y="22"/>
                  </a:lnTo>
                  <a:cubicBezTo>
                    <a:pt x="789" y="13"/>
                    <a:pt x="677" y="0"/>
                    <a:pt x="5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45"/>
            <p:cNvSpPr/>
            <p:nvPr/>
          </p:nvSpPr>
          <p:spPr>
            <a:xfrm>
              <a:off x="4079050" y="1992400"/>
              <a:ext cx="21700" cy="34550"/>
            </a:xfrm>
            <a:custGeom>
              <a:avLst/>
              <a:gdLst/>
              <a:ahLst/>
              <a:cxnLst/>
              <a:rect l="l" t="t" r="r" b="b"/>
              <a:pathLst>
                <a:path w="868" h="1382" extrusionOk="0">
                  <a:moveTo>
                    <a:pt x="494" y="1"/>
                  </a:moveTo>
                  <a:cubicBezTo>
                    <a:pt x="343" y="1"/>
                    <a:pt x="194" y="24"/>
                    <a:pt x="137" y="104"/>
                  </a:cubicBezTo>
                  <a:cubicBezTo>
                    <a:pt x="0" y="263"/>
                    <a:pt x="46" y="1131"/>
                    <a:pt x="114" y="1291"/>
                  </a:cubicBezTo>
                  <a:cubicBezTo>
                    <a:pt x="160" y="1359"/>
                    <a:pt x="297" y="1382"/>
                    <a:pt x="457" y="1382"/>
                  </a:cubicBezTo>
                  <a:cubicBezTo>
                    <a:pt x="594" y="1382"/>
                    <a:pt x="753" y="1359"/>
                    <a:pt x="868" y="1336"/>
                  </a:cubicBezTo>
                  <a:lnTo>
                    <a:pt x="845" y="1199"/>
                  </a:lnTo>
                  <a:cubicBezTo>
                    <a:pt x="675" y="1227"/>
                    <a:pt x="497" y="1247"/>
                    <a:pt x="375" y="1247"/>
                  </a:cubicBezTo>
                  <a:cubicBezTo>
                    <a:pt x="300" y="1247"/>
                    <a:pt x="246" y="1239"/>
                    <a:pt x="228" y="1222"/>
                  </a:cubicBezTo>
                  <a:cubicBezTo>
                    <a:pt x="183" y="1108"/>
                    <a:pt x="160" y="286"/>
                    <a:pt x="228" y="172"/>
                  </a:cubicBezTo>
                  <a:cubicBezTo>
                    <a:pt x="251" y="149"/>
                    <a:pt x="343" y="138"/>
                    <a:pt x="459" y="138"/>
                  </a:cubicBezTo>
                  <a:cubicBezTo>
                    <a:pt x="576" y="138"/>
                    <a:pt x="719" y="149"/>
                    <a:pt x="845" y="172"/>
                  </a:cubicBezTo>
                  <a:lnTo>
                    <a:pt x="868" y="35"/>
                  </a:lnTo>
                  <a:cubicBezTo>
                    <a:pt x="799" y="24"/>
                    <a:pt x="645" y="1"/>
                    <a:pt x="4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45"/>
            <p:cNvSpPr/>
            <p:nvPr/>
          </p:nvSpPr>
          <p:spPr>
            <a:xfrm>
              <a:off x="3827400" y="1797550"/>
              <a:ext cx="33125" cy="28550"/>
            </a:xfrm>
            <a:custGeom>
              <a:avLst/>
              <a:gdLst/>
              <a:ahLst/>
              <a:cxnLst/>
              <a:rect l="l" t="t" r="r" b="b"/>
              <a:pathLst>
                <a:path w="1325" h="1142" extrusionOk="0">
                  <a:moveTo>
                    <a:pt x="1233" y="0"/>
                  </a:moveTo>
                  <a:lnTo>
                    <a:pt x="1119" y="46"/>
                  </a:lnTo>
                  <a:cubicBezTo>
                    <a:pt x="1164" y="137"/>
                    <a:pt x="1096" y="342"/>
                    <a:pt x="959" y="571"/>
                  </a:cubicBezTo>
                  <a:cubicBezTo>
                    <a:pt x="799" y="799"/>
                    <a:pt x="594" y="1004"/>
                    <a:pt x="480" y="1004"/>
                  </a:cubicBezTo>
                  <a:cubicBezTo>
                    <a:pt x="411" y="1004"/>
                    <a:pt x="228" y="776"/>
                    <a:pt x="114" y="594"/>
                  </a:cubicBezTo>
                  <a:lnTo>
                    <a:pt x="0" y="662"/>
                  </a:lnTo>
                  <a:cubicBezTo>
                    <a:pt x="69" y="776"/>
                    <a:pt x="297" y="1141"/>
                    <a:pt x="480" y="1141"/>
                  </a:cubicBezTo>
                  <a:cubicBezTo>
                    <a:pt x="662" y="1141"/>
                    <a:pt x="913" y="890"/>
                    <a:pt x="1073" y="639"/>
                  </a:cubicBezTo>
                  <a:cubicBezTo>
                    <a:pt x="1141" y="502"/>
                    <a:pt x="1324" y="206"/>
                    <a:pt x="1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45"/>
            <p:cNvSpPr/>
            <p:nvPr/>
          </p:nvSpPr>
          <p:spPr>
            <a:xfrm>
              <a:off x="3559775" y="1991550"/>
              <a:ext cx="73050" cy="215150"/>
            </a:xfrm>
            <a:custGeom>
              <a:avLst/>
              <a:gdLst/>
              <a:ahLst/>
              <a:cxnLst/>
              <a:rect l="l" t="t" r="r" b="b"/>
              <a:pathLst>
                <a:path w="2922" h="8606" extrusionOk="0">
                  <a:moveTo>
                    <a:pt x="0" y="1"/>
                  </a:moveTo>
                  <a:lnTo>
                    <a:pt x="0" y="8606"/>
                  </a:lnTo>
                  <a:lnTo>
                    <a:pt x="2922" y="8606"/>
                  </a:lnTo>
                  <a:cubicBezTo>
                    <a:pt x="2123" y="8218"/>
                    <a:pt x="2169" y="617"/>
                    <a:pt x="29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45"/>
            <p:cNvSpPr/>
            <p:nvPr/>
          </p:nvSpPr>
          <p:spPr>
            <a:xfrm>
              <a:off x="3364050" y="1964175"/>
              <a:ext cx="223125" cy="267100"/>
            </a:xfrm>
            <a:custGeom>
              <a:avLst/>
              <a:gdLst/>
              <a:ahLst/>
              <a:cxnLst/>
              <a:rect l="l" t="t" r="r" b="b"/>
              <a:pathLst>
                <a:path w="8925" h="10684" extrusionOk="0">
                  <a:moveTo>
                    <a:pt x="0" y="0"/>
                  </a:moveTo>
                  <a:lnTo>
                    <a:pt x="0" y="10682"/>
                  </a:lnTo>
                  <a:cubicBezTo>
                    <a:pt x="0" y="10682"/>
                    <a:pt x="107" y="10683"/>
                    <a:pt x="296" y="10683"/>
                  </a:cubicBezTo>
                  <a:cubicBezTo>
                    <a:pt x="1748" y="10683"/>
                    <a:pt x="8059" y="10630"/>
                    <a:pt x="8423" y="9701"/>
                  </a:cubicBezTo>
                  <a:cubicBezTo>
                    <a:pt x="8833" y="8674"/>
                    <a:pt x="8925" y="2146"/>
                    <a:pt x="8514" y="1073"/>
                  </a:cubicBezTo>
                  <a:cubicBezTo>
                    <a:pt x="808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45"/>
            <p:cNvSpPr/>
            <p:nvPr/>
          </p:nvSpPr>
          <p:spPr>
            <a:xfrm>
              <a:off x="3552350" y="1989850"/>
              <a:ext cx="25700" cy="218000"/>
            </a:xfrm>
            <a:custGeom>
              <a:avLst/>
              <a:gdLst/>
              <a:ahLst/>
              <a:cxnLst/>
              <a:rect l="l" t="t" r="r" b="b"/>
              <a:pathLst>
                <a:path w="1028" h="8720" extrusionOk="0">
                  <a:moveTo>
                    <a:pt x="936" y="0"/>
                  </a:moveTo>
                  <a:cubicBezTo>
                    <a:pt x="251" y="822"/>
                    <a:pt x="0" y="7555"/>
                    <a:pt x="822" y="8719"/>
                  </a:cubicBezTo>
                  <a:lnTo>
                    <a:pt x="936" y="8651"/>
                  </a:lnTo>
                  <a:cubicBezTo>
                    <a:pt x="160" y="7555"/>
                    <a:pt x="388" y="845"/>
                    <a:pt x="1028" y="91"/>
                  </a:cubicBezTo>
                  <a:lnTo>
                    <a:pt x="9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45"/>
            <p:cNvSpPr/>
            <p:nvPr/>
          </p:nvSpPr>
          <p:spPr>
            <a:xfrm>
              <a:off x="3585450" y="2173575"/>
              <a:ext cx="21700" cy="21150"/>
            </a:xfrm>
            <a:custGeom>
              <a:avLst/>
              <a:gdLst/>
              <a:ahLst/>
              <a:cxnLst/>
              <a:rect l="l" t="t" r="r" b="b"/>
              <a:pathLst>
                <a:path w="868" h="846" extrusionOk="0">
                  <a:moveTo>
                    <a:pt x="434" y="138"/>
                  </a:moveTo>
                  <a:cubicBezTo>
                    <a:pt x="594" y="138"/>
                    <a:pt x="731" y="252"/>
                    <a:pt x="731" y="412"/>
                  </a:cubicBezTo>
                  <a:cubicBezTo>
                    <a:pt x="731" y="594"/>
                    <a:pt x="594" y="709"/>
                    <a:pt x="434" y="709"/>
                  </a:cubicBezTo>
                  <a:cubicBezTo>
                    <a:pt x="274" y="709"/>
                    <a:pt x="137" y="594"/>
                    <a:pt x="137" y="412"/>
                  </a:cubicBezTo>
                  <a:cubicBezTo>
                    <a:pt x="137" y="252"/>
                    <a:pt x="274" y="138"/>
                    <a:pt x="434" y="138"/>
                  </a:cubicBezTo>
                  <a:close/>
                  <a:moveTo>
                    <a:pt x="434" y="1"/>
                  </a:moveTo>
                  <a:cubicBezTo>
                    <a:pt x="206" y="1"/>
                    <a:pt x="0" y="184"/>
                    <a:pt x="0" y="412"/>
                  </a:cubicBezTo>
                  <a:cubicBezTo>
                    <a:pt x="0" y="663"/>
                    <a:pt x="206" y="845"/>
                    <a:pt x="434" y="845"/>
                  </a:cubicBezTo>
                  <a:cubicBezTo>
                    <a:pt x="662" y="845"/>
                    <a:pt x="868" y="663"/>
                    <a:pt x="868" y="412"/>
                  </a:cubicBezTo>
                  <a:cubicBezTo>
                    <a:pt x="868" y="184"/>
                    <a:pt x="662" y="1"/>
                    <a:pt x="4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8001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6"/>
    </mc:Choice>
    <mc:Fallback xmlns="">
      <p:transition spd="slow" advTm="149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2" name="Google Shape;1982;p4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4400" dirty="0"/>
              <a:t>主要業務</a:t>
            </a:r>
            <a:endParaRPr sz="4400" dirty="0"/>
          </a:p>
        </p:txBody>
      </p:sp>
      <p:sp>
        <p:nvSpPr>
          <p:cNvPr id="1983" name="Google Shape;1983;p48"/>
          <p:cNvSpPr txBox="1">
            <a:spLocks noGrp="1"/>
          </p:cNvSpPr>
          <p:nvPr>
            <p:ph type="title" idx="2"/>
          </p:nvPr>
        </p:nvSpPr>
        <p:spPr>
          <a:xfrm>
            <a:off x="382558" y="3074335"/>
            <a:ext cx="2769466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 dirty="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rPr>
              <a:t>負責進出口報關</a:t>
            </a:r>
            <a:endParaRPr lang="en-US" altLang="zh-TW" sz="2800" dirty="0">
              <a:solidFill>
                <a:schemeClr val="dk2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1985" name="Google Shape;1985;p48"/>
          <p:cNvSpPr txBox="1">
            <a:spLocks noGrp="1"/>
          </p:cNvSpPr>
          <p:nvPr>
            <p:ph type="title" idx="3"/>
          </p:nvPr>
        </p:nvSpPr>
        <p:spPr>
          <a:xfrm>
            <a:off x="3489466" y="2922409"/>
            <a:ext cx="2242500" cy="8550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 dirty="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rPr>
              <a:t>報關文件繕打與製作</a:t>
            </a:r>
            <a:endParaRPr lang="en-US" altLang="zh-TW" sz="2800" dirty="0">
              <a:solidFill>
                <a:schemeClr val="dk2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1987" name="Google Shape;1987;p48"/>
          <p:cNvSpPr txBox="1">
            <a:spLocks noGrp="1"/>
          </p:cNvSpPr>
          <p:nvPr>
            <p:ph type="title" idx="5"/>
          </p:nvPr>
        </p:nvSpPr>
        <p:spPr>
          <a:xfrm>
            <a:off x="6132450" y="2854455"/>
            <a:ext cx="2746774" cy="9909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zh-TW" altLang="en-US" sz="2800" dirty="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rPr>
              <a:t>客戶聯繫與溝通</a:t>
            </a:r>
          </a:p>
        </p:txBody>
      </p:sp>
      <p:grpSp>
        <p:nvGrpSpPr>
          <p:cNvPr id="2023" name="Google Shape;2023;p48"/>
          <p:cNvGrpSpPr/>
          <p:nvPr/>
        </p:nvGrpSpPr>
        <p:grpSpPr>
          <a:xfrm>
            <a:off x="7003576" y="1885997"/>
            <a:ext cx="722024" cy="669470"/>
            <a:chOff x="3898975" y="3946100"/>
            <a:chExt cx="368025" cy="351525"/>
          </a:xfrm>
        </p:grpSpPr>
        <p:sp>
          <p:nvSpPr>
            <p:cNvPr id="2024" name="Google Shape;2024;p48"/>
            <p:cNvSpPr/>
            <p:nvPr/>
          </p:nvSpPr>
          <p:spPr>
            <a:xfrm>
              <a:off x="3997550" y="4228025"/>
              <a:ext cx="269450" cy="25000"/>
            </a:xfrm>
            <a:custGeom>
              <a:avLst/>
              <a:gdLst/>
              <a:ahLst/>
              <a:cxnLst/>
              <a:rect l="l" t="t" r="r" b="b"/>
              <a:pathLst>
                <a:path w="10778" h="1000" extrusionOk="0">
                  <a:moveTo>
                    <a:pt x="1" y="0"/>
                  </a:moveTo>
                  <a:lnTo>
                    <a:pt x="1" y="1000"/>
                  </a:lnTo>
                  <a:lnTo>
                    <a:pt x="8012" y="1000"/>
                  </a:lnTo>
                  <a:lnTo>
                    <a:pt x="10724" y="571"/>
                  </a:lnTo>
                  <a:cubicBezTo>
                    <a:pt x="10742" y="554"/>
                    <a:pt x="10778" y="536"/>
                    <a:pt x="10778" y="500"/>
                  </a:cubicBezTo>
                  <a:lnTo>
                    <a:pt x="10778" y="72"/>
                  </a:lnTo>
                  <a:cubicBezTo>
                    <a:pt x="10778" y="18"/>
                    <a:pt x="10742" y="0"/>
                    <a:pt x="107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48"/>
            <p:cNvSpPr/>
            <p:nvPr/>
          </p:nvSpPr>
          <p:spPr>
            <a:xfrm>
              <a:off x="3997550" y="4228025"/>
              <a:ext cx="39725" cy="25000"/>
            </a:xfrm>
            <a:custGeom>
              <a:avLst/>
              <a:gdLst/>
              <a:ahLst/>
              <a:cxnLst/>
              <a:rect l="l" t="t" r="r" b="b"/>
              <a:pathLst>
                <a:path w="1589" h="1000" extrusionOk="0">
                  <a:moveTo>
                    <a:pt x="1" y="0"/>
                  </a:moveTo>
                  <a:lnTo>
                    <a:pt x="1" y="1000"/>
                  </a:lnTo>
                  <a:lnTo>
                    <a:pt x="1589" y="1000"/>
                  </a:lnTo>
                  <a:cubicBezTo>
                    <a:pt x="1571" y="643"/>
                    <a:pt x="1482" y="286"/>
                    <a:pt x="13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48"/>
            <p:cNvSpPr/>
            <p:nvPr/>
          </p:nvSpPr>
          <p:spPr>
            <a:xfrm>
              <a:off x="3993100" y="4253000"/>
              <a:ext cx="152125" cy="19200"/>
            </a:xfrm>
            <a:custGeom>
              <a:avLst/>
              <a:gdLst/>
              <a:ahLst/>
              <a:cxnLst/>
              <a:rect l="l" t="t" r="r" b="b"/>
              <a:pathLst>
                <a:path w="6085" h="768" extrusionOk="0">
                  <a:moveTo>
                    <a:pt x="0" y="1"/>
                  </a:moveTo>
                  <a:lnTo>
                    <a:pt x="0" y="768"/>
                  </a:lnTo>
                  <a:lnTo>
                    <a:pt x="5781" y="768"/>
                  </a:lnTo>
                  <a:cubicBezTo>
                    <a:pt x="5960" y="768"/>
                    <a:pt x="6085" y="625"/>
                    <a:pt x="6085" y="447"/>
                  </a:cubicBezTo>
                  <a:lnTo>
                    <a:pt x="60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48"/>
            <p:cNvSpPr/>
            <p:nvPr/>
          </p:nvSpPr>
          <p:spPr>
            <a:xfrm>
              <a:off x="3993100" y="4253000"/>
              <a:ext cx="44175" cy="19200"/>
            </a:xfrm>
            <a:custGeom>
              <a:avLst/>
              <a:gdLst/>
              <a:ahLst/>
              <a:cxnLst/>
              <a:rect l="l" t="t" r="r" b="b"/>
              <a:pathLst>
                <a:path w="1767" h="768" extrusionOk="0">
                  <a:moveTo>
                    <a:pt x="0" y="1"/>
                  </a:moveTo>
                  <a:lnTo>
                    <a:pt x="0" y="768"/>
                  </a:lnTo>
                  <a:lnTo>
                    <a:pt x="1678" y="768"/>
                  </a:lnTo>
                  <a:cubicBezTo>
                    <a:pt x="1731" y="554"/>
                    <a:pt x="1767" y="322"/>
                    <a:pt x="1767" y="90"/>
                  </a:cubicBezTo>
                  <a:cubicBezTo>
                    <a:pt x="1767" y="54"/>
                    <a:pt x="1767" y="36"/>
                    <a:pt x="17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48"/>
            <p:cNvSpPr/>
            <p:nvPr/>
          </p:nvSpPr>
          <p:spPr>
            <a:xfrm>
              <a:off x="3928425" y="3968525"/>
              <a:ext cx="64700" cy="287625"/>
            </a:xfrm>
            <a:custGeom>
              <a:avLst/>
              <a:gdLst/>
              <a:ahLst/>
              <a:cxnLst/>
              <a:rect l="l" t="t" r="r" b="b"/>
              <a:pathLst>
                <a:path w="2588" h="11505" extrusionOk="0">
                  <a:moveTo>
                    <a:pt x="506" y="0"/>
                  </a:moveTo>
                  <a:cubicBezTo>
                    <a:pt x="348" y="0"/>
                    <a:pt x="194" y="80"/>
                    <a:pt x="107" y="228"/>
                  </a:cubicBezTo>
                  <a:cubicBezTo>
                    <a:pt x="0" y="442"/>
                    <a:pt x="72" y="710"/>
                    <a:pt x="286" y="835"/>
                  </a:cubicBezTo>
                  <a:lnTo>
                    <a:pt x="1695" y="1620"/>
                  </a:lnTo>
                  <a:lnTo>
                    <a:pt x="1695" y="11076"/>
                  </a:lnTo>
                  <a:cubicBezTo>
                    <a:pt x="1695" y="11308"/>
                    <a:pt x="1892" y="11505"/>
                    <a:pt x="2141" y="11505"/>
                  </a:cubicBezTo>
                  <a:cubicBezTo>
                    <a:pt x="2391" y="11505"/>
                    <a:pt x="2587" y="11308"/>
                    <a:pt x="2587" y="11076"/>
                  </a:cubicBezTo>
                  <a:lnTo>
                    <a:pt x="2587" y="1352"/>
                  </a:lnTo>
                  <a:cubicBezTo>
                    <a:pt x="2587" y="1192"/>
                    <a:pt x="2498" y="1049"/>
                    <a:pt x="2355" y="960"/>
                  </a:cubicBezTo>
                  <a:lnTo>
                    <a:pt x="714" y="50"/>
                  </a:lnTo>
                  <a:cubicBezTo>
                    <a:pt x="648" y="16"/>
                    <a:pt x="576" y="0"/>
                    <a:pt x="5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48"/>
            <p:cNvSpPr/>
            <p:nvPr/>
          </p:nvSpPr>
          <p:spPr>
            <a:xfrm>
              <a:off x="3970800" y="4199475"/>
              <a:ext cx="22325" cy="56675"/>
            </a:xfrm>
            <a:custGeom>
              <a:avLst/>
              <a:gdLst/>
              <a:ahLst/>
              <a:cxnLst/>
              <a:rect l="l" t="t" r="r" b="b"/>
              <a:pathLst>
                <a:path w="893" h="2267" extrusionOk="0">
                  <a:moveTo>
                    <a:pt x="429" y="1"/>
                  </a:moveTo>
                  <a:cubicBezTo>
                    <a:pt x="286" y="1"/>
                    <a:pt x="143" y="1"/>
                    <a:pt x="0" y="36"/>
                  </a:cubicBezTo>
                  <a:lnTo>
                    <a:pt x="0" y="1838"/>
                  </a:lnTo>
                  <a:cubicBezTo>
                    <a:pt x="0" y="2070"/>
                    <a:pt x="197" y="2267"/>
                    <a:pt x="446" y="2267"/>
                  </a:cubicBezTo>
                  <a:cubicBezTo>
                    <a:pt x="696" y="2267"/>
                    <a:pt x="892" y="2070"/>
                    <a:pt x="892" y="1838"/>
                  </a:cubicBezTo>
                  <a:lnTo>
                    <a:pt x="892" y="36"/>
                  </a:lnTo>
                  <a:cubicBezTo>
                    <a:pt x="732" y="1"/>
                    <a:pt x="589" y="1"/>
                    <a:pt x="4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48"/>
            <p:cNvSpPr/>
            <p:nvPr/>
          </p:nvSpPr>
          <p:spPr>
            <a:xfrm>
              <a:off x="3898975" y="3946100"/>
              <a:ext cx="71400" cy="60150"/>
            </a:xfrm>
            <a:custGeom>
              <a:avLst/>
              <a:gdLst/>
              <a:ahLst/>
              <a:cxnLst/>
              <a:rect l="l" t="t" r="r" b="b"/>
              <a:pathLst>
                <a:path w="2856" h="2406" extrusionOk="0">
                  <a:moveTo>
                    <a:pt x="747" y="1"/>
                  </a:moveTo>
                  <a:cubicBezTo>
                    <a:pt x="696" y="1"/>
                    <a:pt x="649" y="25"/>
                    <a:pt x="625" y="72"/>
                  </a:cubicBezTo>
                  <a:lnTo>
                    <a:pt x="36" y="1107"/>
                  </a:lnTo>
                  <a:cubicBezTo>
                    <a:pt x="1" y="1179"/>
                    <a:pt x="36" y="1268"/>
                    <a:pt x="108" y="1303"/>
                  </a:cubicBezTo>
                  <a:lnTo>
                    <a:pt x="2035" y="2392"/>
                  </a:lnTo>
                  <a:cubicBezTo>
                    <a:pt x="2054" y="2401"/>
                    <a:pt x="2074" y="2406"/>
                    <a:pt x="2095" y="2406"/>
                  </a:cubicBezTo>
                  <a:cubicBezTo>
                    <a:pt x="2150" y="2406"/>
                    <a:pt x="2205" y="2373"/>
                    <a:pt x="2231" y="2320"/>
                  </a:cubicBezTo>
                  <a:lnTo>
                    <a:pt x="2802" y="1286"/>
                  </a:lnTo>
                  <a:cubicBezTo>
                    <a:pt x="2855" y="1214"/>
                    <a:pt x="2820" y="1125"/>
                    <a:pt x="2748" y="1089"/>
                  </a:cubicBezTo>
                  <a:lnTo>
                    <a:pt x="821" y="19"/>
                  </a:lnTo>
                  <a:cubicBezTo>
                    <a:pt x="798" y="7"/>
                    <a:pt x="772" y="1"/>
                    <a:pt x="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48"/>
            <p:cNvSpPr/>
            <p:nvPr/>
          </p:nvSpPr>
          <p:spPr>
            <a:xfrm>
              <a:off x="3939125" y="4212850"/>
              <a:ext cx="84775" cy="84775"/>
            </a:xfrm>
            <a:custGeom>
              <a:avLst/>
              <a:gdLst/>
              <a:ahLst/>
              <a:cxnLst/>
              <a:rect l="l" t="t" r="r" b="b"/>
              <a:pathLst>
                <a:path w="3391" h="3391" extrusionOk="0">
                  <a:moveTo>
                    <a:pt x="1696" y="1"/>
                  </a:moveTo>
                  <a:cubicBezTo>
                    <a:pt x="768" y="1"/>
                    <a:pt x="0" y="768"/>
                    <a:pt x="0" y="1696"/>
                  </a:cubicBezTo>
                  <a:cubicBezTo>
                    <a:pt x="0" y="2642"/>
                    <a:pt x="768" y="3391"/>
                    <a:pt x="1696" y="3391"/>
                  </a:cubicBezTo>
                  <a:cubicBezTo>
                    <a:pt x="2623" y="3391"/>
                    <a:pt x="3391" y="2642"/>
                    <a:pt x="3391" y="1696"/>
                  </a:cubicBezTo>
                  <a:cubicBezTo>
                    <a:pt x="3391" y="768"/>
                    <a:pt x="2623" y="1"/>
                    <a:pt x="16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48"/>
            <p:cNvSpPr/>
            <p:nvPr/>
          </p:nvSpPr>
          <p:spPr>
            <a:xfrm>
              <a:off x="3971250" y="4212850"/>
              <a:ext cx="52650" cy="84775"/>
            </a:xfrm>
            <a:custGeom>
              <a:avLst/>
              <a:gdLst/>
              <a:ahLst/>
              <a:cxnLst/>
              <a:rect l="l" t="t" r="r" b="b"/>
              <a:pathLst>
                <a:path w="2106" h="3391" extrusionOk="0">
                  <a:moveTo>
                    <a:pt x="411" y="1"/>
                  </a:moveTo>
                  <a:cubicBezTo>
                    <a:pt x="268" y="1"/>
                    <a:pt x="143" y="19"/>
                    <a:pt x="0" y="54"/>
                  </a:cubicBezTo>
                  <a:cubicBezTo>
                    <a:pt x="750" y="233"/>
                    <a:pt x="1303" y="893"/>
                    <a:pt x="1303" y="1696"/>
                  </a:cubicBezTo>
                  <a:cubicBezTo>
                    <a:pt x="1303" y="2499"/>
                    <a:pt x="750" y="3159"/>
                    <a:pt x="0" y="3337"/>
                  </a:cubicBezTo>
                  <a:cubicBezTo>
                    <a:pt x="143" y="3373"/>
                    <a:pt x="268" y="3391"/>
                    <a:pt x="411" y="3391"/>
                  </a:cubicBezTo>
                  <a:cubicBezTo>
                    <a:pt x="1338" y="3391"/>
                    <a:pt x="2106" y="2642"/>
                    <a:pt x="2106" y="1696"/>
                  </a:cubicBezTo>
                  <a:cubicBezTo>
                    <a:pt x="2106" y="768"/>
                    <a:pt x="1338" y="1"/>
                    <a:pt x="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48"/>
            <p:cNvSpPr/>
            <p:nvPr/>
          </p:nvSpPr>
          <p:spPr>
            <a:xfrm>
              <a:off x="4023875" y="4114725"/>
              <a:ext cx="139650" cy="113325"/>
            </a:xfrm>
            <a:custGeom>
              <a:avLst/>
              <a:gdLst/>
              <a:ahLst/>
              <a:cxnLst/>
              <a:rect l="l" t="t" r="r" b="b"/>
              <a:pathLst>
                <a:path w="5586" h="4533" extrusionOk="0">
                  <a:moveTo>
                    <a:pt x="143" y="0"/>
                  </a:moveTo>
                  <a:cubicBezTo>
                    <a:pt x="54" y="0"/>
                    <a:pt x="1" y="72"/>
                    <a:pt x="1" y="143"/>
                  </a:cubicBezTo>
                  <a:lnTo>
                    <a:pt x="1" y="4532"/>
                  </a:lnTo>
                  <a:lnTo>
                    <a:pt x="5585" y="4532"/>
                  </a:lnTo>
                  <a:lnTo>
                    <a:pt x="5585" y="143"/>
                  </a:lnTo>
                  <a:cubicBezTo>
                    <a:pt x="5585" y="72"/>
                    <a:pt x="5532" y="0"/>
                    <a:pt x="54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48"/>
            <p:cNvSpPr/>
            <p:nvPr/>
          </p:nvSpPr>
          <p:spPr>
            <a:xfrm>
              <a:off x="4145200" y="4114725"/>
              <a:ext cx="18325" cy="113325"/>
            </a:xfrm>
            <a:custGeom>
              <a:avLst/>
              <a:gdLst/>
              <a:ahLst/>
              <a:cxnLst/>
              <a:rect l="l" t="t" r="r" b="b"/>
              <a:pathLst>
                <a:path w="733" h="4533" extrusionOk="0">
                  <a:moveTo>
                    <a:pt x="1" y="0"/>
                  </a:moveTo>
                  <a:lnTo>
                    <a:pt x="1" y="4532"/>
                  </a:lnTo>
                  <a:lnTo>
                    <a:pt x="732" y="4532"/>
                  </a:lnTo>
                  <a:lnTo>
                    <a:pt x="732" y="143"/>
                  </a:lnTo>
                  <a:cubicBezTo>
                    <a:pt x="732" y="72"/>
                    <a:pt x="679" y="0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48"/>
            <p:cNvSpPr/>
            <p:nvPr/>
          </p:nvSpPr>
          <p:spPr>
            <a:xfrm>
              <a:off x="4082300" y="4114725"/>
              <a:ext cx="23225" cy="25450"/>
            </a:xfrm>
            <a:custGeom>
              <a:avLst/>
              <a:gdLst/>
              <a:ahLst/>
              <a:cxnLst/>
              <a:rect l="l" t="t" r="r" b="b"/>
              <a:pathLst>
                <a:path w="929" h="1018" extrusionOk="0">
                  <a:moveTo>
                    <a:pt x="1" y="0"/>
                  </a:moveTo>
                  <a:lnTo>
                    <a:pt x="1" y="857"/>
                  </a:lnTo>
                  <a:cubicBezTo>
                    <a:pt x="1" y="946"/>
                    <a:pt x="72" y="1017"/>
                    <a:pt x="162" y="1017"/>
                  </a:cubicBezTo>
                  <a:lnTo>
                    <a:pt x="750" y="1017"/>
                  </a:lnTo>
                  <a:cubicBezTo>
                    <a:pt x="840" y="1017"/>
                    <a:pt x="929" y="946"/>
                    <a:pt x="929" y="857"/>
                  </a:cubicBezTo>
                  <a:lnTo>
                    <a:pt x="9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48"/>
            <p:cNvSpPr/>
            <p:nvPr/>
          </p:nvSpPr>
          <p:spPr>
            <a:xfrm>
              <a:off x="4163500" y="4152650"/>
              <a:ext cx="93700" cy="75400"/>
            </a:xfrm>
            <a:custGeom>
              <a:avLst/>
              <a:gdLst/>
              <a:ahLst/>
              <a:cxnLst/>
              <a:rect l="l" t="t" r="r" b="b"/>
              <a:pathLst>
                <a:path w="3748" h="3016" extrusionOk="0">
                  <a:moveTo>
                    <a:pt x="0" y="0"/>
                  </a:moveTo>
                  <a:lnTo>
                    <a:pt x="0" y="3015"/>
                  </a:lnTo>
                  <a:lnTo>
                    <a:pt x="3747" y="3015"/>
                  </a:lnTo>
                  <a:lnTo>
                    <a:pt x="3747" y="125"/>
                  </a:lnTo>
                  <a:cubicBezTo>
                    <a:pt x="3747" y="54"/>
                    <a:pt x="3676" y="0"/>
                    <a:pt x="36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48"/>
            <p:cNvSpPr/>
            <p:nvPr/>
          </p:nvSpPr>
          <p:spPr>
            <a:xfrm>
              <a:off x="4244675" y="4152650"/>
              <a:ext cx="12525" cy="75400"/>
            </a:xfrm>
            <a:custGeom>
              <a:avLst/>
              <a:gdLst/>
              <a:ahLst/>
              <a:cxnLst/>
              <a:rect l="l" t="t" r="r" b="b"/>
              <a:pathLst>
                <a:path w="501" h="3016" extrusionOk="0">
                  <a:moveTo>
                    <a:pt x="1" y="0"/>
                  </a:moveTo>
                  <a:lnTo>
                    <a:pt x="1" y="3015"/>
                  </a:lnTo>
                  <a:lnTo>
                    <a:pt x="500" y="3015"/>
                  </a:lnTo>
                  <a:lnTo>
                    <a:pt x="500" y="125"/>
                  </a:lnTo>
                  <a:cubicBezTo>
                    <a:pt x="500" y="54"/>
                    <a:pt x="429" y="0"/>
                    <a:pt x="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48"/>
            <p:cNvSpPr/>
            <p:nvPr/>
          </p:nvSpPr>
          <p:spPr>
            <a:xfrm>
              <a:off x="4200525" y="4152650"/>
              <a:ext cx="19650" cy="20525"/>
            </a:xfrm>
            <a:custGeom>
              <a:avLst/>
              <a:gdLst/>
              <a:ahLst/>
              <a:cxnLst/>
              <a:rect l="l" t="t" r="r" b="b"/>
              <a:pathLst>
                <a:path w="786" h="821" extrusionOk="0">
                  <a:moveTo>
                    <a:pt x="0" y="0"/>
                  </a:moveTo>
                  <a:lnTo>
                    <a:pt x="0" y="678"/>
                  </a:lnTo>
                  <a:cubicBezTo>
                    <a:pt x="0" y="749"/>
                    <a:pt x="72" y="821"/>
                    <a:pt x="143" y="821"/>
                  </a:cubicBezTo>
                  <a:lnTo>
                    <a:pt x="643" y="821"/>
                  </a:lnTo>
                  <a:cubicBezTo>
                    <a:pt x="714" y="821"/>
                    <a:pt x="785" y="749"/>
                    <a:pt x="785" y="678"/>
                  </a:cubicBezTo>
                  <a:lnTo>
                    <a:pt x="78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48"/>
            <p:cNvSpPr/>
            <p:nvPr/>
          </p:nvSpPr>
          <p:spPr>
            <a:xfrm>
              <a:off x="4047075" y="4039775"/>
              <a:ext cx="93250" cy="74975"/>
            </a:xfrm>
            <a:custGeom>
              <a:avLst/>
              <a:gdLst/>
              <a:ahLst/>
              <a:cxnLst/>
              <a:rect l="l" t="t" r="r" b="b"/>
              <a:pathLst>
                <a:path w="3730" h="2999" extrusionOk="0">
                  <a:moveTo>
                    <a:pt x="143" y="1"/>
                  </a:moveTo>
                  <a:cubicBezTo>
                    <a:pt x="72" y="1"/>
                    <a:pt x="0" y="54"/>
                    <a:pt x="0" y="126"/>
                  </a:cubicBezTo>
                  <a:lnTo>
                    <a:pt x="0" y="2998"/>
                  </a:lnTo>
                  <a:lnTo>
                    <a:pt x="3729" y="2998"/>
                  </a:lnTo>
                  <a:lnTo>
                    <a:pt x="3729" y="126"/>
                  </a:lnTo>
                  <a:cubicBezTo>
                    <a:pt x="3729" y="54"/>
                    <a:pt x="3676" y="1"/>
                    <a:pt x="36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48"/>
            <p:cNvSpPr/>
            <p:nvPr/>
          </p:nvSpPr>
          <p:spPr>
            <a:xfrm>
              <a:off x="4128250" y="4039775"/>
              <a:ext cx="12075" cy="74975"/>
            </a:xfrm>
            <a:custGeom>
              <a:avLst/>
              <a:gdLst/>
              <a:ahLst/>
              <a:cxnLst/>
              <a:rect l="l" t="t" r="r" b="b"/>
              <a:pathLst>
                <a:path w="483" h="2999" extrusionOk="0">
                  <a:moveTo>
                    <a:pt x="1" y="1"/>
                  </a:moveTo>
                  <a:lnTo>
                    <a:pt x="1" y="2998"/>
                  </a:lnTo>
                  <a:lnTo>
                    <a:pt x="482" y="2998"/>
                  </a:lnTo>
                  <a:lnTo>
                    <a:pt x="482" y="126"/>
                  </a:lnTo>
                  <a:cubicBezTo>
                    <a:pt x="482" y="54"/>
                    <a:pt x="429" y="1"/>
                    <a:pt x="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48"/>
            <p:cNvSpPr/>
            <p:nvPr/>
          </p:nvSpPr>
          <p:spPr>
            <a:xfrm>
              <a:off x="4084100" y="4039775"/>
              <a:ext cx="19200" cy="20550"/>
            </a:xfrm>
            <a:custGeom>
              <a:avLst/>
              <a:gdLst/>
              <a:ahLst/>
              <a:cxnLst/>
              <a:rect l="l" t="t" r="r" b="b"/>
              <a:pathLst>
                <a:path w="768" h="822" extrusionOk="0">
                  <a:moveTo>
                    <a:pt x="0" y="1"/>
                  </a:moveTo>
                  <a:lnTo>
                    <a:pt x="0" y="679"/>
                  </a:lnTo>
                  <a:cubicBezTo>
                    <a:pt x="0" y="750"/>
                    <a:pt x="72" y="822"/>
                    <a:pt x="143" y="822"/>
                  </a:cubicBezTo>
                  <a:lnTo>
                    <a:pt x="625" y="822"/>
                  </a:lnTo>
                  <a:cubicBezTo>
                    <a:pt x="714" y="822"/>
                    <a:pt x="768" y="750"/>
                    <a:pt x="768" y="679"/>
                  </a:cubicBezTo>
                  <a:lnTo>
                    <a:pt x="76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48"/>
            <p:cNvSpPr/>
            <p:nvPr/>
          </p:nvSpPr>
          <p:spPr>
            <a:xfrm>
              <a:off x="3976150" y="4244975"/>
              <a:ext cx="10725" cy="20550"/>
            </a:xfrm>
            <a:custGeom>
              <a:avLst/>
              <a:gdLst/>
              <a:ahLst/>
              <a:cxnLst/>
              <a:rect l="l" t="t" r="r" b="b"/>
              <a:pathLst>
                <a:path w="429" h="822" extrusionOk="0">
                  <a:moveTo>
                    <a:pt x="215" y="0"/>
                  </a:moveTo>
                  <a:cubicBezTo>
                    <a:pt x="90" y="0"/>
                    <a:pt x="0" y="108"/>
                    <a:pt x="0" y="215"/>
                  </a:cubicBezTo>
                  <a:lnTo>
                    <a:pt x="0" y="607"/>
                  </a:lnTo>
                  <a:cubicBezTo>
                    <a:pt x="0" y="732"/>
                    <a:pt x="90" y="821"/>
                    <a:pt x="215" y="821"/>
                  </a:cubicBezTo>
                  <a:cubicBezTo>
                    <a:pt x="339" y="821"/>
                    <a:pt x="429" y="732"/>
                    <a:pt x="429" y="607"/>
                  </a:cubicBezTo>
                  <a:lnTo>
                    <a:pt x="429" y="215"/>
                  </a:lnTo>
                  <a:cubicBezTo>
                    <a:pt x="429" y="108"/>
                    <a:pt x="339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48"/>
            <p:cNvSpPr/>
            <p:nvPr/>
          </p:nvSpPr>
          <p:spPr>
            <a:xfrm>
              <a:off x="4035475" y="4195450"/>
              <a:ext cx="11175" cy="14750"/>
            </a:xfrm>
            <a:custGeom>
              <a:avLst/>
              <a:gdLst/>
              <a:ahLst/>
              <a:cxnLst/>
              <a:rect l="l" t="t" r="r" b="b"/>
              <a:pathLst>
                <a:path w="447" h="590" extrusionOk="0">
                  <a:moveTo>
                    <a:pt x="232" y="1"/>
                  </a:moveTo>
                  <a:cubicBezTo>
                    <a:pt x="108" y="1"/>
                    <a:pt x="0" y="108"/>
                    <a:pt x="0" y="233"/>
                  </a:cubicBezTo>
                  <a:lnTo>
                    <a:pt x="0" y="376"/>
                  </a:lnTo>
                  <a:cubicBezTo>
                    <a:pt x="0" y="501"/>
                    <a:pt x="108" y="590"/>
                    <a:pt x="232" y="590"/>
                  </a:cubicBezTo>
                  <a:cubicBezTo>
                    <a:pt x="357" y="590"/>
                    <a:pt x="447" y="501"/>
                    <a:pt x="447" y="376"/>
                  </a:cubicBezTo>
                  <a:lnTo>
                    <a:pt x="447" y="233"/>
                  </a:lnTo>
                  <a:cubicBezTo>
                    <a:pt x="447" y="108"/>
                    <a:pt x="357" y="1"/>
                    <a:pt x="2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48"/>
            <p:cNvSpPr/>
            <p:nvPr/>
          </p:nvSpPr>
          <p:spPr>
            <a:xfrm>
              <a:off x="4053775" y="4195450"/>
              <a:ext cx="11175" cy="14750"/>
            </a:xfrm>
            <a:custGeom>
              <a:avLst/>
              <a:gdLst/>
              <a:ahLst/>
              <a:cxnLst/>
              <a:rect l="l" t="t" r="r" b="b"/>
              <a:pathLst>
                <a:path w="447" h="590" extrusionOk="0">
                  <a:moveTo>
                    <a:pt x="232" y="1"/>
                  </a:moveTo>
                  <a:cubicBezTo>
                    <a:pt x="107" y="1"/>
                    <a:pt x="0" y="108"/>
                    <a:pt x="0" y="233"/>
                  </a:cubicBezTo>
                  <a:lnTo>
                    <a:pt x="0" y="376"/>
                  </a:lnTo>
                  <a:cubicBezTo>
                    <a:pt x="0" y="501"/>
                    <a:pt x="107" y="590"/>
                    <a:pt x="232" y="590"/>
                  </a:cubicBezTo>
                  <a:cubicBezTo>
                    <a:pt x="357" y="590"/>
                    <a:pt x="446" y="501"/>
                    <a:pt x="446" y="376"/>
                  </a:cubicBezTo>
                  <a:lnTo>
                    <a:pt x="446" y="233"/>
                  </a:lnTo>
                  <a:cubicBezTo>
                    <a:pt x="446" y="108"/>
                    <a:pt x="357" y="1"/>
                    <a:pt x="2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48"/>
            <p:cNvSpPr/>
            <p:nvPr/>
          </p:nvSpPr>
          <p:spPr>
            <a:xfrm>
              <a:off x="4072050" y="4195450"/>
              <a:ext cx="11175" cy="14750"/>
            </a:xfrm>
            <a:custGeom>
              <a:avLst/>
              <a:gdLst/>
              <a:ahLst/>
              <a:cxnLst/>
              <a:rect l="l" t="t" r="r" b="b"/>
              <a:pathLst>
                <a:path w="447" h="590" extrusionOk="0">
                  <a:moveTo>
                    <a:pt x="233" y="1"/>
                  </a:moveTo>
                  <a:cubicBezTo>
                    <a:pt x="108" y="1"/>
                    <a:pt x="1" y="108"/>
                    <a:pt x="1" y="233"/>
                  </a:cubicBezTo>
                  <a:lnTo>
                    <a:pt x="1" y="376"/>
                  </a:lnTo>
                  <a:cubicBezTo>
                    <a:pt x="1" y="501"/>
                    <a:pt x="108" y="590"/>
                    <a:pt x="233" y="590"/>
                  </a:cubicBezTo>
                  <a:cubicBezTo>
                    <a:pt x="357" y="590"/>
                    <a:pt x="447" y="501"/>
                    <a:pt x="447" y="376"/>
                  </a:cubicBezTo>
                  <a:lnTo>
                    <a:pt x="447" y="233"/>
                  </a:lnTo>
                  <a:cubicBezTo>
                    <a:pt x="447" y="108"/>
                    <a:pt x="357" y="1"/>
                    <a:pt x="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6" name="Google Shape;2046;p48"/>
          <p:cNvGrpSpPr/>
          <p:nvPr/>
        </p:nvGrpSpPr>
        <p:grpSpPr>
          <a:xfrm>
            <a:off x="1477789" y="1872630"/>
            <a:ext cx="700829" cy="699120"/>
            <a:chOff x="3899425" y="2819350"/>
            <a:chExt cx="367575" cy="367575"/>
          </a:xfrm>
        </p:grpSpPr>
        <p:sp>
          <p:nvSpPr>
            <p:cNvPr id="2047" name="Google Shape;2047;p48"/>
            <p:cNvSpPr/>
            <p:nvPr/>
          </p:nvSpPr>
          <p:spPr>
            <a:xfrm>
              <a:off x="3899425" y="3015175"/>
              <a:ext cx="171750" cy="171750"/>
            </a:xfrm>
            <a:custGeom>
              <a:avLst/>
              <a:gdLst/>
              <a:ahLst/>
              <a:cxnLst/>
              <a:rect l="l" t="t" r="r" b="b"/>
              <a:pathLst>
                <a:path w="6870" h="6870" extrusionOk="0">
                  <a:moveTo>
                    <a:pt x="393" y="0"/>
                  </a:moveTo>
                  <a:cubicBezTo>
                    <a:pt x="179" y="0"/>
                    <a:pt x="0" y="179"/>
                    <a:pt x="0" y="411"/>
                  </a:cubicBezTo>
                  <a:lnTo>
                    <a:pt x="0" y="6477"/>
                  </a:lnTo>
                  <a:cubicBezTo>
                    <a:pt x="0" y="6691"/>
                    <a:pt x="179" y="6870"/>
                    <a:pt x="393" y="6870"/>
                  </a:cubicBezTo>
                  <a:lnTo>
                    <a:pt x="6477" y="6870"/>
                  </a:lnTo>
                  <a:cubicBezTo>
                    <a:pt x="6691" y="6870"/>
                    <a:pt x="6870" y="6691"/>
                    <a:pt x="6870" y="6477"/>
                  </a:cubicBezTo>
                  <a:lnTo>
                    <a:pt x="6870" y="411"/>
                  </a:lnTo>
                  <a:cubicBezTo>
                    <a:pt x="6870" y="179"/>
                    <a:pt x="6691" y="0"/>
                    <a:pt x="64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48"/>
            <p:cNvSpPr/>
            <p:nvPr/>
          </p:nvSpPr>
          <p:spPr>
            <a:xfrm>
              <a:off x="4043950" y="3015175"/>
              <a:ext cx="27225" cy="171750"/>
            </a:xfrm>
            <a:custGeom>
              <a:avLst/>
              <a:gdLst/>
              <a:ahLst/>
              <a:cxnLst/>
              <a:rect l="l" t="t" r="r" b="b"/>
              <a:pathLst>
                <a:path w="1089" h="6870" extrusionOk="0">
                  <a:moveTo>
                    <a:pt x="0" y="0"/>
                  </a:moveTo>
                  <a:cubicBezTo>
                    <a:pt x="215" y="0"/>
                    <a:pt x="393" y="179"/>
                    <a:pt x="393" y="411"/>
                  </a:cubicBezTo>
                  <a:lnTo>
                    <a:pt x="393" y="6477"/>
                  </a:lnTo>
                  <a:cubicBezTo>
                    <a:pt x="393" y="6691"/>
                    <a:pt x="215" y="6870"/>
                    <a:pt x="0" y="6870"/>
                  </a:cubicBezTo>
                  <a:lnTo>
                    <a:pt x="696" y="6870"/>
                  </a:lnTo>
                  <a:cubicBezTo>
                    <a:pt x="910" y="6870"/>
                    <a:pt x="1089" y="6691"/>
                    <a:pt x="1089" y="6477"/>
                  </a:cubicBezTo>
                  <a:lnTo>
                    <a:pt x="1089" y="411"/>
                  </a:lnTo>
                  <a:cubicBezTo>
                    <a:pt x="1089" y="179"/>
                    <a:pt x="910" y="0"/>
                    <a:pt x="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48"/>
            <p:cNvSpPr/>
            <p:nvPr/>
          </p:nvSpPr>
          <p:spPr>
            <a:xfrm>
              <a:off x="3968125" y="3015175"/>
              <a:ext cx="34375" cy="41525"/>
            </a:xfrm>
            <a:custGeom>
              <a:avLst/>
              <a:gdLst/>
              <a:ahLst/>
              <a:cxnLst/>
              <a:rect l="l" t="t" r="r" b="b"/>
              <a:pathLst>
                <a:path w="1375" h="1661" extrusionOk="0">
                  <a:moveTo>
                    <a:pt x="0" y="0"/>
                  </a:moveTo>
                  <a:lnTo>
                    <a:pt x="0" y="1517"/>
                  </a:lnTo>
                  <a:cubicBezTo>
                    <a:pt x="0" y="1599"/>
                    <a:pt x="74" y="1660"/>
                    <a:pt x="148" y="1660"/>
                  </a:cubicBezTo>
                  <a:cubicBezTo>
                    <a:pt x="171" y="1660"/>
                    <a:pt x="193" y="1654"/>
                    <a:pt x="214" y="1642"/>
                  </a:cubicBezTo>
                  <a:lnTo>
                    <a:pt x="607" y="1356"/>
                  </a:lnTo>
                  <a:cubicBezTo>
                    <a:pt x="634" y="1339"/>
                    <a:pt x="660" y="1330"/>
                    <a:pt x="687" y="1330"/>
                  </a:cubicBezTo>
                  <a:cubicBezTo>
                    <a:pt x="714" y="1330"/>
                    <a:pt x="741" y="1339"/>
                    <a:pt x="767" y="1356"/>
                  </a:cubicBezTo>
                  <a:lnTo>
                    <a:pt x="1160" y="1642"/>
                  </a:lnTo>
                  <a:cubicBezTo>
                    <a:pt x="1181" y="1654"/>
                    <a:pt x="1204" y="1660"/>
                    <a:pt x="1226" y="1660"/>
                  </a:cubicBezTo>
                  <a:cubicBezTo>
                    <a:pt x="1301" y="1660"/>
                    <a:pt x="1374" y="1599"/>
                    <a:pt x="1374" y="1517"/>
                  </a:cubicBezTo>
                  <a:lnTo>
                    <a:pt x="137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48"/>
            <p:cNvSpPr/>
            <p:nvPr/>
          </p:nvSpPr>
          <p:spPr>
            <a:xfrm>
              <a:off x="3968125" y="3167275"/>
              <a:ext cx="34375" cy="19650"/>
            </a:xfrm>
            <a:custGeom>
              <a:avLst/>
              <a:gdLst/>
              <a:ahLst/>
              <a:cxnLst/>
              <a:rect l="l" t="t" r="r" b="b"/>
              <a:pathLst>
                <a:path w="1375" h="786" extrusionOk="0">
                  <a:moveTo>
                    <a:pt x="143" y="1"/>
                  </a:moveTo>
                  <a:cubicBezTo>
                    <a:pt x="72" y="1"/>
                    <a:pt x="0" y="72"/>
                    <a:pt x="0" y="161"/>
                  </a:cubicBezTo>
                  <a:lnTo>
                    <a:pt x="0" y="786"/>
                  </a:lnTo>
                  <a:lnTo>
                    <a:pt x="1374" y="786"/>
                  </a:lnTo>
                  <a:lnTo>
                    <a:pt x="1374" y="161"/>
                  </a:lnTo>
                  <a:cubicBezTo>
                    <a:pt x="1374" y="72"/>
                    <a:pt x="1321" y="1"/>
                    <a:pt x="12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48"/>
            <p:cNvSpPr/>
            <p:nvPr/>
          </p:nvSpPr>
          <p:spPr>
            <a:xfrm>
              <a:off x="3912350" y="3145425"/>
              <a:ext cx="11175" cy="14300"/>
            </a:xfrm>
            <a:custGeom>
              <a:avLst/>
              <a:gdLst/>
              <a:ahLst/>
              <a:cxnLst/>
              <a:rect l="l" t="t" r="r" b="b"/>
              <a:pathLst>
                <a:path w="447" h="572" extrusionOk="0">
                  <a:moveTo>
                    <a:pt x="233" y="0"/>
                  </a:moveTo>
                  <a:cubicBezTo>
                    <a:pt x="108" y="0"/>
                    <a:pt x="1" y="90"/>
                    <a:pt x="1" y="215"/>
                  </a:cubicBezTo>
                  <a:lnTo>
                    <a:pt x="1" y="339"/>
                  </a:lnTo>
                  <a:cubicBezTo>
                    <a:pt x="1" y="464"/>
                    <a:pt x="108" y="571"/>
                    <a:pt x="233" y="571"/>
                  </a:cubicBezTo>
                  <a:cubicBezTo>
                    <a:pt x="358" y="571"/>
                    <a:pt x="447" y="464"/>
                    <a:pt x="447" y="339"/>
                  </a:cubicBezTo>
                  <a:lnTo>
                    <a:pt x="447" y="215"/>
                  </a:lnTo>
                  <a:cubicBezTo>
                    <a:pt x="447" y="90"/>
                    <a:pt x="358" y="0"/>
                    <a:pt x="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48"/>
            <p:cNvSpPr/>
            <p:nvPr/>
          </p:nvSpPr>
          <p:spPr>
            <a:xfrm>
              <a:off x="3931100" y="3145425"/>
              <a:ext cx="10725" cy="14300"/>
            </a:xfrm>
            <a:custGeom>
              <a:avLst/>
              <a:gdLst/>
              <a:ahLst/>
              <a:cxnLst/>
              <a:rect l="l" t="t" r="r" b="b"/>
              <a:pathLst>
                <a:path w="429" h="572" extrusionOk="0">
                  <a:moveTo>
                    <a:pt x="214" y="0"/>
                  </a:moveTo>
                  <a:cubicBezTo>
                    <a:pt x="89" y="0"/>
                    <a:pt x="0" y="90"/>
                    <a:pt x="0" y="215"/>
                  </a:cubicBezTo>
                  <a:lnTo>
                    <a:pt x="0" y="339"/>
                  </a:lnTo>
                  <a:cubicBezTo>
                    <a:pt x="0" y="464"/>
                    <a:pt x="89" y="571"/>
                    <a:pt x="214" y="571"/>
                  </a:cubicBezTo>
                  <a:cubicBezTo>
                    <a:pt x="339" y="571"/>
                    <a:pt x="429" y="464"/>
                    <a:pt x="429" y="339"/>
                  </a:cubicBezTo>
                  <a:lnTo>
                    <a:pt x="429" y="215"/>
                  </a:lnTo>
                  <a:cubicBezTo>
                    <a:pt x="429" y="90"/>
                    <a:pt x="339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48"/>
            <p:cNvSpPr/>
            <p:nvPr/>
          </p:nvSpPr>
          <p:spPr>
            <a:xfrm>
              <a:off x="3949375" y="3145425"/>
              <a:ext cx="10750" cy="14300"/>
            </a:xfrm>
            <a:custGeom>
              <a:avLst/>
              <a:gdLst/>
              <a:ahLst/>
              <a:cxnLst/>
              <a:rect l="l" t="t" r="r" b="b"/>
              <a:pathLst>
                <a:path w="430" h="572" extrusionOk="0">
                  <a:moveTo>
                    <a:pt x="215" y="0"/>
                  </a:moveTo>
                  <a:cubicBezTo>
                    <a:pt x="90" y="0"/>
                    <a:pt x="1" y="90"/>
                    <a:pt x="1" y="215"/>
                  </a:cubicBezTo>
                  <a:lnTo>
                    <a:pt x="1" y="339"/>
                  </a:lnTo>
                  <a:cubicBezTo>
                    <a:pt x="1" y="464"/>
                    <a:pt x="90" y="571"/>
                    <a:pt x="215" y="571"/>
                  </a:cubicBezTo>
                  <a:cubicBezTo>
                    <a:pt x="340" y="571"/>
                    <a:pt x="429" y="464"/>
                    <a:pt x="429" y="339"/>
                  </a:cubicBezTo>
                  <a:lnTo>
                    <a:pt x="429" y="215"/>
                  </a:lnTo>
                  <a:cubicBezTo>
                    <a:pt x="429" y="90"/>
                    <a:pt x="340" y="0"/>
                    <a:pt x="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48"/>
            <p:cNvSpPr/>
            <p:nvPr/>
          </p:nvSpPr>
          <p:spPr>
            <a:xfrm>
              <a:off x="4094800" y="2819350"/>
              <a:ext cx="172200" cy="172200"/>
            </a:xfrm>
            <a:custGeom>
              <a:avLst/>
              <a:gdLst/>
              <a:ahLst/>
              <a:cxnLst/>
              <a:rect l="l" t="t" r="r" b="b"/>
              <a:pathLst>
                <a:path w="6888" h="6888" extrusionOk="0">
                  <a:moveTo>
                    <a:pt x="3444" y="0"/>
                  </a:moveTo>
                  <a:cubicBezTo>
                    <a:pt x="1553" y="0"/>
                    <a:pt x="1" y="1553"/>
                    <a:pt x="1" y="3444"/>
                  </a:cubicBezTo>
                  <a:cubicBezTo>
                    <a:pt x="1" y="5353"/>
                    <a:pt x="1553" y="6888"/>
                    <a:pt x="3444" y="6888"/>
                  </a:cubicBezTo>
                  <a:cubicBezTo>
                    <a:pt x="5353" y="6888"/>
                    <a:pt x="6888" y="5353"/>
                    <a:pt x="6888" y="3444"/>
                  </a:cubicBezTo>
                  <a:cubicBezTo>
                    <a:pt x="6888" y="1553"/>
                    <a:pt x="5353" y="0"/>
                    <a:pt x="34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48"/>
            <p:cNvSpPr/>
            <p:nvPr/>
          </p:nvSpPr>
          <p:spPr>
            <a:xfrm>
              <a:off x="4169300" y="2819350"/>
              <a:ext cx="97700" cy="172200"/>
            </a:xfrm>
            <a:custGeom>
              <a:avLst/>
              <a:gdLst/>
              <a:ahLst/>
              <a:cxnLst/>
              <a:rect l="l" t="t" r="r" b="b"/>
              <a:pathLst>
                <a:path w="3908" h="6888" extrusionOk="0">
                  <a:moveTo>
                    <a:pt x="464" y="0"/>
                  </a:moveTo>
                  <a:cubicBezTo>
                    <a:pt x="304" y="0"/>
                    <a:pt x="143" y="18"/>
                    <a:pt x="0" y="36"/>
                  </a:cubicBezTo>
                  <a:cubicBezTo>
                    <a:pt x="1677" y="268"/>
                    <a:pt x="2962" y="1713"/>
                    <a:pt x="2962" y="3444"/>
                  </a:cubicBezTo>
                  <a:cubicBezTo>
                    <a:pt x="2962" y="5193"/>
                    <a:pt x="1677" y="6620"/>
                    <a:pt x="0" y="6852"/>
                  </a:cubicBezTo>
                  <a:cubicBezTo>
                    <a:pt x="143" y="6870"/>
                    <a:pt x="304" y="6888"/>
                    <a:pt x="464" y="6888"/>
                  </a:cubicBezTo>
                  <a:cubicBezTo>
                    <a:pt x="2373" y="6888"/>
                    <a:pt x="3908" y="5353"/>
                    <a:pt x="3908" y="3444"/>
                  </a:cubicBezTo>
                  <a:cubicBezTo>
                    <a:pt x="3908" y="1553"/>
                    <a:pt x="2373" y="0"/>
                    <a:pt x="4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48"/>
            <p:cNvSpPr/>
            <p:nvPr/>
          </p:nvSpPr>
          <p:spPr>
            <a:xfrm>
              <a:off x="4118450" y="2843000"/>
              <a:ext cx="124925" cy="124925"/>
            </a:xfrm>
            <a:custGeom>
              <a:avLst/>
              <a:gdLst/>
              <a:ahLst/>
              <a:cxnLst/>
              <a:rect l="l" t="t" r="r" b="b"/>
              <a:pathLst>
                <a:path w="4997" h="4997" extrusionOk="0">
                  <a:moveTo>
                    <a:pt x="2498" y="0"/>
                  </a:moveTo>
                  <a:cubicBezTo>
                    <a:pt x="1124" y="0"/>
                    <a:pt x="0" y="1124"/>
                    <a:pt x="0" y="2498"/>
                  </a:cubicBezTo>
                  <a:cubicBezTo>
                    <a:pt x="0" y="3890"/>
                    <a:pt x="1124" y="4996"/>
                    <a:pt x="2498" y="4996"/>
                  </a:cubicBezTo>
                  <a:cubicBezTo>
                    <a:pt x="3872" y="4996"/>
                    <a:pt x="4996" y="3890"/>
                    <a:pt x="4996" y="2498"/>
                  </a:cubicBezTo>
                  <a:cubicBezTo>
                    <a:pt x="4996" y="1124"/>
                    <a:pt x="3872" y="0"/>
                    <a:pt x="24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48"/>
            <p:cNvSpPr/>
            <p:nvPr/>
          </p:nvSpPr>
          <p:spPr>
            <a:xfrm>
              <a:off x="4171075" y="2843000"/>
              <a:ext cx="72300" cy="124925"/>
            </a:xfrm>
            <a:custGeom>
              <a:avLst/>
              <a:gdLst/>
              <a:ahLst/>
              <a:cxnLst/>
              <a:rect l="l" t="t" r="r" b="b"/>
              <a:pathLst>
                <a:path w="2892" h="4997" extrusionOk="0">
                  <a:moveTo>
                    <a:pt x="393" y="0"/>
                  </a:moveTo>
                  <a:cubicBezTo>
                    <a:pt x="250" y="0"/>
                    <a:pt x="126" y="18"/>
                    <a:pt x="1" y="36"/>
                  </a:cubicBezTo>
                  <a:cubicBezTo>
                    <a:pt x="1178" y="232"/>
                    <a:pt x="2088" y="1267"/>
                    <a:pt x="2088" y="2498"/>
                  </a:cubicBezTo>
                  <a:cubicBezTo>
                    <a:pt x="2088" y="3747"/>
                    <a:pt x="1178" y="4782"/>
                    <a:pt x="1" y="4960"/>
                  </a:cubicBezTo>
                  <a:cubicBezTo>
                    <a:pt x="126" y="4996"/>
                    <a:pt x="250" y="4996"/>
                    <a:pt x="393" y="4996"/>
                  </a:cubicBezTo>
                  <a:cubicBezTo>
                    <a:pt x="1767" y="4996"/>
                    <a:pt x="2891" y="3890"/>
                    <a:pt x="2891" y="2498"/>
                  </a:cubicBezTo>
                  <a:cubicBezTo>
                    <a:pt x="2891" y="1124"/>
                    <a:pt x="1767" y="0"/>
                    <a:pt x="3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48"/>
            <p:cNvSpPr/>
            <p:nvPr/>
          </p:nvSpPr>
          <p:spPr>
            <a:xfrm>
              <a:off x="4159025" y="2862625"/>
              <a:ext cx="44650" cy="85650"/>
            </a:xfrm>
            <a:custGeom>
              <a:avLst/>
              <a:gdLst/>
              <a:ahLst/>
              <a:cxnLst/>
              <a:rect l="l" t="t" r="r" b="b"/>
              <a:pathLst>
                <a:path w="1786" h="3426" extrusionOk="0">
                  <a:moveTo>
                    <a:pt x="857" y="0"/>
                  </a:moveTo>
                  <a:cubicBezTo>
                    <a:pt x="732" y="0"/>
                    <a:pt x="643" y="107"/>
                    <a:pt x="643" y="232"/>
                  </a:cubicBezTo>
                  <a:lnTo>
                    <a:pt x="643" y="357"/>
                  </a:lnTo>
                  <a:lnTo>
                    <a:pt x="608" y="357"/>
                  </a:lnTo>
                  <a:cubicBezTo>
                    <a:pt x="358" y="428"/>
                    <a:pt x="161" y="660"/>
                    <a:pt x="108" y="928"/>
                  </a:cubicBezTo>
                  <a:cubicBezTo>
                    <a:pt x="54" y="1178"/>
                    <a:pt x="144" y="1428"/>
                    <a:pt x="322" y="1570"/>
                  </a:cubicBezTo>
                  <a:cubicBezTo>
                    <a:pt x="465" y="1677"/>
                    <a:pt x="679" y="1784"/>
                    <a:pt x="1036" y="1909"/>
                  </a:cubicBezTo>
                  <a:cubicBezTo>
                    <a:pt x="1303" y="1999"/>
                    <a:pt x="1286" y="2213"/>
                    <a:pt x="1286" y="2302"/>
                  </a:cubicBezTo>
                  <a:cubicBezTo>
                    <a:pt x="1250" y="2462"/>
                    <a:pt x="1107" y="2641"/>
                    <a:pt x="857" y="2659"/>
                  </a:cubicBezTo>
                  <a:cubicBezTo>
                    <a:pt x="625" y="2659"/>
                    <a:pt x="554" y="2641"/>
                    <a:pt x="376" y="2516"/>
                  </a:cubicBezTo>
                  <a:cubicBezTo>
                    <a:pt x="337" y="2497"/>
                    <a:pt x="294" y="2487"/>
                    <a:pt x="251" y="2487"/>
                  </a:cubicBezTo>
                  <a:cubicBezTo>
                    <a:pt x="175" y="2487"/>
                    <a:pt x="100" y="2519"/>
                    <a:pt x="54" y="2587"/>
                  </a:cubicBezTo>
                  <a:cubicBezTo>
                    <a:pt x="1" y="2694"/>
                    <a:pt x="19" y="2819"/>
                    <a:pt x="126" y="2891"/>
                  </a:cubicBezTo>
                  <a:cubicBezTo>
                    <a:pt x="322" y="3016"/>
                    <a:pt x="465" y="3069"/>
                    <a:pt x="643" y="3087"/>
                  </a:cubicBezTo>
                  <a:lnTo>
                    <a:pt x="643" y="3212"/>
                  </a:lnTo>
                  <a:cubicBezTo>
                    <a:pt x="643" y="3337"/>
                    <a:pt x="732" y="3426"/>
                    <a:pt x="857" y="3426"/>
                  </a:cubicBezTo>
                  <a:cubicBezTo>
                    <a:pt x="982" y="3426"/>
                    <a:pt x="1089" y="3337"/>
                    <a:pt x="1089" y="3212"/>
                  </a:cubicBezTo>
                  <a:lnTo>
                    <a:pt x="1089" y="3069"/>
                  </a:lnTo>
                  <a:cubicBezTo>
                    <a:pt x="1446" y="2980"/>
                    <a:pt x="1660" y="2677"/>
                    <a:pt x="1714" y="2373"/>
                  </a:cubicBezTo>
                  <a:cubicBezTo>
                    <a:pt x="1785" y="1981"/>
                    <a:pt x="1571" y="1624"/>
                    <a:pt x="1196" y="1499"/>
                  </a:cubicBezTo>
                  <a:cubicBezTo>
                    <a:pt x="982" y="1410"/>
                    <a:pt x="732" y="1321"/>
                    <a:pt x="590" y="1213"/>
                  </a:cubicBezTo>
                  <a:cubicBezTo>
                    <a:pt x="554" y="1178"/>
                    <a:pt x="536" y="1106"/>
                    <a:pt x="536" y="1017"/>
                  </a:cubicBezTo>
                  <a:cubicBezTo>
                    <a:pt x="554" y="928"/>
                    <a:pt x="625" y="821"/>
                    <a:pt x="732" y="785"/>
                  </a:cubicBezTo>
                  <a:cubicBezTo>
                    <a:pt x="804" y="764"/>
                    <a:pt x="871" y="756"/>
                    <a:pt x="932" y="756"/>
                  </a:cubicBezTo>
                  <a:cubicBezTo>
                    <a:pt x="1133" y="756"/>
                    <a:pt x="1272" y="843"/>
                    <a:pt x="1286" y="857"/>
                  </a:cubicBezTo>
                  <a:cubicBezTo>
                    <a:pt x="1318" y="876"/>
                    <a:pt x="1356" y="886"/>
                    <a:pt x="1397" y="886"/>
                  </a:cubicBezTo>
                  <a:cubicBezTo>
                    <a:pt x="1468" y="886"/>
                    <a:pt x="1543" y="854"/>
                    <a:pt x="1589" y="785"/>
                  </a:cubicBezTo>
                  <a:cubicBezTo>
                    <a:pt x="1660" y="678"/>
                    <a:pt x="1625" y="553"/>
                    <a:pt x="1518" y="482"/>
                  </a:cubicBezTo>
                  <a:cubicBezTo>
                    <a:pt x="1518" y="464"/>
                    <a:pt x="1339" y="357"/>
                    <a:pt x="1089" y="321"/>
                  </a:cubicBezTo>
                  <a:lnTo>
                    <a:pt x="1089" y="232"/>
                  </a:lnTo>
                  <a:cubicBezTo>
                    <a:pt x="1089" y="107"/>
                    <a:pt x="982" y="0"/>
                    <a:pt x="8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48"/>
            <p:cNvSpPr/>
            <p:nvPr/>
          </p:nvSpPr>
          <p:spPr>
            <a:xfrm>
              <a:off x="3983725" y="2840425"/>
              <a:ext cx="98600" cy="123475"/>
            </a:xfrm>
            <a:custGeom>
              <a:avLst/>
              <a:gdLst/>
              <a:ahLst/>
              <a:cxnLst/>
              <a:rect l="l" t="t" r="r" b="b"/>
              <a:pathLst>
                <a:path w="3944" h="4939" extrusionOk="0">
                  <a:moveTo>
                    <a:pt x="2416" y="1"/>
                  </a:moveTo>
                  <a:cubicBezTo>
                    <a:pt x="2334" y="1"/>
                    <a:pt x="2253" y="41"/>
                    <a:pt x="2213" y="121"/>
                  </a:cubicBezTo>
                  <a:lnTo>
                    <a:pt x="54" y="4617"/>
                  </a:lnTo>
                  <a:cubicBezTo>
                    <a:pt x="1" y="4742"/>
                    <a:pt x="54" y="4867"/>
                    <a:pt x="161" y="4921"/>
                  </a:cubicBezTo>
                  <a:cubicBezTo>
                    <a:pt x="197" y="4938"/>
                    <a:pt x="215" y="4938"/>
                    <a:pt x="251" y="4938"/>
                  </a:cubicBezTo>
                  <a:cubicBezTo>
                    <a:pt x="340" y="4938"/>
                    <a:pt x="411" y="4903"/>
                    <a:pt x="447" y="4814"/>
                  </a:cubicBezTo>
                  <a:lnTo>
                    <a:pt x="2517" y="496"/>
                  </a:lnTo>
                  <a:lnTo>
                    <a:pt x="3605" y="942"/>
                  </a:lnTo>
                  <a:cubicBezTo>
                    <a:pt x="3633" y="956"/>
                    <a:pt x="3663" y="962"/>
                    <a:pt x="3694" y="962"/>
                  </a:cubicBezTo>
                  <a:cubicBezTo>
                    <a:pt x="3779" y="962"/>
                    <a:pt x="3864" y="909"/>
                    <a:pt x="3890" y="817"/>
                  </a:cubicBezTo>
                  <a:cubicBezTo>
                    <a:pt x="3944" y="710"/>
                    <a:pt x="3890" y="585"/>
                    <a:pt x="3766" y="531"/>
                  </a:cubicBezTo>
                  <a:lnTo>
                    <a:pt x="2499" y="14"/>
                  </a:lnTo>
                  <a:cubicBezTo>
                    <a:pt x="2472" y="5"/>
                    <a:pt x="2444" y="1"/>
                    <a:pt x="24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48"/>
            <p:cNvSpPr/>
            <p:nvPr/>
          </p:nvSpPr>
          <p:spPr>
            <a:xfrm>
              <a:off x="3965150" y="2946125"/>
              <a:ext cx="49825" cy="39975"/>
            </a:xfrm>
            <a:custGeom>
              <a:avLst/>
              <a:gdLst/>
              <a:ahLst/>
              <a:cxnLst/>
              <a:rect l="l" t="t" r="r" b="b"/>
              <a:pathLst>
                <a:path w="1993" h="1599" extrusionOk="0">
                  <a:moveTo>
                    <a:pt x="160" y="0"/>
                  </a:moveTo>
                  <a:cubicBezTo>
                    <a:pt x="67" y="0"/>
                    <a:pt x="1" y="88"/>
                    <a:pt x="30" y="175"/>
                  </a:cubicBezTo>
                  <a:lnTo>
                    <a:pt x="458" y="1496"/>
                  </a:lnTo>
                  <a:cubicBezTo>
                    <a:pt x="471" y="1562"/>
                    <a:pt x="524" y="1598"/>
                    <a:pt x="579" y="1598"/>
                  </a:cubicBezTo>
                  <a:cubicBezTo>
                    <a:pt x="599" y="1598"/>
                    <a:pt x="618" y="1594"/>
                    <a:pt x="637" y="1585"/>
                  </a:cubicBezTo>
                  <a:lnTo>
                    <a:pt x="1886" y="960"/>
                  </a:lnTo>
                  <a:cubicBezTo>
                    <a:pt x="1993" y="907"/>
                    <a:pt x="1993" y="746"/>
                    <a:pt x="1868" y="710"/>
                  </a:cubicBezTo>
                  <a:lnTo>
                    <a:pt x="226" y="15"/>
                  </a:lnTo>
                  <a:cubicBezTo>
                    <a:pt x="203" y="5"/>
                    <a:pt x="181" y="0"/>
                    <a:pt x="1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48"/>
            <p:cNvSpPr/>
            <p:nvPr/>
          </p:nvSpPr>
          <p:spPr>
            <a:xfrm>
              <a:off x="4088550" y="3037400"/>
              <a:ext cx="98600" cy="123650"/>
            </a:xfrm>
            <a:custGeom>
              <a:avLst/>
              <a:gdLst/>
              <a:ahLst/>
              <a:cxnLst/>
              <a:rect l="l" t="t" r="r" b="b"/>
              <a:pathLst>
                <a:path w="3944" h="4946" extrusionOk="0">
                  <a:moveTo>
                    <a:pt x="3695" y="0"/>
                  </a:moveTo>
                  <a:cubicBezTo>
                    <a:pt x="3615" y="0"/>
                    <a:pt x="3537" y="50"/>
                    <a:pt x="3498" y="128"/>
                  </a:cubicBezTo>
                  <a:lnTo>
                    <a:pt x="1428" y="4446"/>
                  </a:lnTo>
                  <a:lnTo>
                    <a:pt x="340" y="4000"/>
                  </a:lnTo>
                  <a:cubicBezTo>
                    <a:pt x="315" y="3988"/>
                    <a:pt x="288" y="3982"/>
                    <a:pt x="261" y="3982"/>
                  </a:cubicBezTo>
                  <a:cubicBezTo>
                    <a:pt x="172" y="3982"/>
                    <a:pt x="82" y="4043"/>
                    <a:pt x="54" y="4125"/>
                  </a:cubicBezTo>
                  <a:cubicBezTo>
                    <a:pt x="1" y="4232"/>
                    <a:pt x="54" y="4357"/>
                    <a:pt x="179" y="4411"/>
                  </a:cubicBezTo>
                  <a:lnTo>
                    <a:pt x="1446" y="4928"/>
                  </a:lnTo>
                  <a:cubicBezTo>
                    <a:pt x="1482" y="4946"/>
                    <a:pt x="1500" y="4946"/>
                    <a:pt x="1535" y="4946"/>
                  </a:cubicBezTo>
                  <a:cubicBezTo>
                    <a:pt x="1607" y="4946"/>
                    <a:pt x="1696" y="4910"/>
                    <a:pt x="1731" y="4821"/>
                  </a:cubicBezTo>
                  <a:lnTo>
                    <a:pt x="3890" y="325"/>
                  </a:lnTo>
                  <a:cubicBezTo>
                    <a:pt x="3944" y="218"/>
                    <a:pt x="3890" y="75"/>
                    <a:pt x="3783" y="21"/>
                  </a:cubicBezTo>
                  <a:cubicBezTo>
                    <a:pt x="3755" y="7"/>
                    <a:pt x="3725" y="0"/>
                    <a:pt x="3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48"/>
            <p:cNvSpPr/>
            <p:nvPr/>
          </p:nvSpPr>
          <p:spPr>
            <a:xfrm>
              <a:off x="4155900" y="3015275"/>
              <a:ext cx="49850" cy="40275"/>
            </a:xfrm>
            <a:custGeom>
              <a:avLst/>
              <a:gdLst/>
              <a:ahLst/>
              <a:cxnLst/>
              <a:rect l="l" t="t" r="r" b="b"/>
              <a:pathLst>
                <a:path w="1994" h="1611" extrusionOk="0">
                  <a:moveTo>
                    <a:pt x="1414" y="1"/>
                  </a:moveTo>
                  <a:cubicBezTo>
                    <a:pt x="1395" y="1"/>
                    <a:pt x="1375" y="5"/>
                    <a:pt x="1357" y="14"/>
                  </a:cubicBezTo>
                  <a:lnTo>
                    <a:pt x="108" y="657"/>
                  </a:lnTo>
                  <a:cubicBezTo>
                    <a:pt x="1" y="710"/>
                    <a:pt x="1" y="853"/>
                    <a:pt x="108" y="906"/>
                  </a:cubicBezTo>
                  <a:lnTo>
                    <a:pt x="1767" y="1602"/>
                  </a:lnTo>
                  <a:cubicBezTo>
                    <a:pt x="1786" y="1608"/>
                    <a:pt x="1805" y="1610"/>
                    <a:pt x="1822" y="1610"/>
                  </a:cubicBezTo>
                  <a:cubicBezTo>
                    <a:pt x="1921" y="1610"/>
                    <a:pt x="1994" y="1530"/>
                    <a:pt x="1964" y="1424"/>
                  </a:cubicBezTo>
                  <a:lnTo>
                    <a:pt x="1535" y="103"/>
                  </a:lnTo>
                  <a:cubicBezTo>
                    <a:pt x="1522" y="37"/>
                    <a:pt x="1470" y="1"/>
                    <a:pt x="14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oogle Shape;5171;p74">
            <a:extLst>
              <a:ext uri="{FF2B5EF4-FFF2-40B4-BE49-F238E27FC236}">
                <a16:creationId xmlns:a16="http://schemas.microsoft.com/office/drawing/2014/main" id="{9CC0552C-334C-3123-C982-B0F1D8E5DFB7}"/>
              </a:ext>
            </a:extLst>
          </p:cNvPr>
          <p:cNvGrpSpPr/>
          <p:nvPr/>
        </p:nvGrpSpPr>
        <p:grpSpPr>
          <a:xfrm>
            <a:off x="4308446" y="1902279"/>
            <a:ext cx="633819" cy="669471"/>
            <a:chOff x="5849063" y="1522800"/>
            <a:chExt cx="274375" cy="367125"/>
          </a:xfrm>
        </p:grpSpPr>
        <p:sp>
          <p:nvSpPr>
            <p:cNvPr id="3" name="Google Shape;5172;p74">
              <a:extLst>
                <a:ext uri="{FF2B5EF4-FFF2-40B4-BE49-F238E27FC236}">
                  <a16:creationId xmlns:a16="http://schemas.microsoft.com/office/drawing/2014/main" id="{706C5DC9-52FC-8193-A48F-10DE69A5CCFC}"/>
                </a:ext>
              </a:extLst>
            </p:cNvPr>
            <p:cNvSpPr/>
            <p:nvPr/>
          </p:nvSpPr>
          <p:spPr>
            <a:xfrm>
              <a:off x="5849063" y="1522800"/>
              <a:ext cx="274375" cy="367125"/>
            </a:xfrm>
            <a:custGeom>
              <a:avLst/>
              <a:gdLst/>
              <a:ahLst/>
              <a:cxnLst/>
              <a:rect l="l" t="t" r="r" b="b"/>
              <a:pathLst>
                <a:path w="10975" h="14685" extrusionOk="0">
                  <a:moveTo>
                    <a:pt x="608" y="0"/>
                  </a:moveTo>
                  <a:cubicBezTo>
                    <a:pt x="269" y="0"/>
                    <a:pt x="1" y="268"/>
                    <a:pt x="1" y="589"/>
                  </a:cubicBezTo>
                  <a:lnTo>
                    <a:pt x="1" y="14096"/>
                  </a:lnTo>
                  <a:cubicBezTo>
                    <a:pt x="1" y="14417"/>
                    <a:pt x="269" y="14685"/>
                    <a:pt x="608" y="14685"/>
                  </a:cubicBezTo>
                  <a:lnTo>
                    <a:pt x="10385" y="14685"/>
                  </a:lnTo>
                  <a:cubicBezTo>
                    <a:pt x="10707" y="14685"/>
                    <a:pt x="10974" y="14417"/>
                    <a:pt x="10974" y="14096"/>
                  </a:cubicBezTo>
                  <a:lnTo>
                    <a:pt x="10974" y="589"/>
                  </a:lnTo>
                  <a:cubicBezTo>
                    <a:pt x="10974" y="268"/>
                    <a:pt x="10707" y="0"/>
                    <a:pt x="103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5173;p74">
              <a:extLst>
                <a:ext uri="{FF2B5EF4-FFF2-40B4-BE49-F238E27FC236}">
                  <a16:creationId xmlns:a16="http://schemas.microsoft.com/office/drawing/2014/main" id="{C6E52648-3326-044A-B7B8-6531CB249A4B}"/>
                </a:ext>
              </a:extLst>
            </p:cNvPr>
            <p:cNvSpPr/>
            <p:nvPr/>
          </p:nvSpPr>
          <p:spPr>
            <a:xfrm>
              <a:off x="6092188" y="1522800"/>
              <a:ext cx="31250" cy="367125"/>
            </a:xfrm>
            <a:custGeom>
              <a:avLst/>
              <a:gdLst/>
              <a:ahLst/>
              <a:cxnLst/>
              <a:rect l="l" t="t" r="r" b="b"/>
              <a:pathLst>
                <a:path w="1250" h="14685" extrusionOk="0">
                  <a:moveTo>
                    <a:pt x="0" y="0"/>
                  </a:moveTo>
                  <a:cubicBezTo>
                    <a:pt x="339" y="0"/>
                    <a:pt x="607" y="268"/>
                    <a:pt x="607" y="589"/>
                  </a:cubicBezTo>
                  <a:lnTo>
                    <a:pt x="607" y="14096"/>
                  </a:lnTo>
                  <a:cubicBezTo>
                    <a:pt x="607" y="14417"/>
                    <a:pt x="339" y="14685"/>
                    <a:pt x="0" y="14685"/>
                  </a:cubicBezTo>
                  <a:lnTo>
                    <a:pt x="660" y="14685"/>
                  </a:lnTo>
                  <a:cubicBezTo>
                    <a:pt x="982" y="14685"/>
                    <a:pt x="1249" y="14417"/>
                    <a:pt x="1249" y="14096"/>
                  </a:cubicBezTo>
                  <a:lnTo>
                    <a:pt x="1249" y="589"/>
                  </a:lnTo>
                  <a:cubicBezTo>
                    <a:pt x="1249" y="268"/>
                    <a:pt x="982" y="0"/>
                    <a:pt x="6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5174;p74">
              <a:extLst>
                <a:ext uri="{FF2B5EF4-FFF2-40B4-BE49-F238E27FC236}">
                  <a16:creationId xmlns:a16="http://schemas.microsoft.com/office/drawing/2014/main" id="{989EA17E-7F63-04C7-1993-DCEC2536D25F}"/>
                </a:ext>
              </a:extLst>
            </p:cNvPr>
            <p:cNvSpPr/>
            <p:nvPr/>
          </p:nvSpPr>
          <p:spPr>
            <a:xfrm>
              <a:off x="5882088" y="1563375"/>
              <a:ext cx="208325" cy="296225"/>
            </a:xfrm>
            <a:custGeom>
              <a:avLst/>
              <a:gdLst/>
              <a:ahLst/>
              <a:cxnLst/>
              <a:rect l="l" t="t" r="r" b="b"/>
              <a:pathLst>
                <a:path w="8333" h="11849" extrusionOk="0">
                  <a:moveTo>
                    <a:pt x="107" y="1"/>
                  </a:moveTo>
                  <a:cubicBezTo>
                    <a:pt x="54" y="1"/>
                    <a:pt x="0" y="36"/>
                    <a:pt x="0" y="90"/>
                  </a:cubicBezTo>
                  <a:lnTo>
                    <a:pt x="0" y="11741"/>
                  </a:lnTo>
                  <a:cubicBezTo>
                    <a:pt x="0" y="11813"/>
                    <a:pt x="54" y="11848"/>
                    <a:pt x="107" y="11848"/>
                  </a:cubicBezTo>
                  <a:lnTo>
                    <a:pt x="8244" y="11848"/>
                  </a:lnTo>
                  <a:cubicBezTo>
                    <a:pt x="8297" y="11848"/>
                    <a:pt x="8333" y="11813"/>
                    <a:pt x="8333" y="11741"/>
                  </a:cubicBezTo>
                  <a:lnTo>
                    <a:pt x="8333" y="90"/>
                  </a:lnTo>
                  <a:cubicBezTo>
                    <a:pt x="8333" y="36"/>
                    <a:pt x="8297" y="1"/>
                    <a:pt x="82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5175;p74">
              <a:extLst>
                <a:ext uri="{FF2B5EF4-FFF2-40B4-BE49-F238E27FC236}">
                  <a16:creationId xmlns:a16="http://schemas.microsoft.com/office/drawing/2014/main" id="{C5F40C31-9788-13E9-5762-15936BAB01E0}"/>
                </a:ext>
              </a:extLst>
            </p:cNvPr>
            <p:cNvSpPr/>
            <p:nvPr/>
          </p:nvSpPr>
          <p:spPr>
            <a:xfrm>
              <a:off x="6071663" y="1563375"/>
              <a:ext cx="18750" cy="296225"/>
            </a:xfrm>
            <a:custGeom>
              <a:avLst/>
              <a:gdLst/>
              <a:ahLst/>
              <a:cxnLst/>
              <a:rect l="l" t="t" r="r" b="b"/>
              <a:pathLst>
                <a:path w="750" h="11849" extrusionOk="0">
                  <a:moveTo>
                    <a:pt x="0" y="1"/>
                  </a:moveTo>
                  <a:cubicBezTo>
                    <a:pt x="54" y="1"/>
                    <a:pt x="90" y="36"/>
                    <a:pt x="90" y="90"/>
                  </a:cubicBezTo>
                  <a:lnTo>
                    <a:pt x="90" y="11741"/>
                  </a:lnTo>
                  <a:cubicBezTo>
                    <a:pt x="90" y="11813"/>
                    <a:pt x="54" y="11848"/>
                    <a:pt x="0" y="11848"/>
                  </a:cubicBezTo>
                  <a:lnTo>
                    <a:pt x="661" y="11848"/>
                  </a:lnTo>
                  <a:cubicBezTo>
                    <a:pt x="714" y="11848"/>
                    <a:pt x="750" y="11813"/>
                    <a:pt x="750" y="11741"/>
                  </a:cubicBezTo>
                  <a:lnTo>
                    <a:pt x="750" y="90"/>
                  </a:lnTo>
                  <a:cubicBezTo>
                    <a:pt x="750" y="36"/>
                    <a:pt x="714" y="1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176;p74">
              <a:extLst>
                <a:ext uri="{FF2B5EF4-FFF2-40B4-BE49-F238E27FC236}">
                  <a16:creationId xmlns:a16="http://schemas.microsoft.com/office/drawing/2014/main" id="{739290BB-A2CB-93B8-8D5E-E857737FCFDA}"/>
                </a:ext>
              </a:extLst>
            </p:cNvPr>
            <p:cNvSpPr/>
            <p:nvPr/>
          </p:nvSpPr>
          <p:spPr>
            <a:xfrm>
              <a:off x="5932038" y="1526350"/>
              <a:ext cx="108425" cy="67000"/>
            </a:xfrm>
            <a:custGeom>
              <a:avLst/>
              <a:gdLst/>
              <a:ahLst/>
              <a:cxnLst/>
              <a:rect l="l" t="t" r="r" b="b"/>
              <a:pathLst>
                <a:path w="4337" h="2680" extrusionOk="0">
                  <a:moveTo>
                    <a:pt x="3890" y="447"/>
                  </a:moveTo>
                  <a:lnTo>
                    <a:pt x="3890" y="1857"/>
                  </a:lnTo>
                  <a:cubicBezTo>
                    <a:pt x="3890" y="1964"/>
                    <a:pt x="3837" y="2071"/>
                    <a:pt x="3748" y="2142"/>
                  </a:cubicBezTo>
                  <a:cubicBezTo>
                    <a:pt x="3678" y="2211"/>
                    <a:pt x="3599" y="2237"/>
                    <a:pt x="3508" y="2237"/>
                  </a:cubicBezTo>
                  <a:cubicBezTo>
                    <a:pt x="3482" y="2237"/>
                    <a:pt x="3455" y="2235"/>
                    <a:pt x="3426" y="2231"/>
                  </a:cubicBezTo>
                  <a:lnTo>
                    <a:pt x="2356" y="1981"/>
                  </a:lnTo>
                  <a:cubicBezTo>
                    <a:pt x="2293" y="1972"/>
                    <a:pt x="2231" y="1968"/>
                    <a:pt x="2171" y="1968"/>
                  </a:cubicBezTo>
                  <a:cubicBezTo>
                    <a:pt x="2111" y="1968"/>
                    <a:pt x="2053" y="1972"/>
                    <a:pt x="1999" y="1981"/>
                  </a:cubicBezTo>
                  <a:lnTo>
                    <a:pt x="911" y="2231"/>
                  </a:lnTo>
                  <a:cubicBezTo>
                    <a:pt x="887" y="2235"/>
                    <a:pt x="862" y="2237"/>
                    <a:pt x="836" y="2237"/>
                  </a:cubicBezTo>
                  <a:cubicBezTo>
                    <a:pt x="749" y="2237"/>
                    <a:pt x="659" y="2211"/>
                    <a:pt x="589" y="2142"/>
                  </a:cubicBezTo>
                  <a:cubicBezTo>
                    <a:pt x="500" y="2071"/>
                    <a:pt x="447" y="1964"/>
                    <a:pt x="447" y="1857"/>
                  </a:cubicBezTo>
                  <a:lnTo>
                    <a:pt x="447" y="447"/>
                  </a:lnTo>
                  <a:close/>
                  <a:moveTo>
                    <a:pt x="233" y="1"/>
                  </a:moveTo>
                  <a:cubicBezTo>
                    <a:pt x="108" y="1"/>
                    <a:pt x="1" y="108"/>
                    <a:pt x="1" y="233"/>
                  </a:cubicBezTo>
                  <a:lnTo>
                    <a:pt x="1" y="1857"/>
                  </a:lnTo>
                  <a:cubicBezTo>
                    <a:pt x="1" y="2106"/>
                    <a:pt x="108" y="2338"/>
                    <a:pt x="304" y="2499"/>
                  </a:cubicBezTo>
                  <a:cubicBezTo>
                    <a:pt x="465" y="2606"/>
                    <a:pt x="643" y="2677"/>
                    <a:pt x="821" y="2677"/>
                  </a:cubicBezTo>
                  <a:cubicBezTo>
                    <a:pt x="893" y="2677"/>
                    <a:pt x="946" y="2677"/>
                    <a:pt x="1000" y="2659"/>
                  </a:cubicBezTo>
                  <a:lnTo>
                    <a:pt x="2088" y="2427"/>
                  </a:lnTo>
                  <a:cubicBezTo>
                    <a:pt x="2115" y="2419"/>
                    <a:pt x="2142" y="2414"/>
                    <a:pt x="2169" y="2414"/>
                  </a:cubicBezTo>
                  <a:cubicBezTo>
                    <a:pt x="2195" y="2414"/>
                    <a:pt x="2222" y="2419"/>
                    <a:pt x="2249" y="2427"/>
                  </a:cubicBezTo>
                  <a:lnTo>
                    <a:pt x="3337" y="2659"/>
                  </a:lnTo>
                  <a:cubicBezTo>
                    <a:pt x="3400" y="2673"/>
                    <a:pt x="3462" y="2679"/>
                    <a:pt x="3524" y="2679"/>
                  </a:cubicBezTo>
                  <a:cubicBezTo>
                    <a:pt x="3709" y="2679"/>
                    <a:pt x="3886" y="2619"/>
                    <a:pt x="4033" y="2499"/>
                  </a:cubicBezTo>
                  <a:cubicBezTo>
                    <a:pt x="4229" y="2338"/>
                    <a:pt x="4336" y="2106"/>
                    <a:pt x="4336" y="1857"/>
                  </a:cubicBezTo>
                  <a:lnTo>
                    <a:pt x="4336" y="233"/>
                  </a:lnTo>
                  <a:cubicBezTo>
                    <a:pt x="4336" y="108"/>
                    <a:pt x="4247" y="1"/>
                    <a:pt x="4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177;p74">
              <a:extLst>
                <a:ext uri="{FF2B5EF4-FFF2-40B4-BE49-F238E27FC236}">
                  <a16:creationId xmlns:a16="http://schemas.microsoft.com/office/drawing/2014/main" id="{09079262-6FBF-4E35-C834-7AA309CF8A3C}"/>
                </a:ext>
              </a:extLst>
            </p:cNvPr>
            <p:cNvSpPr/>
            <p:nvPr/>
          </p:nvSpPr>
          <p:spPr>
            <a:xfrm>
              <a:off x="5907063" y="1611550"/>
              <a:ext cx="55325" cy="50000"/>
            </a:xfrm>
            <a:custGeom>
              <a:avLst/>
              <a:gdLst/>
              <a:ahLst/>
              <a:cxnLst/>
              <a:rect l="l" t="t" r="r" b="b"/>
              <a:pathLst>
                <a:path w="2213" h="2000" extrusionOk="0">
                  <a:moveTo>
                    <a:pt x="1749" y="1"/>
                  </a:moveTo>
                  <a:lnTo>
                    <a:pt x="946" y="19"/>
                  </a:lnTo>
                  <a:lnTo>
                    <a:pt x="589" y="518"/>
                  </a:lnTo>
                  <a:lnTo>
                    <a:pt x="90" y="483"/>
                  </a:lnTo>
                  <a:cubicBezTo>
                    <a:pt x="36" y="607"/>
                    <a:pt x="0" y="750"/>
                    <a:pt x="0" y="893"/>
                  </a:cubicBezTo>
                  <a:cubicBezTo>
                    <a:pt x="0" y="1446"/>
                    <a:pt x="411" y="1910"/>
                    <a:pt x="928" y="1999"/>
                  </a:cubicBezTo>
                  <a:lnTo>
                    <a:pt x="1606" y="1375"/>
                  </a:lnTo>
                  <a:lnTo>
                    <a:pt x="2213" y="1036"/>
                  </a:lnTo>
                  <a:cubicBezTo>
                    <a:pt x="2213" y="982"/>
                    <a:pt x="2213" y="946"/>
                    <a:pt x="2213" y="893"/>
                  </a:cubicBezTo>
                  <a:cubicBezTo>
                    <a:pt x="2213" y="518"/>
                    <a:pt x="2035" y="197"/>
                    <a:pt x="17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178;p74">
              <a:extLst>
                <a:ext uri="{FF2B5EF4-FFF2-40B4-BE49-F238E27FC236}">
                  <a16:creationId xmlns:a16="http://schemas.microsoft.com/office/drawing/2014/main" id="{B0151A3D-8B8F-0ABE-8FB3-E1DDBCE20F1A}"/>
                </a:ext>
              </a:extLst>
            </p:cNvPr>
            <p:cNvSpPr/>
            <p:nvPr/>
          </p:nvSpPr>
          <p:spPr>
            <a:xfrm>
              <a:off x="5909288" y="1606200"/>
              <a:ext cx="41950" cy="27700"/>
            </a:xfrm>
            <a:custGeom>
              <a:avLst/>
              <a:gdLst/>
              <a:ahLst/>
              <a:cxnLst/>
              <a:rect l="l" t="t" r="r" b="b"/>
              <a:pathLst>
                <a:path w="1678" h="1108" extrusionOk="0">
                  <a:moveTo>
                    <a:pt x="1018" y="1"/>
                  </a:moveTo>
                  <a:cubicBezTo>
                    <a:pt x="554" y="1"/>
                    <a:pt x="161" y="286"/>
                    <a:pt x="1" y="697"/>
                  </a:cubicBezTo>
                  <a:cubicBezTo>
                    <a:pt x="138" y="896"/>
                    <a:pt x="355" y="1108"/>
                    <a:pt x="571" y="1108"/>
                  </a:cubicBezTo>
                  <a:cubicBezTo>
                    <a:pt x="607" y="1108"/>
                    <a:pt x="643" y="1102"/>
                    <a:pt x="679" y="1089"/>
                  </a:cubicBezTo>
                  <a:cubicBezTo>
                    <a:pt x="1143" y="929"/>
                    <a:pt x="768" y="500"/>
                    <a:pt x="1660" y="215"/>
                  </a:cubicBezTo>
                  <a:lnTo>
                    <a:pt x="1678" y="215"/>
                  </a:lnTo>
                  <a:cubicBezTo>
                    <a:pt x="1482" y="90"/>
                    <a:pt x="1268" y="1"/>
                    <a:pt x="1018" y="1"/>
                  </a:cubicBezTo>
                  <a:close/>
                </a:path>
              </a:pathLst>
            </a:custGeom>
            <a:solidFill>
              <a:srgbClr val="6FCD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179;p74">
              <a:extLst>
                <a:ext uri="{FF2B5EF4-FFF2-40B4-BE49-F238E27FC236}">
                  <a16:creationId xmlns:a16="http://schemas.microsoft.com/office/drawing/2014/main" id="{D78F585A-35BC-F259-ACF9-25F58237BC97}"/>
                </a:ext>
              </a:extLst>
            </p:cNvPr>
            <p:cNvSpPr/>
            <p:nvPr/>
          </p:nvSpPr>
          <p:spPr>
            <a:xfrm>
              <a:off x="5930263" y="1636175"/>
              <a:ext cx="32125" cy="25375"/>
            </a:xfrm>
            <a:custGeom>
              <a:avLst/>
              <a:gdLst/>
              <a:ahLst/>
              <a:cxnLst/>
              <a:rect l="l" t="t" r="r" b="b"/>
              <a:pathLst>
                <a:path w="1285" h="1015" extrusionOk="0">
                  <a:moveTo>
                    <a:pt x="966" y="0"/>
                  </a:moveTo>
                  <a:cubicBezTo>
                    <a:pt x="738" y="0"/>
                    <a:pt x="515" y="72"/>
                    <a:pt x="357" y="193"/>
                  </a:cubicBezTo>
                  <a:cubicBezTo>
                    <a:pt x="72" y="408"/>
                    <a:pt x="0" y="747"/>
                    <a:pt x="0" y="1014"/>
                  </a:cubicBezTo>
                  <a:lnTo>
                    <a:pt x="179" y="1014"/>
                  </a:lnTo>
                  <a:cubicBezTo>
                    <a:pt x="750" y="1014"/>
                    <a:pt x="1214" y="586"/>
                    <a:pt x="1285" y="51"/>
                  </a:cubicBezTo>
                  <a:cubicBezTo>
                    <a:pt x="1182" y="16"/>
                    <a:pt x="1074" y="0"/>
                    <a:pt x="966" y="0"/>
                  </a:cubicBezTo>
                  <a:close/>
                </a:path>
              </a:pathLst>
            </a:custGeom>
            <a:solidFill>
              <a:srgbClr val="6FCD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180;p74">
              <a:extLst>
                <a:ext uri="{FF2B5EF4-FFF2-40B4-BE49-F238E27FC236}">
                  <a16:creationId xmlns:a16="http://schemas.microsoft.com/office/drawing/2014/main" id="{1280D120-6295-6009-86A1-FB144B3B97F4}"/>
                </a:ext>
              </a:extLst>
            </p:cNvPr>
            <p:cNvSpPr/>
            <p:nvPr/>
          </p:nvSpPr>
          <p:spPr>
            <a:xfrm>
              <a:off x="5983338" y="1623150"/>
              <a:ext cx="82100" cy="21450"/>
            </a:xfrm>
            <a:custGeom>
              <a:avLst/>
              <a:gdLst/>
              <a:ahLst/>
              <a:cxnLst/>
              <a:rect l="l" t="t" r="r" b="b"/>
              <a:pathLst>
                <a:path w="3284" h="858" extrusionOk="0">
                  <a:moveTo>
                    <a:pt x="125" y="1"/>
                  </a:moveTo>
                  <a:cubicBezTo>
                    <a:pt x="54" y="1"/>
                    <a:pt x="1" y="54"/>
                    <a:pt x="1" y="126"/>
                  </a:cubicBezTo>
                  <a:lnTo>
                    <a:pt x="1" y="750"/>
                  </a:lnTo>
                  <a:cubicBezTo>
                    <a:pt x="1" y="804"/>
                    <a:pt x="54" y="857"/>
                    <a:pt x="125" y="857"/>
                  </a:cubicBezTo>
                  <a:lnTo>
                    <a:pt x="3177" y="857"/>
                  </a:lnTo>
                  <a:cubicBezTo>
                    <a:pt x="3248" y="857"/>
                    <a:pt x="3284" y="804"/>
                    <a:pt x="3284" y="750"/>
                  </a:cubicBezTo>
                  <a:lnTo>
                    <a:pt x="3284" y="126"/>
                  </a:lnTo>
                  <a:cubicBezTo>
                    <a:pt x="3284" y="54"/>
                    <a:pt x="3248" y="1"/>
                    <a:pt x="31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181;p74">
              <a:extLst>
                <a:ext uri="{FF2B5EF4-FFF2-40B4-BE49-F238E27FC236}">
                  <a16:creationId xmlns:a16="http://schemas.microsoft.com/office/drawing/2014/main" id="{EB717D4A-9732-A7F7-6A1D-D764EEF223E2}"/>
                </a:ext>
              </a:extLst>
            </p:cNvPr>
            <p:cNvSpPr/>
            <p:nvPr/>
          </p:nvSpPr>
          <p:spPr>
            <a:xfrm>
              <a:off x="6050238" y="1623150"/>
              <a:ext cx="15200" cy="21450"/>
            </a:xfrm>
            <a:custGeom>
              <a:avLst/>
              <a:gdLst/>
              <a:ahLst/>
              <a:cxnLst/>
              <a:rect l="l" t="t" r="r" b="b"/>
              <a:pathLst>
                <a:path w="608" h="858" extrusionOk="0">
                  <a:moveTo>
                    <a:pt x="1" y="1"/>
                  </a:moveTo>
                  <a:cubicBezTo>
                    <a:pt x="55" y="1"/>
                    <a:pt x="108" y="54"/>
                    <a:pt x="108" y="126"/>
                  </a:cubicBezTo>
                  <a:lnTo>
                    <a:pt x="108" y="750"/>
                  </a:lnTo>
                  <a:cubicBezTo>
                    <a:pt x="108" y="804"/>
                    <a:pt x="55" y="857"/>
                    <a:pt x="1" y="857"/>
                  </a:cubicBezTo>
                  <a:lnTo>
                    <a:pt x="501" y="857"/>
                  </a:lnTo>
                  <a:cubicBezTo>
                    <a:pt x="572" y="857"/>
                    <a:pt x="608" y="804"/>
                    <a:pt x="608" y="750"/>
                  </a:cubicBezTo>
                  <a:lnTo>
                    <a:pt x="608" y="126"/>
                  </a:lnTo>
                  <a:cubicBezTo>
                    <a:pt x="608" y="54"/>
                    <a:pt x="572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182;p74">
              <a:extLst>
                <a:ext uri="{FF2B5EF4-FFF2-40B4-BE49-F238E27FC236}">
                  <a16:creationId xmlns:a16="http://schemas.microsoft.com/office/drawing/2014/main" id="{A7BD8B3C-2C85-E248-4B1B-69F1C3284DE0}"/>
                </a:ext>
              </a:extLst>
            </p:cNvPr>
            <p:cNvSpPr/>
            <p:nvPr/>
          </p:nvSpPr>
          <p:spPr>
            <a:xfrm>
              <a:off x="6000288" y="1804250"/>
              <a:ext cx="70050" cy="34375"/>
            </a:xfrm>
            <a:custGeom>
              <a:avLst/>
              <a:gdLst/>
              <a:ahLst/>
              <a:cxnLst/>
              <a:rect l="l" t="t" r="r" b="b"/>
              <a:pathLst>
                <a:path w="2802" h="1375" extrusionOk="0">
                  <a:moveTo>
                    <a:pt x="2558" y="0"/>
                  </a:moveTo>
                  <a:cubicBezTo>
                    <a:pt x="2532" y="0"/>
                    <a:pt x="2506" y="6"/>
                    <a:pt x="2481" y="19"/>
                  </a:cubicBezTo>
                  <a:cubicBezTo>
                    <a:pt x="2070" y="161"/>
                    <a:pt x="1838" y="429"/>
                    <a:pt x="1678" y="643"/>
                  </a:cubicBezTo>
                  <a:cubicBezTo>
                    <a:pt x="1660" y="554"/>
                    <a:pt x="1624" y="465"/>
                    <a:pt x="1553" y="429"/>
                  </a:cubicBezTo>
                  <a:cubicBezTo>
                    <a:pt x="1514" y="403"/>
                    <a:pt x="1465" y="386"/>
                    <a:pt x="1414" y="386"/>
                  </a:cubicBezTo>
                  <a:cubicBezTo>
                    <a:pt x="1395" y="386"/>
                    <a:pt x="1376" y="389"/>
                    <a:pt x="1357" y="393"/>
                  </a:cubicBezTo>
                  <a:cubicBezTo>
                    <a:pt x="1214" y="429"/>
                    <a:pt x="1160" y="554"/>
                    <a:pt x="1107" y="679"/>
                  </a:cubicBezTo>
                  <a:cubicBezTo>
                    <a:pt x="1089" y="732"/>
                    <a:pt x="1071" y="786"/>
                    <a:pt x="1035" y="839"/>
                  </a:cubicBezTo>
                  <a:cubicBezTo>
                    <a:pt x="1035" y="786"/>
                    <a:pt x="1018" y="732"/>
                    <a:pt x="1000" y="697"/>
                  </a:cubicBezTo>
                  <a:cubicBezTo>
                    <a:pt x="928" y="429"/>
                    <a:pt x="839" y="54"/>
                    <a:pt x="500" y="54"/>
                  </a:cubicBezTo>
                  <a:cubicBezTo>
                    <a:pt x="393" y="54"/>
                    <a:pt x="304" y="90"/>
                    <a:pt x="215" y="179"/>
                  </a:cubicBezTo>
                  <a:cubicBezTo>
                    <a:pt x="1" y="411"/>
                    <a:pt x="1" y="982"/>
                    <a:pt x="1" y="1143"/>
                  </a:cubicBezTo>
                  <a:cubicBezTo>
                    <a:pt x="1" y="1258"/>
                    <a:pt x="92" y="1359"/>
                    <a:pt x="205" y="1359"/>
                  </a:cubicBezTo>
                  <a:cubicBezTo>
                    <a:pt x="214" y="1359"/>
                    <a:pt x="223" y="1358"/>
                    <a:pt x="233" y="1357"/>
                  </a:cubicBezTo>
                  <a:cubicBezTo>
                    <a:pt x="357" y="1357"/>
                    <a:pt x="447" y="1250"/>
                    <a:pt x="447" y="1125"/>
                  </a:cubicBezTo>
                  <a:cubicBezTo>
                    <a:pt x="447" y="929"/>
                    <a:pt x="465" y="697"/>
                    <a:pt x="500" y="572"/>
                  </a:cubicBezTo>
                  <a:cubicBezTo>
                    <a:pt x="536" y="643"/>
                    <a:pt x="554" y="750"/>
                    <a:pt x="572" y="804"/>
                  </a:cubicBezTo>
                  <a:cubicBezTo>
                    <a:pt x="643" y="1036"/>
                    <a:pt x="679" y="1232"/>
                    <a:pt x="839" y="1321"/>
                  </a:cubicBezTo>
                  <a:cubicBezTo>
                    <a:pt x="884" y="1355"/>
                    <a:pt x="937" y="1368"/>
                    <a:pt x="992" y="1368"/>
                  </a:cubicBezTo>
                  <a:cubicBezTo>
                    <a:pt x="1024" y="1368"/>
                    <a:pt x="1056" y="1363"/>
                    <a:pt x="1089" y="1357"/>
                  </a:cubicBezTo>
                  <a:cubicBezTo>
                    <a:pt x="1196" y="1321"/>
                    <a:pt x="1267" y="1268"/>
                    <a:pt x="1339" y="1196"/>
                  </a:cubicBezTo>
                  <a:cubicBezTo>
                    <a:pt x="1357" y="1250"/>
                    <a:pt x="1392" y="1285"/>
                    <a:pt x="1446" y="1321"/>
                  </a:cubicBezTo>
                  <a:cubicBezTo>
                    <a:pt x="1482" y="1357"/>
                    <a:pt x="1535" y="1375"/>
                    <a:pt x="1589" y="1375"/>
                  </a:cubicBezTo>
                  <a:cubicBezTo>
                    <a:pt x="1606" y="1375"/>
                    <a:pt x="1624" y="1357"/>
                    <a:pt x="1642" y="1357"/>
                  </a:cubicBezTo>
                  <a:cubicBezTo>
                    <a:pt x="1785" y="1339"/>
                    <a:pt x="1838" y="1232"/>
                    <a:pt x="1928" y="1089"/>
                  </a:cubicBezTo>
                  <a:cubicBezTo>
                    <a:pt x="2053" y="875"/>
                    <a:pt x="2231" y="572"/>
                    <a:pt x="2623" y="429"/>
                  </a:cubicBezTo>
                  <a:cubicBezTo>
                    <a:pt x="2748" y="393"/>
                    <a:pt x="2802" y="268"/>
                    <a:pt x="2766" y="144"/>
                  </a:cubicBezTo>
                  <a:cubicBezTo>
                    <a:pt x="2725" y="62"/>
                    <a:pt x="2642" y="0"/>
                    <a:pt x="25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183;p74">
              <a:extLst>
                <a:ext uri="{FF2B5EF4-FFF2-40B4-BE49-F238E27FC236}">
                  <a16:creationId xmlns:a16="http://schemas.microsoft.com/office/drawing/2014/main" id="{38FDAD0A-A08C-242F-2C21-490CB1F35FE4}"/>
                </a:ext>
              </a:extLst>
            </p:cNvPr>
            <p:cNvSpPr/>
            <p:nvPr/>
          </p:nvSpPr>
          <p:spPr>
            <a:xfrm>
              <a:off x="5907963" y="1689175"/>
              <a:ext cx="156575" cy="11175"/>
            </a:xfrm>
            <a:custGeom>
              <a:avLst/>
              <a:gdLst/>
              <a:ahLst/>
              <a:cxnLst/>
              <a:rect l="l" t="t" r="r" b="b"/>
              <a:pathLst>
                <a:path w="6263" h="447" extrusionOk="0">
                  <a:moveTo>
                    <a:pt x="232" y="0"/>
                  </a:moveTo>
                  <a:cubicBezTo>
                    <a:pt x="107" y="0"/>
                    <a:pt x="0" y="107"/>
                    <a:pt x="0" y="232"/>
                  </a:cubicBezTo>
                  <a:cubicBezTo>
                    <a:pt x="0" y="357"/>
                    <a:pt x="107" y="446"/>
                    <a:pt x="232" y="446"/>
                  </a:cubicBezTo>
                  <a:lnTo>
                    <a:pt x="6049" y="446"/>
                  </a:lnTo>
                  <a:cubicBezTo>
                    <a:pt x="6174" y="446"/>
                    <a:pt x="6263" y="357"/>
                    <a:pt x="6263" y="232"/>
                  </a:cubicBezTo>
                  <a:cubicBezTo>
                    <a:pt x="6263" y="107"/>
                    <a:pt x="6174" y="0"/>
                    <a:pt x="6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184;p74">
              <a:extLst>
                <a:ext uri="{FF2B5EF4-FFF2-40B4-BE49-F238E27FC236}">
                  <a16:creationId xmlns:a16="http://schemas.microsoft.com/office/drawing/2014/main" id="{0B42B8B5-CB5B-93DE-9F16-3FB8FA6256E0}"/>
                </a:ext>
              </a:extLst>
            </p:cNvPr>
            <p:cNvSpPr/>
            <p:nvPr/>
          </p:nvSpPr>
          <p:spPr>
            <a:xfrm>
              <a:off x="5907963" y="1714600"/>
              <a:ext cx="156575" cy="11175"/>
            </a:xfrm>
            <a:custGeom>
              <a:avLst/>
              <a:gdLst/>
              <a:ahLst/>
              <a:cxnLst/>
              <a:rect l="l" t="t" r="r" b="b"/>
              <a:pathLst>
                <a:path w="6263" h="447" extrusionOk="0">
                  <a:moveTo>
                    <a:pt x="232" y="0"/>
                  </a:moveTo>
                  <a:cubicBezTo>
                    <a:pt x="107" y="0"/>
                    <a:pt x="0" y="108"/>
                    <a:pt x="0" y="215"/>
                  </a:cubicBezTo>
                  <a:cubicBezTo>
                    <a:pt x="0" y="339"/>
                    <a:pt x="107" y="447"/>
                    <a:pt x="232" y="447"/>
                  </a:cubicBezTo>
                  <a:lnTo>
                    <a:pt x="6049" y="447"/>
                  </a:lnTo>
                  <a:cubicBezTo>
                    <a:pt x="6174" y="447"/>
                    <a:pt x="6263" y="339"/>
                    <a:pt x="6263" y="215"/>
                  </a:cubicBezTo>
                  <a:cubicBezTo>
                    <a:pt x="6263" y="108"/>
                    <a:pt x="6174" y="0"/>
                    <a:pt x="6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185;p74">
              <a:extLst>
                <a:ext uri="{FF2B5EF4-FFF2-40B4-BE49-F238E27FC236}">
                  <a16:creationId xmlns:a16="http://schemas.microsoft.com/office/drawing/2014/main" id="{D5133BC5-F429-7020-ED91-A3C9F7E2C2BF}"/>
                </a:ext>
              </a:extLst>
            </p:cNvPr>
            <p:cNvSpPr/>
            <p:nvPr/>
          </p:nvSpPr>
          <p:spPr>
            <a:xfrm>
              <a:off x="5907963" y="1740025"/>
              <a:ext cx="156575" cy="10725"/>
            </a:xfrm>
            <a:custGeom>
              <a:avLst/>
              <a:gdLst/>
              <a:ahLst/>
              <a:cxnLst/>
              <a:rect l="l" t="t" r="r" b="b"/>
              <a:pathLst>
                <a:path w="6263" h="429" extrusionOk="0">
                  <a:moveTo>
                    <a:pt x="232" y="0"/>
                  </a:moveTo>
                  <a:cubicBezTo>
                    <a:pt x="107" y="0"/>
                    <a:pt x="0" y="90"/>
                    <a:pt x="0" y="215"/>
                  </a:cubicBezTo>
                  <a:cubicBezTo>
                    <a:pt x="0" y="339"/>
                    <a:pt x="107" y="429"/>
                    <a:pt x="232" y="429"/>
                  </a:cubicBezTo>
                  <a:lnTo>
                    <a:pt x="6049" y="429"/>
                  </a:lnTo>
                  <a:cubicBezTo>
                    <a:pt x="6174" y="429"/>
                    <a:pt x="6263" y="339"/>
                    <a:pt x="6263" y="215"/>
                  </a:cubicBezTo>
                  <a:cubicBezTo>
                    <a:pt x="6263" y="90"/>
                    <a:pt x="6174" y="0"/>
                    <a:pt x="6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186;p74">
              <a:extLst>
                <a:ext uri="{FF2B5EF4-FFF2-40B4-BE49-F238E27FC236}">
                  <a16:creationId xmlns:a16="http://schemas.microsoft.com/office/drawing/2014/main" id="{486FBEBA-94D2-5647-B158-8E853BD5E105}"/>
                </a:ext>
              </a:extLst>
            </p:cNvPr>
            <p:cNvSpPr/>
            <p:nvPr/>
          </p:nvSpPr>
          <p:spPr>
            <a:xfrm>
              <a:off x="5907963" y="1765000"/>
              <a:ext cx="156575" cy="11175"/>
            </a:xfrm>
            <a:custGeom>
              <a:avLst/>
              <a:gdLst/>
              <a:ahLst/>
              <a:cxnLst/>
              <a:rect l="l" t="t" r="r" b="b"/>
              <a:pathLst>
                <a:path w="6263" h="447" extrusionOk="0">
                  <a:moveTo>
                    <a:pt x="232" y="1"/>
                  </a:moveTo>
                  <a:cubicBezTo>
                    <a:pt x="107" y="1"/>
                    <a:pt x="0" y="108"/>
                    <a:pt x="0" y="233"/>
                  </a:cubicBezTo>
                  <a:cubicBezTo>
                    <a:pt x="0" y="340"/>
                    <a:pt x="107" y="447"/>
                    <a:pt x="232" y="447"/>
                  </a:cubicBezTo>
                  <a:lnTo>
                    <a:pt x="6049" y="447"/>
                  </a:lnTo>
                  <a:cubicBezTo>
                    <a:pt x="6174" y="447"/>
                    <a:pt x="6263" y="340"/>
                    <a:pt x="6263" y="233"/>
                  </a:cubicBezTo>
                  <a:cubicBezTo>
                    <a:pt x="6263" y="108"/>
                    <a:pt x="6174" y="1"/>
                    <a:pt x="60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187;p74">
              <a:extLst>
                <a:ext uri="{FF2B5EF4-FFF2-40B4-BE49-F238E27FC236}">
                  <a16:creationId xmlns:a16="http://schemas.microsoft.com/office/drawing/2014/main" id="{65F6DA77-867C-BE64-3A2F-55DE46C32DC5}"/>
                </a:ext>
              </a:extLst>
            </p:cNvPr>
            <p:cNvSpPr/>
            <p:nvPr/>
          </p:nvSpPr>
          <p:spPr>
            <a:xfrm>
              <a:off x="5925788" y="1522800"/>
              <a:ext cx="121375" cy="24100"/>
            </a:xfrm>
            <a:custGeom>
              <a:avLst/>
              <a:gdLst/>
              <a:ahLst/>
              <a:cxnLst/>
              <a:rect l="l" t="t" r="r" b="b"/>
              <a:pathLst>
                <a:path w="4855" h="964" extrusionOk="0">
                  <a:moveTo>
                    <a:pt x="1" y="0"/>
                  </a:moveTo>
                  <a:lnTo>
                    <a:pt x="1" y="714"/>
                  </a:lnTo>
                  <a:cubicBezTo>
                    <a:pt x="1" y="857"/>
                    <a:pt x="108" y="964"/>
                    <a:pt x="233" y="964"/>
                  </a:cubicBezTo>
                  <a:lnTo>
                    <a:pt x="4604" y="964"/>
                  </a:lnTo>
                  <a:cubicBezTo>
                    <a:pt x="4747" y="964"/>
                    <a:pt x="4854" y="857"/>
                    <a:pt x="4854" y="714"/>
                  </a:cubicBezTo>
                  <a:lnTo>
                    <a:pt x="48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188;p74">
              <a:extLst>
                <a:ext uri="{FF2B5EF4-FFF2-40B4-BE49-F238E27FC236}">
                  <a16:creationId xmlns:a16="http://schemas.microsoft.com/office/drawing/2014/main" id="{AEB2FA21-DEDE-B6E4-9EAB-AB7F95742D43}"/>
                </a:ext>
              </a:extLst>
            </p:cNvPr>
            <p:cNvSpPr/>
            <p:nvPr/>
          </p:nvSpPr>
          <p:spPr>
            <a:xfrm>
              <a:off x="6027063" y="1522800"/>
              <a:ext cx="20100" cy="24100"/>
            </a:xfrm>
            <a:custGeom>
              <a:avLst/>
              <a:gdLst/>
              <a:ahLst/>
              <a:cxnLst/>
              <a:rect l="l" t="t" r="r" b="b"/>
              <a:pathLst>
                <a:path w="804" h="964" extrusionOk="0">
                  <a:moveTo>
                    <a:pt x="232" y="0"/>
                  </a:moveTo>
                  <a:lnTo>
                    <a:pt x="232" y="714"/>
                  </a:lnTo>
                  <a:cubicBezTo>
                    <a:pt x="232" y="857"/>
                    <a:pt x="125" y="964"/>
                    <a:pt x="0" y="964"/>
                  </a:cubicBezTo>
                  <a:lnTo>
                    <a:pt x="553" y="964"/>
                  </a:lnTo>
                  <a:cubicBezTo>
                    <a:pt x="696" y="964"/>
                    <a:pt x="803" y="857"/>
                    <a:pt x="803" y="714"/>
                  </a:cubicBezTo>
                  <a:lnTo>
                    <a:pt x="8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Google Shape;5170;p74">
            <a:extLst>
              <a:ext uri="{FF2B5EF4-FFF2-40B4-BE49-F238E27FC236}">
                <a16:creationId xmlns:a16="http://schemas.microsoft.com/office/drawing/2014/main" id="{BE69549D-2001-2A19-8B75-14A89077B844}"/>
              </a:ext>
            </a:extLst>
          </p:cNvPr>
          <p:cNvSpPr/>
          <p:nvPr/>
        </p:nvSpPr>
        <p:spPr>
          <a:xfrm>
            <a:off x="6416475" y="2229568"/>
            <a:ext cx="39275" cy="11175"/>
          </a:xfrm>
          <a:custGeom>
            <a:avLst/>
            <a:gdLst/>
            <a:ahLst/>
            <a:cxnLst/>
            <a:rect l="l" t="t" r="r" b="b"/>
            <a:pathLst>
              <a:path w="1571" h="447" extrusionOk="0">
                <a:moveTo>
                  <a:pt x="215" y="1"/>
                </a:moveTo>
                <a:cubicBezTo>
                  <a:pt x="90" y="1"/>
                  <a:pt x="1" y="90"/>
                  <a:pt x="1" y="215"/>
                </a:cubicBezTo>
                <a:cubicBezTo>
                  <a:pt x="1" y="340"/>
                  <a:pt x="90" y="447"/>
                  <a:pt x="215" y="447"/>
                </a:cubicBezTo>
                <a:lnTo>
                  <a:pt x="1357" y="447"/>
                </a:lnTo>
                <a:cubicBezTo>
                  <a:pt x="1482" y="447"/>
                  <a:pt x="1571" y="340"/>
                  <a:pt x="1571" y="215"/>
                </a:cubicBezTo>
                <a:cubicBezTo>
                  <a:pt x="1571" y="90"/>
                  <a:pt x="1482" y="1"/>
                  <a:pt x="13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477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48"/>
    </mc:Choice>
    <mc:Fallback xmlns="">
      <p:transition spd="slow" advTm="10048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2" name="Google Shape;1982;p4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4400" dirty="0"/>
              <a:t>關務組</a:t>
            </a:r>
            <a:endParaRPr sz="4400" dirty="0"/>
          </a:p>
        </p:txBody>
      </p:sp>
      <p:sp>
        <p:nvSpPr>
          <p:cNvPr id="1983" name="Google Shape;1983;p48"/>
          <p:cNvSpPr txBox="1">
            <a:spLocks noGrp="1"/>
          </p:cNvSpPr>
          <p:nvPr>
            <p:ph type="title" idx="2"/>
          </p:nvPr>
        </p:nvSpPr>
        <p:spPr>
          <a:xfrm>
            <a:off x="515265" y="2966192"/>
            <a:ext cx="2320566" cy="588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 dirty="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rPr>
              <a:t>協助客戶通關作業</a:t>
            </a:r>
            <a:endParaRPr lang="en-US" altLang="zh-TW" sz="2800" dirty="0">
              <a:solidFill>
                <a:schemeClr val="dk2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1985" name="Google Shape;1985;p48"/>
          <p:cNvSpPr txBox="1">
            <a:spLocks noGrp="1"/>
          </p:cNvSpPr>
          <p:nvPr>
            <p:ph type="title" idx="3"/>
          </p:nvPr>
        </p:nvSpPr>
        <p:spPr>
          <a:xfrm>
            <a:off x="3384739" y="3022454"/>
            <a:ext cx="2242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 dirty="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rPr>
              <a:t>跨部門協調作業流程</a:t>
            </a:r>
            <a:endParaRPr lang="en-US" altLang="zh-TW" sz="2800" dirty="0">
              <a:solidFill>
                <a:schemeClr val="dk2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1987" name="Google Shape;1987;p48"/>
          <p:cNvSpPr txBox="1">
            <a:spLocks noGrp="1"/>
          </p:cNvSpPr>
          <p:nvPr>
            <p:ph type="title" idx="5"/>
          </p:nvPr>
        </p:nvSpPr>
        <p:spPr>
          <a:xfrm>
            <a:off x="6190876" y="2664474"/>
            <a:ext cx="2695379" cy="120793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 dirty="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rPr>
              <a:t>高雄關區海關室文件作業與溝通</a:t>
            </a:r>
          </a:p>
        </p:txBody>
      </p:sp>
      <p:grpSp>
        <p:nvGrpSpPr>
          <p:cNvPr id="2023" name="Google Shape;2023;p48"/>
          <p:cNvGrpSpPr/>
          <p:nvPr/>
        </p:nvGrpSpPr>
        <p:grpSpPr>
          <a:xfrm>
            <a:off x="7112808" y="1937421"/>
            <a:ext cx="779975" cy="685753"/>
            <a:chOff x="3898975" y="3946100"/>
            <a:chExt cx="368025" cy="351525"/>
          </a:xfrm>
        </p:grpSpPr>
        <p:sp>
          <p:nvSpPr>
            <p:cNvPr id="2024" name="Google Shape;2024;p48"/>
            <p:cNvSpPr/>
            <p:nvPr/>
          </p:nvSpPr>
          <p:spPr>
            <a:xfrm>
              <a:off x="3997550" y="4228025"/>
              <a:ext cx="269450" cy="25000"/>
            </a:xfrm>
            <a:custGeom>
              <a:avLst/>
              <a:gdLst/>
              <a:ahLst/>
              <a:cxnLst/>
              <a:rect l="l" t="t" r="r" b="b"/>
              <a:pathLst>
                <a:path w="10778" h="1000" extrusionOk="0">
                  <a:moveTo>
                    <a:pt x="1" y="0"/>
                  </a:moveTo>
                  <a:lnTo>
                    <a:pt x="1" y="1000"/>
                  </a:lnTo>
                  <a:lnTo>
                    <a:pt x="8012" y="1000"/>
                  </a:lnTo>
                  <a:lnTo>
                    <a:pt x="10724" y="571"/>
                  </a:lnTo>
                  <a:cubicBezTo>
                    <a:pt x="10742" y="554"/>
                    <a:pt x="10778" y="536"/>
                    <a:pt x="10778" y="500"/>
                  </a:cubicBezTo>
                  <a:lnTo>
                    <a:pt x="10778" y="72"/>
                  </a:lnTo>
                  <a:cubicBezTo>
                    <a:pt x="10778" y="18"/>
                    <a:pt x="10742" y="0"/>
                    <a:pt x="107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48"/>
            <p:cNvSpPr/>
            <p:nvPr/>
          </p:nvSpPr>
          <p:spPr>
            <a:xfrm>
              <a:off x="3997550" y="4228025"/>
              <a:ext cx="39725" cy="25000"/>
            </a:xfrm>
            <a:custGeom>
              <a:avLst/>
              <a:gdLst/>
              <a:ahLst/>
              <a:cxnLst/>
              <a:rect l="l" t="t" r="r" b="b"/>
              <a:pathLst>
                <a:path w="1589" h="1000" extrusionOk="0">
                  <a:moveTo>
                    <a:pt x="1" y="0"/>
                  </a:moveTo>
                  <a:lnTo>
                    <a:pt x="1" y="1000"/>
                  </a:lnTo>
                  <a:lnTo>
                    <a:pt x="1589" y="1000"/>
                  </a:lnTo>
                  <a:cubicBezTo>
                    <a:pt x="1571" y="643"/>
                    <a:pt x="1482" y="286"/>
                    <a:pt x="13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48"/>
            <p:cNvSpPr/>
            <p:nvPr/>
          </p:nvSpPr>
          <p:spPr>
            <a:xfrm>
              <a:off x="3993100" y="4253000"/>
              <a:ext cx="152125" cy="19200"/>
            </a:xfrm>
            <a:custGeom>
              <a:avLst/>
              <a:gdLst/>
              <a:ahLst/>
              <a:cxnLst/>
              <a:rect l="l" t="t" r="r" b="b"/>
              <a:pathLst>
                <a:path w="6085" h="768" extrusionOk="0">
                  <a:moveTo>
                    <a:pt x="0" y="1"/>
                  </a:moveTo>
                  <a:lnTo>
                    <a:pt x="0" y="768"/>
                  </a:lnTo>
                  <a:lnTo>
                    <a:pt x="5781" y="768"/>
                  </a:lnTo>
                  <a:cubicBezTo>
                    <a:pt x="5960" y="768"/>
                    <a:pt x="6085" y="625"/>
                    <a:pt x="6085" y="447"/>
                  </a:cubicBezTo>
                  <a:lnTo>
                    <a:pt x="60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48"/>
            <p:cNvSpPr/>
            <p:nvPr/>
          </p:nvSpPr>
          <p:spPr>
            <a:xfrm>
              <a:off x="3993100" y="4253000"/>
              <a:ext cx="44175" cy="19200"/>
            </a:xfrm>
            <a:custGeom>
              <a:avLst/>
              <a:gdLst/>
              <a:ahLst/>
              <a:cxnLst/>
              <a:rect l="l" t="t" r="r" b="b"/>
              <a:pathLst>
                <a:path w="1767" h="768" extrusionOk="0">
                  <a:moveTo>
                    <a:pt x="0" y="1"/>
                  </a:moveTo>
                  <a:lnTo>
                    <a:pt x="0" y="768"/>
                  </a:lnTo>
                  <a:lnTo>
                    <a:pt x="1678" y="768"/>
                  </a:lnTo>
                  <a:cubicBezTo>
                    <a:pt x="1731" y="554"/>
                    <a:pt x="1767" y="322"/>
                    <a:pt x="1767" y="90"/>
                  </a:cubicBezTo>
                  <a:cubicBezTo>
                    <a:pt x="1767" y="54"/>
                    <a:pt x="1767" y="36"/>
                    <a:pt x="17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48"/>
            <p:cNvSpPr/>
            <p:nvPr/>
          </p:nvSpPr>
          <p:spPr>
            <a:xfrm>
              <a:off x="3928425" y="3968525"/>
              <a:ext cx="64700" cy="287625"/>
            </a:xfrm>
            <a:custGeom>
              <a:avLst/>
              <a:gdLst/>
              <a:ahLst/>
              <a:cxnLst/>
              <a:rect l="l" t="t" r="r" b="b"/>
              <a:pathLst>
                <a:path w="2588" h="11505" extrusionOk="0">
                  <a:moveTo>
                    <a:pt x="506" y="0"/>
                  </a:moveTo>
                  <a:cubicBezTo>
                    <a:pt x="348" y="0"/>
                    <a:pt x="194" y="80"/>
                    <a:pt x="107" y="228"/>
                  </a:cubicBezTo>
                  <a:cubicBezTo>
                    <a:pt x="0" y="442"/>
                    <a:pt x="72" y="710"/>
                    <a:pt x="286" y="835"/>
                  </a:cubicBezTo>
                  <a:lnTo>
                    <a:pt x="1695" y="1620"/>
                  </a:lnTo>
                  <a:lnTo>
                    <a:pt x="1695" y="11076"/>
                  </a:lnTo>
                  <a:cubicBezTo>
                    <a:pt x="1695" y="11308"/>
                    <a:pt x="1892" y="11505"/>
                    <a:pt x="2141" y="11505"/>
                  </a:cubicBezTo>
                  <a:cubicBezTo>
                    <a:pt x="2391" y="11505"/>
                    <a:pt x="2587" y="11308"/>
                    <a:pt x="2587" y="11076"/>
                  </a:cubicBezTo>
                  <a:lnTo>
                    <a:pt x="2587" y="1352"/>
                  </a:lnTo>
                  <a:cubicBezTo>
                    <a:pt x="2587" y="1192"/>
                    <a:pt x="2498" y="1049"/>
                    <a:pt x="2355" y="960"/>
                  </a:cubicBezTo>
                  <a:lnTo>
                    <a:pt x="714" y="50"/>
                  </a:lnTo>
                  <a:cubicBezTo>
                    <a:pt x="648" y="16"/>
                    <a:pt x="576" y="0"/>
                    <a:pt x="5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48"/>
            <p:cNvSpPr/>
            <p:nvPr/>
          </p:nvSpPr>
          <p:spPr>
            <a:xfrm>
              <a:off x="3970800" y="4199475"/>
              <a:ext cx="22325" cy="56675"/>
            </a:xfrm>
            <a:custGeom>
              <a:avLst/>
              <a:gdLst/>
              <a:ahLst/>
              <a:cxnLst/>
              <a:rect l="l" t="t" r="r" b="b"/>
              <a:pathLst>
                <a:path w="893" h="2267" extrusionOk="0">
                  <a:moveTo>
                    <a:pt x="429" y="1"/>
                  </a:moveTo>
                  <a:cubicBezTo>
                    <a:pt x="286" y="1"/>
                    <a:pt x="143" y="1"/>
                    <a:pt x="0" y="36"/>
                  </a:cubicBezTo>
                  <a:lnTo>
                    <a:pt x="0" y="1838"/>
                  </a:lnTo>
                  <a:cubicBezTo>
                    <a:pt x="0" y="2070"/>
                    <a:pt x="197" y="2267"/>
                    <a:pt x="446" y="2267"/>
                  </a:cubicBezTo>
                  <a:cubicBezTo>
                    <a:pt x="696" y="2267"/>
                    <a:pt x="892" y="2070"/>
                    <a:pt x="892" y="1838"/>
                  </a:cubicBezTo>
                  <a:lnTo>
                    <a:pt x="892" y="36"/>
                  </a:lnTo>
                  <a:cubicBezTo>
                    <a:pt x="732" y="1"/>
                    <a:pt x="589" y="1"/>
                    <a:pt x="4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48"/>
            <p:cNvSpPr/>
            <p:nvPr/>
          </p:nvSpPr>
          <p:spPr>
            <a:xfrm>
              <a:off x="3898975" y="3946100"/>
              <a:ext cx="71400" cy="60150"/>
            </a:xfrm>
            <a:custGeom>
              <a:avLst/>
              <a:gdLst/>
              <a:ahLst/>
              <a:cxnLst/>
              <a:rect l="l" t="t" r="r" b="b"/>
              <a:pathLst>
                <a:path w="2856" h="2406" extrusionOk="0">
                  <a:moveTo>
                    <a:pt x="747" y="1"/>
                  </a:moveTo>
                  <a:cubicBezTo>
                    <a:pt x="696" y="1"/>
                    <a:pt x="649" y="25"/>
                    <a:pt x="625" y="72"/>
                  </a:cubicBezTo>
                  <a:lnTo>
                    <a:pt x="36" y="1107"/>
                  </a:lnTo>
                  <a:cubicBezTo>
                    <a:pt x="1" y="1179"/>
                    <a:pt x="36" y="1268"/>
                    <a:pt x="108" y="1303"/>
                  </a:cubicBezTo>
                  <a:lnTo>
                    <a:pt x="2035" y="2392"/>
                  </a:lnTo>
                  <a:cubicBezTo>
                    <a:pt x="2054" y="2401"/>
                    <a:pt x="2074" y="2406"/>
                    <a:pt x="2095" y="2406"/>
                  </a:cubicBezTo>
                  <a:cubicBezTo>
                    <a:pt x="2150" y="2406"/>
                    <a:pt x="2205" y="2373"/>
                    <a:pt x="2231" y="2320"/>
                  </a:cubicBezTo>
                  <a:lnTo>
                    <a:pt x="2802" y="1286"/>
                  </a:lnTo>
                  <a:cubicBezTo>
                    <a:pt x="2855" y="1214"/>
                    <a:pt x="2820" y="1125"/>
                    <a:pt x="2748" y="1089"/>
                  </a:cubicBezTo>
                  <a:lnTo>
                    <a:pt x="821" y="19"/>
                  </a:lnTo>
                  <a:cubicBezTo>
                    <a:pt x="798" y="7"/>
                    <a:pt x="772" y="1"/>
                    <a:pt x="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48"/>
            <p:cNvSpPr/>
            <p:nvPr/>
          </p:nvSpPr>
          <p:spPr>
            <a:xfrm>
              <a:off x="3939125" y="4212850"/>
              <a:ext cx="84775" cy="84775"/>
            </a:xfrm>
            <a:custGeom>
              <a:avLst/>
              <a:gdLst/>
              <a:ahLst/>
              <a:cxnLst/>
              <a:rect l="l" t="t" r="r" b="b"/>
              <a:pathLst>
                <a:path w="3391" h="3391" extrusionOk="0">
                  <a:moveTo>
                    <a:pt x="1696" y="1"/>
                  </a:moveTo>
                  <a:cubicBezTo>
                    <a:pt x="768" y="1"/>
                    <a:pt x="0" y="768"/>
                    <a:pt x="0" y="1696"/>
                  </a:cubicBezTo>
                  <a:cubicBezTo>
                    <a:pt x="0" y="2642"/>
                    <a:pt x="768" y="3391"/>
                    <a:pt x="1696" y="3391"/>
                  </a:cubicBezTo>
                  <a:cubicBezTo>
                    <a:pt x="2623" y="3391"/>
                    <a:pt x="3391" y="2642"/>
                    <a:pt x="3391" y="1696"/>
                  </a:cubicBezTo>
                  <a:cubicBezTo>
                    <a:pt x="3391" y="768"/>
                    <a:pt x="2623" y="1"/>
                    <a:pt x="16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48"/>
            <p:cNvSpPr/>
            <p:nvPr/>
          </p:nvSpPr>
          <p:spPr>
            <a:xfrm>
              <a:off x="3971250" y="4212850"/>
              <a:ext cx="52650" cy="84775"/>
            </a:xfrm>
            <a:custGeom>
              <a:avLst/>
              <a:gdLst/>
              <a:ahLst/>
              <a:cxnLst/>
              <a:rect l="l" t="t" r="r" b="b"/>
              <a:pathLst>
                <a:path w="2106" h="3391" extrusionOk="0">
                  <a:moveTo>
                    <a:pt x="411" y="1"/>
                  </a:moveTo>
                  <a:cubicBezTo>
                    <a:pt x="268" y="1"/>
                    <a:pt x="143" y="19"/>
                    <a:pt x="0" y="54"/>
                  </a:cubicBezTo>
                  <a:cubicBezTo>
                    <a:pt x="750" y="233"/>
                    <a:pt x="1303" y="893"/>
                    <a:pt x="1303" y="1696"/>
                  </a:cubicBezTo>
                  <a:cubicBezTo>
                    <a:pt x="1303" y="2499"/>
                    <a:pt x="750" y="3159"/>
                    <a:pt x="0" y="3337"/>
                  </a:cubicBezTo>
                  <a:cubicBezTo>
                    <a:pt x="143" y="3373"/>
                    <a:pt x="268" y="3391"/>
                    <a:pt x="411" y="3391"/>
                  </a:cubicBezTo>
                  <a:cubicBezTo>
                    <a:pt x="1338" y="3391"/>
                    <a:pt x="2106" y="2642"/>
                    <a:pt x="2106" y="1696"/>
                  </a:cubicBezTo>
                  <a:cubicBezTo>
                    <a:pt x="2106" y="768"/>
                    <a:pt x="1338" y="1"/>
                    <a:pt x="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48"/>
            <p:cNvSpPr/>
            <p:nvPr/>
          </p:nvSpPr>
          <p:spPr>
            <a:xfrm>
              <a:off x="4023875" y="4114725"/>
              <a:ext cx="139650" cy="113325"/>
            </a:xfrm>
            <a:custGeom>
              <a:avLst/>
              <a:gdLst/>
              <a:ahLst/>
              <a:cxnLst/>
              <a:rect l="l" t="t" r="r" b="b"/>
              <a:pathLst>
                <a:path w="5586" h="4533" extrusionOk="0">
                  <a:moveTo>
                    <a:pt x="143" y="0"/>
                  </a:moveTo>
                  <a:cubicBezTo>
                    <a:pt x="54" y="0"/>
                    <a:pt x="1" y="72"/>
                    <a:pt x="1" y="143"/>
                  </a:cubicBezTo>
                  <a:lnTo>
                    <a:pt x="1" y="4532"/>
                  </a:lnTo>
                  <a:lnTo>
                    <a:pt x="5585" y="4532"/>
                  </a:lnTo>
                  <a:lnTo>
                    <a:pt x="5585" y="143"/>
                  </a:lnTo>
                  <a:cubicBezTo>
                    <a:pt x="5585" y="72"/>
                    <a:pt x="5532" y="0"/>
                    <a:pt x="54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48"/>
            <p:cNvSpPr/>
            <p:nvPr/>
          </p:nvSpPr>
          <p:spPr>
            <a:xfrm>
              <a:off x="4145200" y="4114725"/>
              <a:ext cx="18325" cy="113325"/>
            </a:xfrm>
            <a:custGeom>
              <a:avLst/>
              <a:gdLst/>
              <a:ahLst/>
              <a:cxnLst/>
              <a:rect l="l" t="t" r="r" b="b"/>
              <a:pathLst>
                <a:path w="733" h="4533" extrusionOk="0">
                  <a:moveTo>
                    <a:pt x="1" y="0"/>
                  </a:moveTo>
                  <a:lnTo>
                    <a:pt x="1" y="4532"/>
                  </a:lnTo>
                  <a:lnTo>
                    <a:pt x="732" y="4532"/>
                  </a:lnTo>
                  <a:lnTo>
                    <a:pt x="732" y="143"/>
                  </a:lnTo>
                  <a:cubicBezTo>
                    <a:pt x="732" y="72"/>
                    <a:pt x="679" y="0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48"/>
            <p:cNvSpPr/>
            <p:nvPr/>
          </p:nvSpPr>
          <p:spPr>
            <a:xfrm>
              <a:off x="4082300" y="4114725"/>
              <a:ext cx="23225" cy="25450"/>
            </a:xfrm>
            <a:custGeom>
              <a:avLst/>
              <a:gdLst/>
              <a:ahLst/>
              <a:cxnLst/>
              <a:rect l="l" t="t" r="r" b="b"/>
              <a:pathLst>
                <a:path w="929" h="1018" extrusionOk="0">
                  <a:moveTo>
                    <a:pt x="1" y="0"/>
                  </a:moveTo>
                  <a:lnTo>
                    <a:pt x="1" y="857"/>
                  </a:lnTo>
                  <a:cubicBezTo>
                    <a:pt x="1" y="946"/>
                    <a:pt x="72" y="1017"/>
                    <a:pt x="162" y="1017"/>
                  </a:cubicBezTo>
                  <a:lnTo>
                    <a:pt x="750" y="1017"/>
                  </a:lnTo>
                  <a:cubicBezTo>
                    <a:pt x="840" y="1017"/>
                    <a:pt x="929" y="946"/>
                    <a:pt x="929" y="857"/>
                  </a:cubicBezTo>
                  <a:lnTo>
                    <a:pt x="9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48"/>
            <p:cNvSpPr/>
            <p:nvPr/>
          </p:nvSpPr>
          <p:spPr>
            <a:xfrm>
              <a:off x="4163500" y="4152650"/>
              <a:ext cx="93700" cy="75400"/>
            </a:xfrm>
            <a:custGeom>
              <a:avLst/>
              <a:gdLst/>
              <a:ahLst/>
              <a:cxnLst/>
              <a:rect l="l" t="t" r="r" b="b"/>
              <a:pathLst>
                <a:path w="3748" h="3016" extrusionOk="0">
                  <a:moveTo>
                    <a:pt x="0" y="0"/>
                  </a:moveTo>
                  <a:lnTo>
                    <a:pt x="0" y="3015"/>
                  </a:lnTo>
                  <a:lnTo>
                    <a:pt x="3747" y="3015"/>
                  </a:lnTo>
                  <a:lnTo>
                    <a:pt x="3747" y="125"/>
                  </a:lnTo>
                  <a:cubicBezTo>
                    <a:pt x="3747" y="54"/>
                    <a:pt x="3676" y="0"/>
                    <a:pt x="36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48"/>
            <p:cNvSpPr/>
            <p:nvPr/>
          </p:nvSpPr>
          <p:spPr>
            <a:xfrm>
              <a:off x="4244675" y="4152650"/>
              <a:ext cx="12525" cy="75400"/>
            </a:xfrm>
            <a:custGeom>
              <a:avLst/>
              <a:gdLst/>
              <a:ahLst/>
              <a:cxnLst/>
              <a:rect l="l" t="t" r="r" b="b"/>
              <a:pathLst>
                <a:path w="501" h="3016" extrusionOk="0">
                  <a:moveTo>
                    <a:pt x="1" y="0"/>
                  </a:moveTo>
                  <a:lnTo>
                    <a:pt x="1" y="3015"/>
                  </a:lnTo>
                  <a:lnTo>
                    <a:pt x="500" y="3015"/>
                  </a:lnTo>
                  <a:lnTo>
                    <a:pt x="500" y="125"/>
                  </a:lnTo>
                  <a:cubicBezTo>
                    <a:pt x="500" y="54"/>
                    <a:pt x="429" y="0"/>
                    <a:pt x="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48"/>
            <p:cNvSpPr/>
            <p:nvPr/>
          </p:nvSpPr>
          <p:spPr>
            <a:xfrm>
              <a:off x="4200525" y="4152650"/>
              <a:ext cx="19650" cy="20525"/>
            </a:xfrm>
            <a:custGeom>
              <a:avLst/>
              <a:gdLst/>
              <a:ahLst/>
              <a:cxnLst/>
              <a:rect l="l" t="t" r="r" b="b"/>
              <a:pathLst>
                <a:path w="786" h="821" extrusionOk="0">
                  <a:moveTo>
                    <a:pt x="0" y="0"/>
                  </a:moveTo>
                  <a:lnTo>
                    <a:pt x="0" y="678"/>
                  </a:lnTo>
                  <a:cubicBezTo>
                    <a:pt x="0" y="749"/>
                    <a:pt x="72" y="821"/>
                    <a:pt x="143" y="821"/>
                  </a:cubicBezTo>
                  <a:lnTo>
                    <a:pt x="643" y="821"/>
                  </a:lnTo>
                  <a:cubicBezTo>
                    <a:pt x="714" y="821"/>
                    <a:pt x="785" y="749"/>
                    <a:pt x="785" y="678"/>
                  </a:cubicBezTo>
                  <a:lnTo>
                    <a:pt x="78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48"/>
            <p:cNvSpPr/>
            <p:nvPr/>
          </p:nvSpPr>
          <p:spPr>
            <a:xfrm>
              <a:off x="4047075" y="4039775"/>
              <a:ext cx="93250" cy="74975"/>
            </a:xfrm>
            <a:custGeom>
              <a:avLst/>
              <a:gdLst/>
              <a:ahLst/>
              <a:cxnLst/>
              <a:rect l="l" t="t" r="r" b="b"/>
              <a:pathLst>
                <a:path w="3730" h="2999" extrusionOk="0">
                  <a:moveTo>
                    <a:pt x="143" y="1"/>
                  </a:moveTo>
                  <a:cubicBezTo>
                    <a:pt x="72" y="1"/>
                    <a:pt x="0" y="54"/>
                    <a:pt x="0" y="126"/>
                  </a:cubicBezTo>
                  <a:lnTo>
                    <a:pt x="0" y="2998"/>
                  </a:lnTo>
                  <a:lnTo>
                    <a:pt x="3729" y="2998"/>
                  </a:lnTo>
                  <a:lnTo>
                    <a:pt x="3729" y="126"/>
                  </a:lnTo>
                  <a:cubicBezTo>
                    <a:pt x="3729" y="54"/>
                    <a:pt x="3676" y="1"/>
                    <a:pt x="36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48"/>
            <p:cNvSpPr/>
            <p:nvPr/>
          </p:nvSpPr>
          <p:spPr>
            <a:xfrm>
              <a:off x="4128250" y="4039775"/>
              <a:ext cx="12075" cy="74975"/>
            </a:xfrm>
            <a:custGeom>
              <a:avLst/>
              <a:gdLst/>
              <a:ahLst/>
              <a:cxnLst/>
              <a:rect l="l" t="t" r="r" b="b"/>
              <a:pathLst>
                <a:path w="483" h="2999" extrusionOk="0">
                  <a:moveTo>
                    <a:pt x="1" y="1"/>
                  </a:moveTo>
                  <a:lnTo>
                    <a:pt x="1" y="2998"/>
                  </a:lnTo>
                  <a:lnTo>
                    <a:pt x="482" y="2998"/>
                  </a:lnTo>
                  <a:lnTo>
                    <a:pt x="482" y="126"/>
                  </a:lnTo>
                  <a:cubicBezTo>
                    <a:pt x="482" y="54"/>
                    <a:pt x="429" y="1"/>
                    <a:pt x="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48"/>
            <p:cNvSpPr/>
            <p:nvPr/>
          </p:nvSpPr>
          <p:spPr>
            <a:xfrm>
              <a:off x="4084100" y="4039775"/>
              <a:ext cx="19200" cy="20550"/>
            </a:xfrm>
            <a:custGeom>
              <a:avLst/>
              <a:gdLst/>
              <a:ahLst/>
              <a:cxnLst/>
              <a:rect l="l" t="t" r="r" b="b"/>
              <a:pathLst>
                <a:path w="768" h="822" extrusionOk="0">
                  <a:moveTo>
                    <a:pt x="0" y="1"/>
                  </a:moveTo>
                  <a:lnTo>
                    <a:pt x="0" y="679"/>
                  </a:lnTo>
                  <a:cubicBezTo>
                    <a:pt x="0" y="750"/>
                    <a:pt x="72" y="822"/>
                    <a:pt x="143" y="822"/>
                  </a:cubicBezTo>
                  <a:lnTo>
                    <a:pt x="625" y="822"/>
                  </a:lnTo>
                  <a:cubicBezTo>
                    <a:pt x="714" y="822"/>
                    <a:pt x="768" y="750"/>
                    <a:pt x="768" y="679"/>
                  </a:cubicBezTo>
                  <a:lnTo>
                    <a:pt x="76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48"/>
            <p:cNvSpPr/>
            <p:nvPr/>
          </p:nvSpPr>
          <p:spPr>
            <a:xfrm>
              <a:off x="3976150" y="4244975"/>
              <a:ext cx="10725" cy="20550"/>
            </a:xfrm>
            <a:custGeom>
              <a:avLst/>
              <a:gdLst/>
              <a:ahLst/>
              <a:cxnLst/>
              <a:rect l="l" t="t" r="r" b="b"/>
              <a:pathLst>
                <a:path w="429" h="822" extrusionOk="0">
                  <a:moveTo>
                    <a:pt x="215" y="0"/>
                  </a:moveTo>
                  <a:cubicBezTo>
                    <a:pt x="90" y="0"/>
                    <a:pt x="0" y="108"/>
                    <a:pt x="0" y="215"/>
                  </a:cubicBezTo>
                  <a:lnTo>
                    <a:pt x="0" y="607"/>
                  </a:lnTo>
                  <a:cubicBezTo>
                    <a:pt x="0" y="732"/>
                    <a:pt x="90" y="821"/>
                    <a:pt x="215" y="821"/>
                  </a:cubicBezTo>
                  <a:cubicBezTo>
                    <a:pt x="339" y="821"/>
                    <a:pt x="429" y="732"/>
                    <a:pt x="429" y="607"/>
                  </a:cubicBezTo>
                  <a:lnTo>
                    <a:pt x="429" y="215"/>
                  </a:lnTo>
                  <a:cubicBezTo>
                    <a:pt x="429" y="108"/>
                    <a:pt x="339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48"/>
            <p:cNvSpPr/>
            <p:nvPr/>
          </p:nvSpPr>
          <p:spPr>
            <a:xfrm>
              <a:off x="4035475" y="4195450"/>
              <a:ext cx="11175" cy="14750"/>
            </a:xfrm>
            <a:custGeom>
              <a:avLst/>
              <a:gdLst/>
              <a:ahLst/>
              <a:cxnLst/>
              <a:rect l="l" t="t" r="r" b="b"/>
              <a:pathLst>
                <a:path w="447" h="590" extrusionOk="0">
                  <a:moveTo>
                    <a:pt x="232" y="1"/>
                  </a:moveTo>
                  <a:cubicBezTo>
                    <a:pt x="108" y="1"/>
                    <a:pt x="0" y="108"/>
                    <a:pt x="0" y="233"/>
                  </a:cubicBezTo>
                  <a:lnTo>
                    <a:pt x="0" y="376"/>
                  </a:lnTo>
                  <a:cubicBezTo>
                    <a:pt x="0" y="501"/>
                    <a:pt x="108" y="590"/>
                    <a:pt x="232" y="590"/>
                  </a:cubicBezTo>
                  <a:cubicBezTo>
                    <a:pt x="357" y="590"/>
                    <a:pt x="447" y="501"/>
                    <a:pt x="447" y="376"/>
                  </a:cubicBezTo>
                  <a:lnTo>
                    <a:pt x="447" y="233"/>
                  </a:lnTo>
                  <a:cubicBezTo>
                    <a:pt x="447" y="108"/>
                    <a:pt x="357" y="1"/>
                    <a:pt x="2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48"/>
            <p:cNvSpPr/>
            <p:nvPr/>
          </p:nvSpPr>
          <p:spPr>
            <a:xfrm>
              <a:off x="4053775" y="4195450"/>
              <a:ext cx="11175" cy="14750"/>
            </a:xfrm>
            <a:custGeom>
              <a:avLst/>
              <a:gdLst/>
              <a:ahLst/>
              <a:cxnLst/>
              <a:rect l="l" t="t" r="r" b="b"/>
              <a:pathLst>
                <a:path w="447" h="590" extrusionOk="0">
                  <a:moveTo>
                    <a:pt x="232" y="1"/>
                  </a:moveTo>
                  <a:cubicBezTo>
                    <a:pt x="107" y="1"/>
                    <a:pt x="0" y="108"/>
                    <a:pt x="0" y="233"/>
                  </a:cubicBezTo>
                  <a:lnTo>
                    <a:pt x="0" y="376"/>
                  </a:lnTo>
                  <a:cubicBezTo>
                    <a:pt x="0" y="501"/>
                    <a:pt x="107" y="590"/>
                    <a:pt x="232" y="590"/>
                  </a:cubicBezTo>
                  <a:cubicBezTo>
                    <a:pt x="357" y="590"/>
                    <a:pt x="446" y="501"/>
                    <a:pt x="446" y="376"/>
                  </a:cubicBezTo>
                  <a:lnTo>
                    <a:pt x="446" y="233"/>
                  </a:lnTo>
                  <a:cubicBezTo>
                    <a:pt x="446" y="108"/>
                    <a:pt x="357" y="1"/>
                    <a:pt x="2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48"/>
            <p:cNvSpPr/>
            <p:nvPr/>
          </p:nvSpPr>
          <p:spPr>
            <a:xfrm>
              <a:off x="4072050" y="4195450"/>
              <a:ext cx="11175" cy="14750"/>
            </a:xfrm>
            <a:custGeom>
              <a:avLst/>
              <a:gdLst/>
              <a:ahLst/>
              <a:cxnLst/>
              <a:rect l="l" t="t" r="r" b="b"/>
              <a:pathLst>
                <a:path w="447" h="590" extrusionOk="0">
                  <a:moveTo>
                    <a:pt x="233" y="1"/>
                  </a:moveTo>
                  <a:cubicBezTo>
                    <a:pt x="108" y="1"/>
                    <a:pt x="1" y="108"/>
                    <a:pt x="1" y="233"/>
                  </a:cubicBezTo>
                  <a:lnTo>
                    <a:pt x="1" y="376"/>
                  </a:lnTo>
                  <a:cubicBezTo>
                    <a:pt x="1" y="501"/>
                    <a:pt x="108" y="590"/>
                    <a:pt x="233" y="590"/>
                  </a:cubicBezTo>
                  <a:cubicBezTo>
                    <a:pt x="357" y="590"/>
                    <a:pt x="447" y="501"/>
                    <a:pt x="447" y="376"/>
                  </a:cubicBezTo>
                  <a:lnTo>
                    <a:pt x="447" y="233"/>
                  </a:lnTo>
                  <a:cubicBezTo>
                    <a:pt x="447" y="108"/>
                    <a:pt x="357" y="1"/>
                    <a:pt x="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oogle Shape;5556;p74">
            <a:extLst>
              <a:ext uri="{FF2B5EF4-FFF2-40B4-BE49-F238E27FC236}">
                <a16:creationId xmlns:a16="http://schemas.microsoft.com/office/drawing/2014/main" id="{151FD86C-C484-53D4-8A7A-59C75D0D93DB}"/>
              </a:ext>
            </a:extLst>
          </p:cNvPr>
          <p:cNvGrpSpPr/>
          <p:nvPr/>
        </p:nvGrpSpPr>
        <p:grpSpPr>
          <a:xfrm>
            <a:off x="4350017" y="2089780"/>
            <a:ext cx="424611" cy="521049"/>
            <a:chOff x="3021913" y="3230325"/>
            <a:chExt cx="274350" cy="367150"/>
          </a:xfrm>
        </p:grpSpPr>
        <p:sp>
          <p:nvSpPr>
            <p:cNvPr id="9" name="Google Shape;5557;p74">
              <a:extLst>
                <a:ext uri="{FF2B5EF4-FFF2-40B4-BE49-F238E27FC236}">
                  <a16:creationId xmlns:a16="http://schemas.microsoft.com/office/drawing/2014/main" id="{27201817-40CA-BD6F-166C-218012EF890C}"/>
                </a:ext>
              </a:extLst>
            </p:cNvPr>
            <p:cNvSpPr/>
            <p:nvPr/>
          </p:nvSpPr>
          <p:spPr>
            <a:xfrm>
              <a:off x="3021913" y="3377075"/>
              <a:ext cx="270775" cy="220400"/>
            </a:xfrm>
            <a:custGeom>
              <a:avLst/>
              <a:gdLst/>
              <a:ahLst/>
              <a:cxnLst/>
              <a:rect l="l" t="t" r="r" b="b"/>
              <a:pathLst>
                <a:path w="10831" h="8816" extrusionOk="0">
                  <a:moveTo>
                    <a:pt x="4657" y="1"/>
                  </a:moveTo>
                  <a:lnTo>
                    <a:pt x="1124" y="19"/>
                  </a:lnTo>
                  <a:cubicBezTo>
                    <a:pt x="428" y="929"/>
                    <a:pt x="0" y="2089"/>
                    <a:pt x="0" y="3337"/>
                  </a:cubicBezTo>
                  <a:cubicBezTo>
                    <a:pt x="0" y="6371"/>
                    <a:pt x="2463" y="8815"/>
                    <a:pt x="5478" y="8815"/>
                  </a:cubicBezTo>
                  <a:cubicBezTo>
                    <a:pt x="6709" y="8815"/>
                    <a:pt x="7815" y="8423"/>
                    <a:pt x="8725" y="7762"/>
                  </a:cubicBezTo>
                  <a:lnTo>
                    <a:pt x="9671" y="3855"/>
                  </a:lnTo>
                  <a:lnTo>
                    <a:pt x="10831" y="2142"/>
                  </a:lnTo>
                  <a:cubicBezTo>
                    <a:pt x="10670" y="1393"/>
                    <a:pt x="10349" y="697"/>
                    <a:pt x="9921" y="108"/>
                  </a:cubicBezTo>
                  <a:lnTo>
                    <a:pt x="46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558;p74">
              <a:extLst>
                <a:ext uri="{FF2B5EF4-FFF2-40B4-BE49-F238E27FC236}">
                  <a16:creationId xmlns:a16="http://schemas.microsoft.com/office/drawing/2014/main" id="{6E65450C-B798-C977-472B-6C7DDFAE7970}"/>
                </a:ext>
              </a:extLst>
            </p:cNvPr>
            <p:cNvSpPr/>
            <p:nvPr/>
          </p:nvSpPr>
          <p:spPr>
            <a:xfrm>
              <a:off x="3050013" y="3323550"/>
              <a:ext cx="219925" cy="97000"/>
            </a:xfrm>
            <a:custGeom>
              <a:avLst/>
              <a:gdLst/>
              <a:ahLst/>
              <a:cxnLst/>
              <a:rect l="l" t="t" r="r" b="b"/>
              <a:pathLst>
                <a:path w="8797" h="3880" extrusionOk="0">
                  <a:moveTo>
                    <a:pt x="4354" y="1"/>
                  </a:moveTo>
                  <a:cubicBezTo>
                    <a:pt x="2588" y="1"/>
                    <a:pt x="1000" y="839"/>
                    <a:pt x="0" y="2160"/>
                  </a:cubicBezTo>
                  <a:cubicBezTo>
                    <a:pt x="159" y="2795"/>
                    <a:pt x="475" y="3570"/>
                    <a:pt x="1086" y="3570"/>
                  </a:cubicBezTo>
                  <a:cubicBezTo>
                    <a:pt x="1093" y="3570"/>
                    <a:pt x="1100" y="3570"/>
                    <a:pt x="1107" y="3569"/>
                  </a:cubicBezTo>
                  <a:cubicBezTo>
                    <a:pt x="1999" y="3569"/>
                    <a:pt x="2578" y="3035"/>
                    <a:pt x="3397" y="3035"/>
                  </a:cubicBezTo>
                  <a:cubicBezTo>
                    <a:pt x="3593" y="3035"/>
                    <a:pt x="3802" y="3065"/>
                    <a:pt x="4033" y="3141"/>
                  </a:cubicBezTo>
                  <a:cubicBezTo>
                    <a:pt x="4705" y="3372"/>
                    <a:pt x="5383" y="3879"/>
                    <a:pt x="6216" y="3879"/>
                  </a:cubicBezTo>
                  <a:cubicBezTo>
                    <a:pt x="6864" y="3879"/>
                    <a:pt x="7605" y="3572"/>
                    <a:pt x="8511" y="2588"/>
                  </a:cubicBezTo>
                  <a:cubicBezTo>
                    <a:pt x="8618" y="2481"/>
                    <a:pt x="8708" y="2356"/>
                    <a:pt x="8797" y="2249"/>
                  </a:cubicBezTo>
                  <a:cubicBezTo>
                    <a:pt x="7798" y="893"/>
                    <a:pt x="6174" y="1"/>
                    <a:pt x="43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559;p74">
              <a:extLst>
                <a:ext uri="{FF2B5EF4-FFF2-40B4-BE49-F238E27FC236}">
                  <a16:creationId xmlns:a16="http://schemas.microsoft.com/office/drawing/2014/main" id="{81DB322E-6410-5F71-9F9D-AF32DC67F428}"/>
                </a:ext>
              </a:extLst>
            </p:cNvPr>
            <p:cNvSpPr/>
            <p:nvPr/>
          </p:nvSpPr>
          <p:spPr>
            <a:xfrm>
              <a:off x="3148588" y="3323550"/>
              <a:ext cx="121350" cy="70075"/>
            </a:xfrm>
            <a:custGeom>
              <a:avLst/>
              <a:gdLst/>
              <a:ahLst/>
              <a:cxnLst/>
              <a:rect l="l" t="t" r="r" b="b"/>
              <a:pathLst>
                <a:path w="4854" h="2803" extrusionOk="0">
                  <a:moveTo>
                    <a:pt x="411" y="1"/>
                  </a:moveTo>
                  <a:cubicBezTo>
                    <a:pt x="286" y="1"/>
                    <a:pt x="143" y="1"/>
                    <a:pt x="1" y="19"/>
                  </a:cubicBezTo>
                  <a:cubicBezTo>
                    <a:pt x="1892" y="161"/>
                    <a:pt x="3498" y="1250"/>
                    <a:pt x="4372" y="2802"/>
                  </a:cubicBezTo>
                  <a:cubicBezTo>
                    <a:pt x="4443" y="2731"/>
                    <a:pt x="4497" y="2659"/>
                    <a:pt x="4568" y="2588"/>
                  </a:cubicBezTo>
                  <a:cubicBezTo>
                    <a:pt x="4675" y="2481"/>
                    <a:pt x="4765" y="2356"/>
                    <a:pt x="4854" y="2249"/>
                  </a:cubicBezTo>
                  <a:cubicBezTo>
                    <a:pt x="3855" y="893"/>
                    <a:pt x="2231" y="1"/>
                    <a:pt x="4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560;p74">
              <a:extLst>
                <a:ext uri="{FF2B5EF4-FFF2-40B4-BE49-F238E27FC236}">
                  <a16:creationId xmlns:a16="http://schemas.microsoft.com/office/drawing/2014/main" id="{35B2AF2F-47DE-826E-1574-D5A769FD590A}"/>
                </a:ext>
              </a:extLst>
            </p:cNvPr>
            <p:cNvSpPr/>
            <p:nvPr/>
          </p:nvSpPr>
          <p:spPr>
            <a:xfrm>
              <a:off x="3214613" y="3430450"/>
              <a:ext cx="81650" cy="140700"/>
            </a:xfrm>
            <a:custGeom>
              <a:avLst/>
              <a:gdLst/>
              <a:ahLst/>
              <a:cxnLst/>
              <a:rect l="l" t="t" r="r" b="b"/>
              <a:pathLst>
                <a:path w="3266" h="5628" extrusionOk="0">
                  <a:moveTo>
                    <a:pt x="2913" y="1"/>
                  </a:moveTo>
                  <a:cubicBezTo>
                    <a:pt x="2348" y="1"/>
                    <a:pt x="1703" y="139"/>
                    <a:pt x="1338" y="614"/>
                  </a:cubicBezTo>
                  <a:cubicBezTo>
                    <a:pt x="553" y="1613"/>
                    <a:pt x="1214" y="1916"/>
                    <a:pt x="482" y="2790"/>
                  </a:cubicBezTo>
                  <a:cubicBezTo>
                    <a:pt x="143" y="3219"/>
                    <a:pt x="0" y="4735"/>
                    <a:pt x="1017" y="5627"/>
                  </a:cubicBezTo>
                  <a:cubicBezTo>
                    <a:pt x="2373" y="4628"/>
                    <a:pt x="3265" y="3022"/>
                    <a:pt x="3265" y="1202"/>
                  </a:cubicBezTo>
                  <a:cubicBezTo>
                    <a:pt x="3265" y="792"/>
                    <a:pt x="3212" y="382"/>
                    <a:pt x="3123" y="7"/>
                  </a:cubicBezTo>
                  <a:cubicBezTo>
                    <a:pt x="3055" y="3"/>
                    <a:pt x="2984" y="1"/>
                    <a:pt x="2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561;p74">
              <a:extLst>
                <a:ext uri="{FF2B5EF4-FFF2-40B4-BE49-F238E27FC236}">
                  <a16:creationId xmlns:a16="http://schemas.microsoft.com/office/drawing/2014/main" id="{D8EB6612-4AA5-D745-7FFD-09317EB2DEF5}"/>
                </a:ext>
              </a:extLst>
            </p:cNvPr>
            <p:cNvSpPr/>
            <p:nvPr/>
          </p:nvSpPr>
          <p:spPr>
            <a:xfrm>
              <a:off x="3231113" y="3430450"/>
              <a:ext cx="65150" cy="140700"/>
            </a:xfrm>
            <a:custGeom>
              <a:avLst/>
              <a:gdLst/>
              <a:ahLst/>
              <a:cxnLst/>
              <a:rect l="l" t="t" r="r" b="b"/>
              <a:pathLst>
                <a:path w="2606" h="5628" extrusionOk="0">
                  <a:moveTo>
                    <a:pt x="2269" y="0"/>
                  </a:moveTo>
                  <a:cubicBezTo>
                    <a:pt x="2070" y="0"/>
                    <a:pt x="1856" y="20"/>
                    <a:pt x="1642" y="61"/>
                  </a:cubicBezTo>
                  <a:cubicBezTo>
                    <a:pt x="1731" y="435"/>
                    <a:pt x="1767" y="810"/>
                    <a:pt x="1767" y="1202"/>
                  </a:cubicBezTo>
                  <a:cubicBezTo>
                    <a:pt x="1767" y="2790"/>
                    <a:pt x="1089" y="4236"/>
                    <a:pt x="0" y="5235"/>
                  </a:cubicBezTo>
                  <a:cubicBezTo>
                    <a:pt x="107" y="5378"/>
                    <a:pt x="215" y="5503"/>
                    <a:pt x="357" y="5627"/>
                  </a:cubicBezTo>
                  <a:cubicBezTo>
                    <a:pt x="1713" y="4628"/>
                    <a:pt x="2605" y="3022"/>
                    <a:pt x="2605" y="1202"/>
                  </a:cubicBezTo>
                  <a:cubicBezTo>
                    <a:pt x="2605" y="792"/>
                    <a:pt x="2552" y="382"/>
                    <a:pt x="2463" y="7"/>
                  </a:cubicBezTo>
                  <a:cubicBezTo>
                    <a:pt x="2400" y="3"/>
                    <a:pt x="2336" y="0"/>
                    <a:pt x="22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562;p74">
              <a:extLst>
                <a:ext uri="{FF2B5EF4-FFF2-40B4-BE49-F238E27FC236}">
                  <a16:creationId xmlns:a16="http://schemas.microsoft.com/office/drawing/2014/main" id="{E85352C9-E9E0-0FFF-57B7-7F09A1042C9F}"/>
                </a:ext>
              </a:extLst>
            </p:cNvPr>
            <p:cNvSpPr/>
            <p:nvPr/>
          </p:nvSpPr>
          <p:spPr>
            <a:xfrm>
              <a:off x="3054913" y="3439500"/>
              <a:ext cx="116900" cy="81575"/>
            </a:xfrm>
            <a:custGeom>
              <a:avLst/>
              <a:gdLst/>
              <a:ahLst/>
              <a:cxnLst/>
              <a:rect l="l" t="t" r="r" b="b"/>
              <a:pathLst>
                <a:path w="4676" h="3263" extrusionOk="0">
                  <a:moveTo>
                    <a:pt x="2248" y="0"/>
                  </a:moveTo>
                  <a:cubicBezTo>
                    <a:pt x="1827" y="0"/>
                    <a:pt x="1433" y="250"/>
                    <a:pt x="1250" y="644"/>
                  </a:cubicBezTo>
                  <a:cubicBezTo>
                    <a:pt x="875" y="1394"/>
                    <a:pt x="1" y="1233"/>
                    <a:pt x="625" y="2428"/>
                  </a:cubicBezTo>
                  <a:cubicBezTo>
                    <a:pt x="945" y="3046"/>
                    <a:pt x="1669" y="3263"/>
                    <a:pt x="2407" y="3263"/>
                  </a:cubicBezTo>
                  <a:cubicBezTo>
                    <a:pt x="3397" y="3263"/>
                    <a:pt x="4413" y="2873"/>
                    <a:pt x="4515" y="2536"/>
                  </a:cubicBezTo>
                  <a:cubicBezTo>
                    <a:pt x="4675" y="1947"/>
                    <a:pt x="4229" y="1126"/>
                    <a:pt x="3301" y="412"/>
                  </a:cubicBezTo>
                  <a:cubicBezTo>
                    <a:pt x="3052" y="234"/>
                    <a:pt x="2820" y="127"/>
                    <a:pt x="2588" y="55"/>
                  </a:cubicBezTo>
                  <a:cubicBezTo>
                    <a:pt x="2475" y="18"/>
                    <a:pt x="2361" y="0"/>
                    <a:pt x="22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563;p74">
              <a:extLst>
                <a:ext uri="{FF2B5EF4-FFF2-40B4-BE49-F238E27FC236}">
                  <a16:creationId xmlns:a16="http://schemas.microsoft.com/office/drawing/2014/main" id="{18E83682-B3D5-6BB3-B6F2-6A8465E0E62B}"/>
                </a:ext>
              </a:extLst>
            </p:cNvPr>
            <p:cNvSpPr/>
            <p:nvPr/>
          </p:nvSpPr>
          <p:spPr>
            <a:xfrm>
              <a:off x="3096388" y="3439500"/>
              <a:ext cx="75425" cy="79025"/>
            </a:xfrm>
            <a:custGeom>
              <a:avLst/>
              <a:gdLst/>
              <a:ahLst/>
              <a:cxnLst/>
              <a:rect l="l" t="t" r="r" b="b"/>
              <a:pathLst>
                <a:path w="3017" h="3161" extrusionOk="0">
                  <a:moveTo>
                    <a:pt x="592" y="0"/>
                  </a:moveTo>
                  <a:cubicBezTo>
                    <a:pt x="381" y="0"/>
                    <a:pt x="176" y="64"/>
                    <a:pt x="1" y="180"/>
                  </a:cubicBezTo>
                  <a:cubicBezTo>
                    <a:pt x="108" y="180"/>
                    <a:pt x="233" y="198"/>
                    <a:pt x="340" y="234"/>
                  </a:cubicBezTo>
                  <a:cubicBezTo>
                    <a:pt x="572" y="305"/>
                    <a:pt x="822" y="412"/>
                    <a:pt x="1054" y="591"/>
                  </a:cubicBezTo>
                  <a:cubicBezTo>
                    <a:pt x="1999" y="1304"/>
                    <a:pt x="2445" y="2125"/>
                    <a:pt x="2267" y="2714"/>
                  </a:cubicBezTo>
                  <a:cubicBezTo>
                    <a:pt x="2213" y="2857"/>
                    <a:pt x="1981" y="3017"/>
                    <a:pt x="1642" y="3160"/>
                  </a:cubicBezTo>
                  <a:cubicBezTo>
                    <a:pt x="2267" y="3017"/>
                    <a:pt x="2784" y="2767"/>
                    <a:pt x="2856" y="2536"/>
                  </a:cubicBezTo>
                  <a:cubicBezTo>
                    <a:pt x="3016" y="1947"/>
                    <a:pt x="2570" y="1126"/>
                    <a:pt x="1642" y="412"/>
                  </a:cubicBezTo>
                  <a:cubicBezTo>
                    <a:pt x="1393" y="234"/>
                    <a:pt x="1161" y="127"/>
                    <a:pt x="929" y="55"/>
                  </a:cubicBezTo>
                  <a:cubicBezTo>
                    <a:pt x="817" y="18"/>
                    <a:pt x="704" y="0"/>
                    <a:pt x="5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564;p74">
              <a:extLst>
                <a:ext uri="{FF2B5EF4-FFF2-40B4-BE49-F238E27FC236}">
                  <a16:creationId xmlns:a16="http://schemas.microsoft.com/office/drawing/2014/main" id="{6D79EB69-8EC0-5702-5EFA-A36B6CF5F42E}"/>
                </a:ext>
              </a:extLst>
            </p:cNvPr>
            <p:cNvSpPr/>
            <p:nvPr/>
          </p:nvSpPr>
          <p:spPr>
            <a:xfrm>
              <a:off x="3110238" y="3478225"/>
              <a:ext cx="143650" cy="43850"/>
            </a:xfrm>
            <a:custGeom>
              <a:avLst/>
              <a:gdLst/>
              <a:ahLst/>
              <a:cxnLst/>
              <a:rect l="l" t="t" r="r" b="b"/>
              <a:pathLst>
                <a:path w="5746" h="1754" extrusionOk="0">
                  <a:moveTo>
                    <a:pt x="251" y="0"/>
                  </a:moveTo>
                  <a:cubicBezTo>
                    <a:pt x="189" y="0"/>
                    <a:pt x="129" y="28"/>
                    <a:pt x="89" y="77"/>
                  </a:cubicBezTo>
                  <a:cubicBezTo>
                    <a:pt x="0" y="184"/>
                    <a:pt x="18" y="309"/>
                    <a:pt x="107" y="398"/>
                  </a:cubicBezTo>
                  <a:cubicBezTo>
                    <a:pt x="1445" y="1486"/>
                    <a:pt x="2712" y="1754"/>
                    <a:pt x="3604" y="1754"/>
                  </a:cubicBezTo>
                  <a:cubicBezTo>
                    <a:pt x="3729" y="1754"/>
                    <a:pt x="3836" y="1754"/>
                    <a:pt x="3943" y="1736"/>
                  </a:cubicBezTo>
                  <a:cubicBezTo>
                    <a:pt x="4942" y="1665"/>
                    <a:pt x="5585" y="1308"/>
                    <a:pt x="5603" y="1290"/>
                  </a:cubicBezTo>
                  <a:cubicBezTo>
                    <a:pt x="5710" y="1218"/>
                    <a:pt x="5745" y="1094"/>
                    <a:pt x="5692" y="987"/>
                  </a:cubicBezTo>
                  <a:cubicBezTo>
                    <a:pt x="5643" y="913"/>
                    <a:pt x="5568" y="873"/>
                    <a:pt x="5491" y="873"/>
                  </a:cubicBezTo>
                  <a:cubicBezTo>
                    <a:pt x="5457" y="873"/>
                    <a:pt x="5422" y="881"/>
                    <a:pt x="5389" y="897"/>
                  </a:cubicBezTo>
                  <a:cubicBezTo>
                    <a:pt x="5389" y="897"/>
                    <a:pt x="4800" y="1236"/>
                    <a:pt x="3890" y="1308"/>
                  </a:cubicBezTo>
                  <a:cubicBezTo>
                    <a:pt x="3800" y="1313"/>
                    <a:pt x="3710" y="1316"/>
                    <a:pt x="3621" y="1316"/>
                  </a:cubicBezTo>
                  <a:cubicBezTo>
                    <a:pt x="2503" y="1316"/>
                    <a:pt x="1417" y="901"/>
                    <a:pt x="393" y="59"/>
                  </a:cubicBezTo>
                  <a:cubicBezTo>
                    <a:pt x="352" y="19"/>
                    <a:pt x="301" y="0"/>
                    <a:pt x="2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565;p74">
              <a:extLst>
                <a:ext uri="{FF2B5EF4-FFF2-40B4-BE49-F238E27FC236}">
                  <a16:creationId xmlns:a16="http://schemas.microsoft.com/office/drawing/2014/main" id="{9F97995B-5CDF-E44B-C9C5-898229EA17A6}"/>
                </a:ext>
              </a:extLst>
            </p:cNvPr>
            <p:cNvSpPr/>
            <p:nvPr/>
          </p:nvSpPr>
          <p:spPr>
            <a:xfrm>
              <a:off x="3252963" y="3490550"/>
              <a:ext cx="15650" cy="18600"/>
            </a:xfrm>
            <a:custGeom>
              <a:avLst/>
              <a:gdLst/>
              <a:ahLst/>
              <a:cxnLst/>
              <a:rect l="l" t="t" r="r" b="b"/>
              <a:pathLst>
                <a:path w="626" h="744" extrusionOk="0">
                  <a:moveTo>
                    <a:pt x="250" y="1"/>
                  </a:moveTo>
                  <a:cubicBezTo>
                    <a:pt x="225" y="1"/>
                    <a:pt x="201" y="4"/>
                    <a:pt x="179" y="12"/>
                  </a:cubicBezTo>
                  <a:cubicBezTo>
                    <a:pt x="72" y="65"/>
                    <a:pt x="1" y="190"/>
                    <a:pt x="54" y="297"/>
                  </a:cubicBezTo>
                  <a:lnTo>
                    <a:pt x="161" y="601"/>
                  </a:lnTo>
                  <a:cubicBezTo>
                    <a:pt x="197" y="690"/>
                    <a:pt x="286" y="743"/>
                    <a:pt x="375" y="743"/>
                  </a:cubicBezTo>
                  <a:cubicBezTo>
                    <a:pt x="393" y="743"/>
                    <a:pt x="429" y="743"/>
                    <a:pt x="447" y="725"/>
                  </a:cubicBezTo>
                  <a:cubicBezTo>
                    <a:pt x="572" y="690"/>
                    <a:pt x="625" y="565"/>
                    <a:pt x="572" y="440"/>
                  </a:cubicBezTo>
                  <a:lnTo>
                    <a:pt x="465" y="137"/>
                  </a:lnTo>
                  <a:cubicBezTo>
                    <a:pt x="436" y="52"/>
                    <a:pt x="341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566;p74">
              <a:extLst>
                <a:ext uri="{FF2B5EF4-FFF2-40B4-BE49-F238E27FC236}">
                  <a16:creationId xmlns:a16="http://schemas.microsoft.com/office/drawing/2014/main" id="{F93C5485-DD74-0496-8951-E468D43A4E71}"/>
                </a:ext>
              </a:extLst>
            </p:cNvPr>
            <p:cNvSpPr/>
            <p:nvPr/>
          </p:nvSpPr>
          <p:spPr>
            <a:xfrm>
              <a:off x="3095963" y="3466400"/>
              <a:ext cx="18750" cy="17775"/>
            </a:xfrm>
            <a:custGeom>
              <a:avLst/>
              <a:gdLst/>
              <a:ahLst/>
              <a:cxnLst/>
              <a:rect l="l" t="t" r="r" b="b"/>
              <a:pathLst>
                <a:path w="750" h="711" extrusionOk="0">
                  <a:moveTo>
                    <a:pt x="502" y="1"/>
                  </a:moveTo>
                  <a:cubicBezTo>
                    <a:pt x="446" y="1"/>
                    <a:pt x="393" y="23"/>
                    <a:pt x="357" y="68"/>
                  </a:cubicBezTo>
                  <a:lnTo>
                    <a:pt x="89" y="335"/>
                  </a:lnTo>
                  <a:cubicBezTo>
                    <a:pt x="0" y="407"/>
                    <a:pt x="0" y="550"/>
                    <a:pt x="89" y="639"/>
                  </a:cubicBezTo>
                  <a:cubicBezTo>
                    <a:pt x="143" y="692"/>
                    <a:pt x="196" y="710"/>
                    <a:pt x="250" y="710"/>
                  </a:cubicBezTo>
                  <a:cubicBezTo>
                    <a:pt x="303" y="710"/>
                    <a:pt x="357" y="692"/>
                    <a:pt x="410" y="639"/>
                  </a:cubicBezTo>
                  <a:lnTo>
                    <a:pt x="660" y="389"/>
                  </a:lnTo>
                  <a:cubicBezTo>
                    <a:pt x="750" y="300"/>
                    <a:pt x="750" y="157"/>
                    <a:pt x="660" y="68"/>
                  </a:cubicBezTo>
                  <a:cubicBezTo>
                    <a:pt x="616" y="23"/>
                    <a:pt x="558" y="1"/>
                    <a:pt x="5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567;p74">
              <a:extLst>
                <a:ext uri="{FF2B5EF4-FFF2-40B4-BE49-F238E27FC236}">
                  <a16:creationId xmlns:a16="http://schemas.microsoft.com/office/drawing/2014/main" id="{AC811D0B-BA96-45F7-B1C2-70E7FB4F3F0A}"/>
                </a:ext>
              </a:extLst>
            </p:cNvPr>
            <p:cNvSpPr/>
            <p:nvPr/>
          </p:nvSpPr>
          <p:spPr>
            <a:xfrm>
              <a:off x="3065163" y="3230325"/>
              <a:ext cx="187825" cy="233325"/>
            </a:xfrm>
            <a:custGeom>
              <a:avLst/>
              <a:gdLst/>
              <a:ahLst/>
              <a:cxnLst/>
              <a:rect l="l" t="t" r="r" b="b"/>
              <a:pathLst>
                <a:path w="7513" h="9333" extrusionOk="0">
                  <a:moveTo>
                    <a:pt x="3748" y="1"/>
                  </a:moveTo>
                  <a:cubicBezTo>
                    <a:pt x="1678" y="1"/>
                    <a:pt x="1" y="1678"/>
                    <a:pt x="1" y="3748"/>
                  </a:cubicBezTo>
                  <a:cubicBezTo>
                    <a:pt x="1" y="5835"/>
                    <a:pt x="1678" y="9332"/>
                    <a:pt x="3748" y="9332"/>
                  </a:cubicBezTo>
                  <a:cubicBezTo>
                    <a:pt x="5836" y="9332"/>
                    <a:pt x="7513" y="5835"/>
                    <a:pt x="7513" y="3748"/>
                  </a:cubicBezTo>
                  <a:cubicBezTo>
                    <a:pt x="7513" y="1678"/>
                    <a:pt x="5836" y="1"/>
                    <a:pt x="37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568;p74">
              <a:extLst>
                <a:ext uri="{FF2B5EF4-FFF2-40B4-BE49-F238E27FC236}">
                  <a16:creationId xmlns:a16="http://schemas.microsoft.com/office/drawing/2014/main" id="{CB527E41-7B0F-4C76-8041-FB57DF80E62A}"/>
                </a:ext>
              </a:extLst>
            </p:cNvPr>
            <p:cNvSpPr/>
            <p:nvPr/>
          </p:nvSpPr>
          <p:spPr>
            <a:xfrm>
              <a:off x="3113338" y="3278500"/>
              <a:ext cx="91025" cy="91025"/>
            </a:xfrm>
            <a:custGeom>
              <a:avLst/>
              <a:gdLst/>
              <a:ahLst/>
              <a:cxnLst/>
              <a:rect l="l" t="t" r="r" b="b"/>
              <a:pathLst>
                <a:path w="3641" h="3641" extrusionOk="0">
                  <a:moveTo>
                    <a:pt x="1821" y="1"/>
                  </a:moveTo>
                  <a:cubicBezTo>
                    <a:pt x="822" y="1"/>
                    <a:pt x="1" y="821"/>
                    <a:pt x="1" y="1821"/>
                  </a:cubicBezTo>
                  <a:cubicBezTo>
                    <a:pt x="1" y="2838"/>
                    <a:pt x="822" y="3641"/>
                    <a:pt x="1821" y="3641"/>
                  </a:cubicBezTo>
                  <a:cubicBezTo>
                    <a:pt x="2838" y="3641"/>
                    <a:pt x="3641" y="2838"/>
                    <a:pt x="3641" y="1821"/>
                  </a:cubicBezTo>
                  <a:cubicBezTo>
                    <a:pt x="3641" y="821"/>
                    <a:pt x="2838" y="1"/>
                    <a:pt x="18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569;p74">
              <a:extLst>
                <a:ext uri="{FF2B5EF4-FFF2-40B4-BE49-F238E27FC236}">
                  <a16:creationId xmlns:a16="http://schemas.microsoft.com/office/drawing/2014/main" id="{35B17499-EBAC-A086-825F-4C6F83A72C5C}"/>
                </a:ext>
              </a:extLst>
            </p:cNvPr>
            <p:cNvSpPr/>
            <p:nvPr/>
          </p:nvSpPr>
          <p:spPr>
            <a:xfrm>
              <a:off x="3148588" y="3278500"/>
              <a:ext cx="55775" cy="91025"/>
            </a:xfrm>
            <a:custGeom>
              <a:avLst/>
              <a:gdLst/>
              <a:ahLst/>
              <a:cxnLst/>
              <a:rect l="l" t="t" r="r" b="b"/>
              <a:pathLst>
                <a:path w="2231" h="3641" extrusionOk="0">
                  <a:moveTo>
                    <a:pt x="411" y="1"/>
                  </a:moveTo>
                  <a:cubicBezTo>
                    <a:pt x="268" y="1"/>
                    <a:pt x="143" y="19"/>
                    <a:pt x="1" y="54"/>
                  </a:cubicBezTo>
                  <a:cubicBezTo>
                    <a:pt x="803" y="250"/>
                    <a:pt x="1410" y="964"/>
                    <a:pt x="1410" y="1821"/>
                  </a:cubicBezTo>
                  <a:cubicBezTo>
                    <a:pt x="1410" y="2695"/>
                    <a:pt x="803" y="3409"/>
                    <a:pt x="1" y="3605"/>
                  </a:cubicBezTo>
                  <a:cubicBezTo>
                    <a:pt x="143" y="3623"/>
                    <a:pt x="268" y="3641"/>
                    <a:pt x="411" y="3641"/>
                  </a:cubicBezTo>
                  <a:cubicBezTo>
                    <a:pt x="1428" y="3641"/>
                    <a:pt x="2231" y="2838"/>
                    <a:pt x="2231" y="1821"/>
                  </a:cubicBezTo>
                  <a:cubicBezTo>
                    <a:pt x="2231" y="821"/>
                    <a:pt x="1428" y="1"/>
                    <a:pt x="4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5208;p74">
            <a:extLst>
              <a:ext uri="{FF2B5EF4-FFF2-40B4-BE49-F238E27FC236}">
                <a16:creationId xmlns:a16="http://schemas.microsoft.com/office/drawing/2014/main" id="{4CFFACC5-C7B2-BB48-D0D5-04144C15BA99}"/>
              </a:ext>
            </a:extLst>
          </p:cNvPr>
          <p:cNvGrpSpPr/>
          <p:nvPr/>
        </p:nvGrpSpPr>
        <p:grpSpPr>
          <a:xfrm>
            <a:off x="1376884" y="2017323"/>
            <a:ext cx="575701" cy="588316"/>
            <a:chOff x="5802688" y="2656700"/>
            <a:chExt cx="367125" cy="367125"/>
          </a:xfrm>
        </p:grpSpPr>
        <p:sp>
          <p:nvSpPr>
            <p:cNvPr id="23" name="Google Shape;5209;p74">
              <a:extLst>
                <a:ext uri="{FF2B5EF4-FFF2-40B4-BE49-F238E27FC236}">
                  <a16:creationId xmlns:a16="http://schemas.microsoft.com/office/drawing/2014/main" id="{9C15563F-2A9B-8789-627F-01B29DD236F3}"/>
                </a:ext>
              </a:extLst>
            </p:cNvPr>
            <p:cNvSpPr/>
            <p:nvPr/>
          </p:nvSpPr>
          <p:spPr>
            <a:xfrm>
              <a:off x="5895913" y="2710225"/>
              <a:ext cx="270775" cy="220375"/>
            </a:xfrm>
            <a:custGeom>
              <a:avLst/>
              <a:gdLst/>
              <a:ahLst/>
              <a:cxnLst/>
              <a:rect l="l" t="t" r="r" b="b"/>
              <a:pathLst>
                <a:path w="10831" h="8815" extrusionOk="0">
                  <a:moveTo>
                    <a:pt x="4640" y="0"/>
                  </a:moveTo>
                  <a:lnTo>
                    <a:pt x="1125" y="18"/>
                  </a:lnTo>
                  <a:cubicBezTo>
                    <a:pt x="411" y="928"/>
                    <a:pt x="0" y="2088"/>
                    <a:pt x="0" y="3337"/>
                  </a:cubicBezTo>
                  <a:cubicBezTo>
                    <a:pt x="0" y="6370"/>
                    <a:pt x="2463" y="8814"/>
                    <a:pt x="5478" y="8814"/>
                  </a:cubicBezTo>
                  <a:cubicBezTo>
                    <a:pt x="6691" y="8814"/>
                    <a:pt x="7815" y="8422"/>
                    <a:pt x="8725" y="7762"/>
                  </a:cubicBezTo>
                  <a:lnTo>
                    <a:pt x="9671" y="3854"/>
                  </a:lnTo>
                  <a:lnTo>
                    <a:pt x="10831" y="2141"/>
                  </a:lnTo>
                  <a:cubicBezTo>
                    <a:pt x="10670" y="1392"/>
                    <a:pt x="10349" y="696"/>
                    <a:pt x="9903" y="107"/>
                  </a:cubicBezTo>
                  <a:lnTo>
                    <a:pt x="46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5210;p74">
              <a:extLst>
                <a:ext uri="{FF2B5EF4-FFF2-40B4-BE49-F238E27FC236}">
                  <a16:creationId xmlns:a16="http://schemas.microsoft.com/office/drawing/2014/main" id="{6049E224-0B11-3B37-89DD-7765F121E6C9}"/>
                </a:ext>
              </a:extLst>
            </p:cNvPr>
            <p:cNvSpPr/>
            <p:nvPr/>
          </p:nvSpPr>
          <p:spPr>
            <a:xfrm>
              <a:off x="6022588" y="2877500"/>
              <a:ext cx="97725" cy="53100"/>
            </a:xfrm>
            <a:custGeom>
              <a:avLst/>
              <a:gdLst/>
              <a:ahLst/>
              <a:cxnLst/>
              <a:rect l="l" t="t" r="r" b="b"/>
              <a:pathLst>
                <a:path w="3909" h="2124" extrusionOk="0">
                  <a:moveTo>
                    <a:pt x="3908" y="0"/>
                  </a:moveTo>
                  <a:lnTo>
                    <a:pt x="3908" y="0"/>
                  </a:lnTo>
                  <a:cubicBezTo>
                    <a:pt x="2998" y="1196"/>
                    <a:pt x="1589" y="1999"/>
                    <a:pt x="1" y="2123"/>
                  </a:cubicBezTo>
                  <a:lnTo>
                    <a:pt x="411" y="2123"/>
                  </a:lnTo>
                  <a:cubicBezTo>
                    <a:pt x="1624" y="2123"/>
                    <a:pt x="2748" y="1731"/>
                    <a:pt x="3658" y="1071"/>
                  </a:cubicBezTo>
                  <a:lnTo>
                    <a:pt x="39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211;p74">
              <a:extLst>
                <a:ext uri="{FF2B5EF4-FFF2-40B4-BE49-F238E27FC236}">
                  <a16:creationId xmlns:a16="http://schemas.microsoft.com/office/drawing/2014/main" id="{A7606B51-3D3F-23EB-9E91-708D4146BF30}"/>
                </a:ext>
              </a:extLst>
            </p:cNvPr>
            <p:cNvSpPr/>
            <p:nvPr/>
          </p:nvSpPr>
          <p:spPr>
            <a:xfrm>
              <a:off x="6122513" y="2712450"/>
              <a:ext cx="44175" cy="77200"/>
            </a:xfrm>
            <a:custGeom>
              <a:avLst/>
              <a:gdLst/>
              <a:ahLst/>
              <a:cxnLst/>
              <a:rect l="l" t="t" r="r" b="b"/>
              <a:pathLst>
                <a:path w="1767" h="3088" extrusionOk="0">
                  <a:moveTo>
                    <a:pt x="0" y="0"/>
                  </a:moveTo>
                  <a:lnTo>
                    <a:pt x="0" y="0"/>
                  </a:lnTo>
                  <a:cubicBezTo>
                    <a:pt x="643" y="875"/>
                    <a:pt x="1035" y="1927"/>
                    <a:pt x="1053" y="3087"/>
                  </a:cubicBezTo>
                  <a:lnTo>
                    <a:pt x="1767" y="2052"/>
                  </a:lnTo>
                  <a:cubicBezTo>
                    <a:pt x="1606" y="1303"/>
                    <a:pt x="1285" y="607"/>
                    <a:pt x="839" y="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212;p74">
              <a:extLst>
                <a:ext uri="{FF2B5EF4-FFF2-40B4-BE49-F238E27FC236}">
                  <a16:creationId xmlns:a16="http://schemas.microsoft.com/office/drawing/2014/main" id="{7C25FE26-AD43-1245-76A5-00D657577F7D}"/>
                </a:ext>
              </a:extLst>
            </p:cNvPr>
            <p:cNvSpPr/>
            <p:nvPr/>
          </p:nvSpPr>
          <p:spPr>
            <a:xfrm>
              <a:off x="5924013" y="2656700"/>
              <a:ext cx="219500" cy="96975"/>
            </a:xfrm>
            <a:custGeom>
              <a:avLst/>
              <a:gdLst/>
              <a:ahLst/>
              <a:cxnLst/>
              <a:rect l="l" t="t" r="r" b="b"/>
              <a:pathLst>
                <a:path w="8780" h="3879" extrusionOk="0">
                  <a:moveTo>
                    <a:pt x="4354" y="0"/>
                  </a:moveTo>
                  <a:cubicBezTo>
                    <a:pt x="2588" y="0"/>
                    <a:pt x="1000" y="839"/>
                    <a:pt x="1" y="2159"/>
                  </a:cubicBezTo>
                  <a:cubicBezTo>
                    <a:pt x="159" y="2794"/>
                    <a:pt x="458" y="3569"/>
                    <a:pt x="1085" y="3569"/>
                  </a:cubicBezTo>
                  <a:cubicBezTo>
                    <a:pt x="1092" y="3569"/>
                    <a:pt x="1100" y="3569"/>
                    <a:pt x="1107" y="3569"/>
                  </a:cubicBezTo>
                  <a:cubicBezTo>
                    <a:pt x="1996" y="3569"/>
                    <a:pt x="2562" y="3027"/>
                    <a:pt x="3370" y="3027"/>
                  </a:cubicBezTo>
                  <a:cubicBezTo>
                    <a:pt x="3568" y="3027"/>
                    <a:pt x="3780" y="3060"/>
                    <a:pt x="4015" y="3140"/>
                  </a:cubicBezTo>
                  <a:cubicBezTo>
                    <a:pt x="4697" y="3371"/>
                    <a:pt x="5380" y="3878"/>
                    <a:pt x="6214" y="3878"/>
                  </a:cubicBezTo>
                  <a:cubicBezTo>
                    <a:pt x="6864" y="3878"/>
                    <a:pt x="7606" y="3571"/>
                    <a:pt x="8511" y="2587"/>
                  </a:cubicBezTo>
                  <a:cubicBezTo>
                    <a:pt x="8619" y="2480"/>
                    <a:pt x="8708" y="2355"/>
                    <a:pt x="8779" y="2248"/>
                  </a:cubicBezTo>
                  <a:cubicBezTo>
                    <a:pt x="7780" y="892"/>
                    <a:pt x="6174" y="0"/>
                    <a:pt x="4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213;p74">
              <a:extLst>
                <a:ext uri="{FF2B5EF4-FFF2-40B4-BE49-F238E27FC236}">
                  <a16:creationId xmlns:a16="http://schemas.microsoft.com/office/drawing/2014/main" id="{7D1532BF-6DCB-F376-1D71-F27D91B0A433}"/>
                </a:ext>
              </a:extLst>
            </p:cNvPr>
            <p:cNvSpPr/>
            <p:nvPr/>
          </p:nvSpPr>
          <p:spPr>
            <a:xfrm>
              <a:off x="6022588" y="2656700"/>
              <a:ext cx="120925" cy="70050"/>
            </a:xfrm>
            <a:custGeom>
              <a:avLst/>
              <a:gdLst/>
              <a:ahLst/>
              <a:cxnLst/>
              <a:rect l="l" t="t" r="r" b="b"/>
              <a:pathLst>
                <a:path w="4837" h="2802" extrusionOk="0">
                  <a:moveTo>
                    <a:pt x="411" y="0"/>
                  </a:moveTo>
                  <a:cubicBezTo>
                    <a:pt x="268" y="0"/>
                    <a:pt x="143" y="0"/>
                    <a:pt x="1" y="18"/>
                  </a:cubicBezTo>
                  <a:cubicBezTo>
                    <a:pt x="1874" y="161"/>
                    <a:pt x="3498" y="1249"/>
                    <a:pt x="4372" y="2801"/>
                  </a:cubicBezTo>
                  <a:cubicBezTo>
                    <a:pt x="4426" y="2730"/>
                    <a:pt x="4497" y="2659"/>
                    <a:pt x="4568" y="2587"/>
                  </a:cubicBezTo>
                  <a:cubicBezTo>
                    <a:pt x="4676" y="2480"/>
                    <a:pt x="4765" y="2355"/>
                    <a:pt x="4836" y="2248"/>
                  </a:cubicBezTo>
                  <a:cubicBezTo>
                    <a:pt x="3837" y="892"/>
                    <a:pt x="2231" y="0"/>
                    <a:pt x="4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214;p74">
              <a:extLst>
                <a:ext uri="{FF2B5EF4-FFF2-40B4-BE49-F238E27FC236}">
                  <a16:creationId xmlns:a16="http://schemas.microsoft.com/office/drawing/2014/main" id="{3F572177-40FD-CCA9-5E18-1698FE9FDA73}"/>
                </a:ext>
              </a:extLst>
            </p:cNvPr>
            <p:cNvSpPr/>
            <p:nvPr/>
          </p:nvSpPr>
          <p:spPr>
            <a:xfrm>
              <a:off x="6088163" y="2763600"/>
              <a:ext cx="81650" cy="140675"/>
            </a:xfrm>
            <a:custGeom>
              <a:avLst/>
              <a:gdLst/>
              <a:ahLst/>
              <a:cxnLst/>
              <a:rect l="l" t="t" r="r" b="b"/>
              <a:pathLst>
                <a:path w="3266" h="5627" extrusionOk="0">
                  <a:moveTo>
                    <a:pt x="2931" y="0"/>
                  </a:moveTo>
                  <a:cubicBezTo>
                    <a:pt x="2366" y="0"/>
                    <a:pt x="1719" y="138"/>
                    <a:pt x="1339" y="613"/>
                  </a:cubicBezTo>
                  <a:cubicBezTo>
                    <a:pt x="572" y="1612"/>
                    <a:pt x="1232" y="1915"/>
                    <a:pt x="500" y="2790"/>
                  </a:cubicBezTo>
                  <a:cubicBezTo>
                    <a:pt x="143" y="3200"/>
                    <a:pt x="1" y="4717"/>
                    <a:pt x="1035" y="5627"/>
                  </a:cubicBezTo>
                  <a:cubicBezTo>
                    <a:pt x="2392" y="4628"/>
                    <a:pt x="3266" y="3022"/>
                    <a:pt x="3266" y="1202"/>
                  </a:cubicBezTo>
                  <a:cubicBezTo>
                    <a:pt x="3266" y="791"/>
                    <a:pt x="3230" y="381"/>
                    <a:pt x="3141" y="6"/>
                  </a:cubicBezTo>
                  <a:cubicBezTo>
                    <a:pt x="3073" y="2"/>
                    <a:pt x="3003" y="0"/>
                    <a:pt x="29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215;p74">
              <a:extLst>
                <a:ext uri="{FF2B5EF4-FFF2-40B4-BE49-F238E27FC236}">
                  <a16:creationId xmlns:a16="http://schemas.microsoft.com/office/drawing/2014/main" id="{4CAE395F-33F9-20A8-DEB4-F0BDA20D3E81}"/>
                </a:ext>
              </a:extLst>
            </p:cNvPr>
            <p:cNvSpPr/>
            <p:nvPr/>
          </p:nvSpPr>
          <p:spPr>
            <a:xfrm>
              <a:off x="6105113" y="2763575"/>
              <a:ext cx="64700" cy="140700"/>
            </a:xfrm>
            <a:custGeom>
              <a:avLst/>
              <a:gdLst/>
              <a:ahLst/>
              <a:cxnLst/>
              <a:rect l="l" t="t" r="r" b="b"/>
              <a:pathLst>
                <a:path w="2588" h="5628" extrusionOk="0">
                  <a:moveTo>
                    <a:pt x="2259" y="1"/>
                  </a:moveTo>
                  <a:cubicBezTo>
                    <a:pt x="2054" y="1"/>
                    <a:pt x="1843" y="21"/>
                    <a:pt x="1642" y="61"/>
                  </a:cubicBezTo>
                  <a:cubicBezTo>
                    <a:pt x="1714" y="436"/>
                    <a:pt x="1767" y="810"/>
                    <a:pt x="1767" y="1203"/>
                  </a:cubicBezTo>
                  <a:cubicBezTo>
                    <a:pt x="1767" y="2791"/>
                    <a:pt x="1089" y="4218"/>
                    <a:pt x="1" y="5235"/>
                  </a:cubicBezTo>
                  <a:cubicBezTo>
                    <a:pt x="108" y="5360"/>
                    <a:pt x="215" y="5503"/>
                    <a:pt x="357" y="5628"/>
                  </a:cubicBezTo>
                  <a:cubicBezTo>
                    <a:pt x="1714" y="4629"/>
                    <a:pt x="2588" y="3023"/>
                    <a:pt x="2588" y="1203"/>
                  </a:cubicBezTo>
                  <a:cubicBezTo>
                    <a:pt x="2588" y="792"/>
                    <a:pt x="2552" y="382"/>
                    <a:pt x="2463" y="7"/>
                  </a:cubicBezTo>
                  <a:cubicBezTo>
                    <a:pt x="2396" y="3"/>
                    <a:pt x="2328" y="1"/>
                    <a:pt x="22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216;p74">
              <a:extLst>
                <a:ext uri="{FF2B5EF4-FFF2-40B4-BE49-F238E27FC236}">
                  <a16:creationId xmlns:a16="http://schemas.microsoft.com/office/drawing/2014/main" id="{CAE0D0DF-28E1-1432-D4E8-2F5193711BB8}"/>
                </a:ext>
              </a:extLst>
            </p:cNvPr>
            <p:cNvSpPr/>
            <p:nvPr/>
          </p:nvSpPr>
          <p:spPr>
            <a:xfrm>
              <a:off x="6038663" y="2694525"/>
              <a:ext cx="102600" cy="137500"/>
            </a:xfrm>
            <a:custGeom>
              <a:avLst/>
              <a:gdLst/>
              <a:ahLst/>
              <a:cxnLst/>
              <a:rect l="l" t="t" r="r" b="b"/>
              <a:pathLst>
                <a:path w="4104" h="5500" extrusionOk="0">
                  <a:moveTo>
                    <a:pt x="265" y="1"/>
                  </a:moveTo>
                  <a:cubicBezTo>
                    <a:pt x="157" y="1"/>
                    <a:pt x="68" y="68"/>
                    <a:pt x="36" y="164"/>
                  </a:cubicBezTo>
                  <a:cubicBezTo>
                    <a:pt x="0" y="289"/>
                    <a:pt x="71" y="414"/>
                    <a:pt x="196" y="432"/>
                  </a:cubicBezTo>
                  <a:cubicBezTo>
                    <a:pt x="196" y="450"/>
                    <a:pt x="946" y="646"/>
                    <a:pt x="1749" y="1342"/>
                  </a:cubicBezTo>
                  <a:cubicBezTo>
                    <a:pt x="2498" y="1984"/>
                    <a:pt x="3444" y="3198"/>
                    <a:pt x="3640" y="5303"/>
                  </a:cubicBezTo>
                  <a:cubicBezTo>
                    <a:pt x="3658" y="5428"/>
                    <a:pt x="3747" y="5499"/>
                    <a:pt x="3872" y="5499"/>
                  </a:cubicBezTo>
                  <a:lnTo>
                    <a:pt x="3890" y="5499"/>
                  </a:lnTo>
                  <a:cubicBezTo>
                    <a:pt x="4015" y="5499"/>
                    <a:pt x="4104" y="5392"/>
                    <a:pt x="4086" y="5267"/>
                  </a:cubicBezTo>
                  <a:cubicBezTo>
                    <a:pt x="3872" y="3001"/>
                    <a:pt x="2855" y="1699"/>
                    <a:pt x="2052" y="1003"/>
                  </a:cubicBezTo>
                  <a:cubicBezTo>
                    <a:pt x="1160" y="236"/>
                    <a:pt x="339" y="22"/>
                    <a:pt x="303" y="4"/>
                  </a:cubicBezTo>
                  <a:cubicBezTo>
                    <a:pt x="291" y="2"/>
                    <a:pt x="278" y="1"/>
                    <a:pt x="2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217;p74">
              <a:extLst>
                <a:ext uri="{FF2B5EF4-FFF2-40B4-BE49-F238E27FC236}">
                  <a16:creationId xmlns:a16="http://schemas.microsoft.com/office/drawing/2014/main" id="{ED42B835-8EA4-4AD5-E5BD-3CECB39664F8}"/>
                </a:ext>
              </a:extLst>
            </p:cNvPr>
            <p:cNvSpPr/>
            <p:nvPr/>
          </p:nvSpPr>
          <p:spPr>
            <a:xfrm>
              <a:off x="6021263" y="2684275"/>
              <a:ext cx="16525" cy="19725"/>
            </a:xfrm>
            <a:custGeom>
              <a:avLst/>
              <a:gdLst/>
              <a:ahLst/>
              <a:cxnLst/>
              <a:rect l="l" t="t" r="r" b="b"/>
              <a:pathLst>
                <a:path w="661" h="789" extrusionOk="0">
                  <a:moveTo>
                    <a:pt x="394" y="0"/>
                  </a:moveTo>
                  <a:cubicBezTo>
                    <a:pt x="313" y="0"/>
                    <a:pt x="236" y="50"/>
                    <a:pt x="196" y="128"/>
                  </a:cubicBezTo>
                  <a:lnTo>
                    <a:pt x="36" y="467"/>
                  </a:lnTo>
                  <a:cubicBezTo>
                    <a:pt x="0" y="574"/>
                    <a:pt x="36" y="717"/>
                    <a:pt x="161" y="771"/>
                  </a:cubicBezTo>
                  <a:cubicBezTo>
                    <a:pt x="179" y="771"/>
                    <a:pt x="214" y="788"/>
                    <a:pt x="250" y="788"/>
                  </a:cubicBezTo>
                  <a:cubicBezTo>
                    <a:pt x="321" y="788"/>
                    <a:pt x="411" y="735"/>
                    <a:pt x="446" y="646"/>
                  </a:cubicBezTo>
                  <a:lnTo>
                    <a:pt x="607" y="307"/>
                  </a:lnTo>
                  <a:cubicBezTo>
                    <a:pt x="660" y="200"/>
                    <a:pt x="607" y="57"/>
                    <a:pt x="482" y="21"/>
                  </a:cubicBezTo>
                  <a:cubicBezTo>
                    <a:pt x="453" y="7"/>
                    <a:pt x="423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218;p74">
              <a:extLst>
                <a:ext uri="{FF2B5EF4-FFF2-40B4-BE49-F238E27FC236}">
                  <a16:creationId xmlns:a16="http://schemas.microsoft.com/office/drawing/2014/main" id="{807D250A-2964-4257-B814-83BB169573AB}"/>
                </a:ext>
              </a:extLst>
            </p:cNvPr>
            <p:cNvSpPr/>
            <p:nvPr/>
          </p:nvSpPr>
          <p:spPr>
            <a:xfrm>
              <a:off x="6126538" y="2837350"/>
              <a:ext cx="21875" cy="11175"/>
            </a:xfrm>
            <a:custGeom>
              <a:avLst/>
              <a:gdLst/>
              <a:ahLst/>
              <a:cxnLst/>
              <a:rect l="l" t="t" r="r" b="b"/>
              <a:pathLst>
                <a:path w="875" h="447" extrusionOk="0">
                  <a:moveTo>
                    <a:pt x="232" y="0"/>
                  </a:moveTo>
                  <a:cubicBezTo>
                    <a:pt x="107" y="0"/>
                    <a:pt x="0" y="107"/>
                    <a:pt x="0" y="214"/>
                  </a:cubicBezTo>
                  <a:cubicBezTo>
                    <a:pt x="0" y="339"/>
                    <a:pt x="107" y="446"/>
                    <a:pt x="232" y="446"/>
                  </a:cubicBezTo>
                  <a:lnTo>
                    <a:pt x="660" y="446"/>
                  </a:lnTo>
                  <a:cubicBezTo>
                    <a:pt x="785" y="446"/>
                    <a:pt x="874" y="339"/>
                    <a:pt x="874" y="214"/>
                  </a:cubicBezTo>
                  <a:cubicBezTo>
                    <a:pt x="874" y="107"/>
                    <a:pt x="785" y="0"/>
                    <a:pt x="6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219;p74">
              <a:extLst>
                <a:ext uri="{FF2B5EF4-FFF2-40B4-BE49-F238E27FC236}">
                  <a16:creationId xmlns:a16="http://schemas.microsoft.com/office/drawing/2014/main" id="{AAD775F6-A4D4-43FA-AB78-183B30115354}"/>
                </a:ext>
              </a:extLst>
            </p:cNvPr>
            <p:cNvSpPr/>
            <p:nvPr/>
          </p:nvSpPr>
          <p:spPr>
            <a:xfrm>
              <a:off x="5928463" y="2766550"/>
              <a:ext cx="117350" cy="81600"/>
            </a:xfrm>
            <a:custGeom>
              <a:avLst/>
              <a:gdLst/>
              <a:ahLst/>
              <a:cxnLst/>
              <a:rect l="l" t="t" r="r" b="b"/>
              <a:pathLst>
                <a:path w="4694" h="3264" extrusionOk="0">
                  <a:moveTo>
                    <a:pt x="2277" y="0"/>
                  </a:moveTo>
                  <a:cubicBezTo>
                    <a:pt x="1851" y="0"/>
                    <a:pt x="1449" y="240"/>
                    <a:pt x="1250" y="638"/>
                  </a:cubicBezTo>
                  <a:cubicBezTo>
                    <a:pt x="893" y="1387"/>
                    <a:pt x="1" y="1227"/>
                    <a:pt x="625" y="2422"/>
                  </a:cubicBezTo>
                  <a:cubicBezTo>
                    <a:pt x="952" y="3045"/>
                    <a:pt x="1674" y="3264"/>
                    <a:pt x="2409" y="3264"/>
                  </a:cubicBezTo>
                  <a:cubicBezTo>
                    <a:pt x="3399" y="3264"/>
                    <a:pt x="4413" y="2867"/>
                    <a:pt x="4515" y="2529"/>
                  </a:cubicBezTo>
                  <a:cubicBezTo>
                    <a:pt x="4694" y="1958"/>
                    <a:pt x="4247" y="1137"/>
                    <a:pt x="3302" y="424"/>
                  </a:cubicBezTo>
                  <a:cubicBezTo>
                    <a:pt x="3070" y="245"/>
                    <a:pt x="2820" y="138"/>
                    <a:pt x="2606" y="49"/>
                  </a:cubicBezTo>
                  <a:cubicBezTo>
                    <a:pt x="2497" y="16"/>
                    <a:pt x="2386" y="0"/>
                    <a:pt x="22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220;p74">
              <a:extLst>
                <a:ext uri="{FF2B5EF4-FFF2-40B4-BE49-F238E27FC236}">
                  <a16:creationId xmlns:a16="http://schemas.microsoft.com/office/drawing/2014/main" id="{D6193458-BE5A-FC5F-0889-CC92C37DA4DF}"/>
                </a:ext>
              </a:extLst>
            </p:cNvPr>
            <p:cNvSpPr/>
            <p:nvPr/>
          </p:nvSpPr>
          <p:spPr>
            <a:xfrm>
              <a:off x="5970413" y="2766675"/>
              <a:ext cx="75400" cy="79175"/>
            </a:xfrm>
            <a:custGeom>
              <a:avLst/>
              <a:gdLst/>
              <a:ahLst/>
              <a:cxnLst/>
              <a:rect l="l" t="t" r="r" b="b"/>
              <a:pathLst>
                <a:path w="3016" h="3167" extrusionOk="0">
                  <a:moveTo>
                    <a:pt x="611" y="1"/>
                  </a:moveTo>
                  <a:cubicBezTo>
                    <a:pt x="393" y="1"/>
                    <a:pt x="181" y="61"/>
                    <a:pt x="0" y="169"/>
                  </a:cubicBezTo>
                  <a:cubicBezTo>
                    <a:pt x="107" y="169"/>
                    <a:pt x="232" y="187"/>
                    <a:pt x="339" y="222"/>
                  </a:cubicBezTo>
                  <a:cubicBezTo>
                    <a:pt x="571" y="294"/>
                    <a:pt x="803" y="419"/>
                    <a:pt x="1053" y="597"/>
                  </a:cubicBezTo>
                  <a:cubicBezTo>
                    <a:pt x="1981" y="1293"/>
                    <a:pt x="2427" y="2114"/>
                    <a:pt x="2266" y="2702"/>
                  </a:cubicBezTo>
                  <a:cubicBezTo>
                    <a:pt x="2213" y="2863"/>
                    <a:pt x="1981" y="3024"/>
                    <a:pt x="1642" y="3166"/>
                  </a:cubicBezTo>
                  <a:cubicBezTo>
                    <a:pt x="2266" y="3024"/>
                    <a:pt x="2766" y="2756"/>
                    <a:pt x="2837" y="2524"/>
                  </a:cubicBezTo>
                  <a:cubicBezTo>
                    <a:pt x="3016" y="1953"/>
                    <a:pt x="2569" y="1132"/>
                    <a:pt x="1624" y="419"/>
                  </a:cubicBezTo>
                  <a:cubicBezTo>
                    <a:pt x="1392" y="240"/>
                    <a:pt x="1142" y="133"/>
                    <a:pt x="928" y="44"/>
                  </a:cubicBezTo>
                  <a:cubicBezTo>
                    <a:pt x="823" y="15"/>
                    <a:pt x="717" y="1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221;p74">
              <a:extLst>
                <a:ext uri="{FF2B5EF4-FFF2-40B4-BE49-F238E27FC236}">
                  <a16:creationId xmlns:a16="http://schemas.microsoft.com/office/drawing/2014/main" id="{F103577A-BE2A-A1C7-0032-DFF2FA7B14F6}"/>
                </a:ext>
              </a:extLst>
            </p:cNvPr>
            <p:cNvSpPr/>
            <p:nvPr/>
          </p:nvSpPr>
          <p:spPr>
            <a:xfrm>
              <a:off x="5802688" y="2890425"/>
              <a:ext cx="133850" cy="133400"/>
            </a:xfrm>
            <a:custGeom>
              <a:avLst/>
              <a:gdLst/>
              <a:ahLst/>
              <a:cxnLst/>
              <a:rect l="l" t="t" r="r" b="b"/>
              <a:pathLst>
                <a:path w="5354" h="5336" extrusionOk="0">
                  <a:moveTo>
                    <a:pt x="0" y="1"/>
                  </a:moveTo>
                  <a:lnTo>
                    <a:pt x="0" y="5246"/>
                  </a:lnTo>
                  <a:cubicBezTo>
                    <a:pt x="0" y="5300"/>
                    <a:pt x="36" y="5336"/>
                    <a:pt x="90" y="5336"/>
                  </a:cubicBezTo>
                  <a:lnTo>
                    <a:pt x="5353" y="5336"/>
                  </a:lnTo>
                  <a:lnTo>
                    <a:pt x="535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222;p74">
              <a:extLst>
                <a:ext uri="{FF2B5EF4-FFF2-40B4-BE49-F238E27FC236}">
                  <a16:creationId xmlns:a16="http://schemas.microsoft.com/office/drawing/2014/main" id="{AAA1132E-F1A3-CE85-C706-EA76580152D3}"/>
                </a:ext>
              </a:extLst>
            </p:cNvPr>
            <p:cNvSpPr/>
            <p:nvPr/>
          </p:nvSpPr>
          <p:spPr>
            <a:xfrm>
              <a:off x="5921338" y="2890425"/>
              <a:ext cx="15200" cy="133400"/>
            </a:xfrm>
            <a:custGeom>
              <a:avLst/>
              <a:gdLst/>
              <a:ahLst/>
              <a:cxnLst/>
              <a:rect l="l" t="t" r="r" b="b"/>
              <a:pathLst>
                <a:path w="608" h="5336" extrusionOk="0">
                  <a:moveTo>
                    <a:pt x="0" y="1"/>
                  </a:moveTo>
                  <a:lnTo>
                    <a:pt x="0" y="5336"/>
                  </a:lnTo>
                  <a:lnTo>
                    <a:pt x="607" y="5336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223;p74">
              <a:extLst>
                <a:ext uri="{FF2B5EF4-FFF2-40B4-BE49-F238E27FC236}">
                  <a16:creationId xmlns:a16="http://schemas.microsoft.com/office/drawing/2014/main" id="{BE976C7B-83E4-E214-0F27-8A8446A4AE93}"/>
                </a:ext>
              </a:extLst>
            </p:cNvPr>
            <p:cNvSpPr/>
            <p:nvPr/>
          </p:nvSpPr>
          <p:spPr>
            <a:xfrm>
              <a:off x="5856213" y="2890425"/>
              <a:ext cx="26775" cy="32050"/>
            </a:xfrm>
            <a:custGeom>
              <a:avLst/>
              <a:gdLst/>
              <a:ahLst/>
              <a:cxnLst/>
              <a:rect l="l" t="t" r="r" b="b"/>
              <a:pathLst>
                <a:path w="1071" h="1282" extrusionOk="0">
                  <a:moveTo>
                    <a:pt x="0" y="1"/>
                  </a:moveTo>
                  <a:lnTo>
                    <a:pt x="0" y="1178"/>
                  </a:lnTo>
                  <a:cubicBezTo>
                    <a:pt x="0" y="1244"/>
                    <a:pt x="49" y="1281"/>
                    <a:pt x="104" y="1281"/>
                  </a:cubicBezTo>
                  <a:cubicBezTo>
                    <a:pt x="123" y="1281"/>
                    <a:pt x="143" y="1277"/>
                    <a:pt x="161" y="1267"/>
                  </a:cubicBezTo>
                  <a:lnTo>
                    <a:pt x="464" y="1053"/>
                  </a:lnTo>
                  <a:cubicBezTo>
                    <a:pt x="482" y="1035"/>
                    <a:pt x="504" y="1027"/>
                    <a:pt x="527" y="1027"/>
                  </a:cubicBezTo>
                  <a:cubicBezTo>
                    <a:pt x="549" y="1027"/>
                    <a:pt x="571" y="1035"/>
                    <a:pt x="589" y="1053"/>
                  </a:cubicBezTo>
                  <a:lnTo>
                    <a:pt x="893" y="1267"/>
                  </a:lnTo>
                  <a:cubicBezTo>
                    <a:pt x="911" y="1277"/>
                    <a:pt x="932" y="1281"/>
                    <a:pt x="953" y="1281"/>
                  </a:cubicBezTo>
                  <a:cubicBezTo>
                    <a:pt x="1012" y="1281"/>
                    <a:pt x="1071" y="1244"/>
                    <a:pt x="1071" y="1178"/>
                  </a:cubicBezTo>
                  <a:lnTo>
                    <a:pt x="10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224;p74">
              <a:extLst>
                <a:ext uri="{FF2B5EF4-FFF2-40B4-BE49-F238E27FC236}">
                  <a16:creationId xmlns:a16="http://schemas.microsoft.com/office/drawing/2014/main" id="{43E906E1-FE1B-E4C2-BB7E-A71FE6E1229A}"/>
                </a:ext>
              </a:extLst>
            </p:cNvPr>
            <p:cNvSpPr/>
            <p:nvPr/>
          </p:nvSpPr>
          <p:spPr>
            <a:xfrm>
              <a:off x="5856213" y="3006400"/>
              <a:ext cx="26775" cy="17425"/>
            </a:xfrm>
            <a:custGeom>
              <a:avLst/>
              <a:gdLst/>
              <a:ahLst/>
              <a:cxnLst/>
              <a:rect l="l" t="t" r="r" b="b"/>
              <a:pathLst>
                <a:path w="1071" h="697" extrusionOk="0">
                  <a:moveTo>
                    <a:pt x="125" y="1"/>
                  </a:moveTo>
                  <a:cubicBezTo>
                    <a:pt x="54" y="1"/>
                    <a:pt x="0" y="54"/>
                    <a:pt x="0" y="126"/>
                  </a:cubicBezTo>
                  <a:lnTo>
                    <a:pt x="0" y="697"/>
                  </a:lnTo>
                  <a:lnTo>
                    <a:pt x="1071" y="697"/>
                  </a:lnTo>
                  <a:lnTo>
                    <a:pt x="1071" y="126"/>
                  </a:lnTo>
                  <a:cubicBezTo>
                    <a:pt x="1071" y="54"/>
                    <a:pt x="1017" y="1"/>
                    <a:pt x="9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225;p74">
              <a:extLst>
                <a:ext uri="{FF2B5EF4-FFF2-40B4-BE49-F238E27FC236}">
                  <a16:creationId xmlns:a16="http://schemas.microsoft.com/office/drawing/2014/main" id="{C3A0BAED-AABA-C401-8188-B5B5CA289DC5}"/>
                </a:ext>
              </a:extLst>
            </p:cNvPr>
            <p:cNvSpPr/>
            <p:nvPr/>
          </p:nvSpPr>
          <p:spPr>
            <a:xfrm>
              <a:off x="5816063" y="2990350"/>
              <a:ext cx="10725" cy="13400"/>
            </a:xfrm>
            <a:custGeom>
              <a:avLst/>
              <a:gdLst/>
              <a:ahLst/>
              <a:cxnLst/>
              <a:rect l="l" t="t" r="r" b="b"/>
              <a:pathLst>
                <a:path w="429" h="536" extrusionOk="0">
                  <a:moveTo>
                    <a:pt x="215" y="0"/>
                  </a:moveTo>
                  <a:cubicBezTo>
                    <a:pt x="90" y="0"/>
                    <a:pt x="1" y="107"/>
                    <a:pt x="1" y="214"/>
                  </a:cubicBezTo>
                  <a:lnTo>
                    <a:pt x="1" y="322"/>
                  </a:lnTo>
                  <a:cubicBezTo>
                    <a:pt x="1" y="446"/>
                    <a:pt x="90" y="536"/>
                    <a:pt x="215" y="536"/>
                  </a:cubicBezTo>
                  <a:cubicBezTo>
                    <a:pt x="340" y="536"/>
                    <a:pt x="429" y="446"/>
                    <a:pt x="429" y="322"/>
                  </a:cubicBezTo>
                  <a:lnTo>
                    <a:pt x="429" y="214"/>
                  </a:lnTo>
                  <a:cubicBezTo>
                    <a:pt x="429" y="107"/>
                    <a:pt x="340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226;p74">
              <a:extLst>
                <a:ext uri="{FF2B5EF4-FFF2-40B4-BE49-F238E27FC236}">
                  <a16:creationId xmlns:a16="http://schemas.microsoft.com/office/drawing/2014/main" id="{4F628AAD-7507-89A4-935D-46C5F1EBC7E6}"/>
                </a:ext>
              </a:extLst>
            </p:cNvPr>
            <p:cNvSpPr/>
            <p:nvPr/>
          </p:nvSpPr>
          <p:spPr>
            <a:xfrm>
              <a:off x="5835688" y="2990350"/>
              <a:ext cx="11175" cy="13400"/>
            </a:xfrm>
            <a:custGeom>
              <a:avLst/>
              <a:gdLst/>
              <a:ahLst/>
              <a:cxnLst/>
              <a:rect l="l" t="t" r="r" b="b"/>
              <a:pathLst>
                <a:path w="447" h="536" extrusionOk="0">
                  <a:moveTo>
                    <a:pt x="233" y="0"/>
                  </a:moveTo>
                  <a:cubicBezTo>
                    <a:pt x="108" y="0"/>
                    <a:pt x="1" y="107"/>
                    <a:pt x="1" y="214"/>
                  </a:cubicBezTo>
                  <a:lnTo>
                    <a:pt x="1" y="322"/>
                  </a:lnTo>
                  <a:cubicBezTo>
                    <a:pt x="1" y="446"/>
                    <a:pt x="108" y="536"/>
                    <a:pt x="233" y="536"/>
                  </a:cubicBezTo>
                  <a:cubicBezTo>
                    <a:pt x="340" y="536"/>
                    <a:pt x="447" y="446"/>
                    <a:pt x="447" y="322"/>
                  </a:cubicBezTo>
                  <a:lnTo>
                    <a:pt x="447" y="214"/>
                  </a:lnTo>
                  <a:cubicBezTo>
                    <a:pt x="447" y="107"/>
                    <a:pt x="340" y="0"/>
                    <a:pt x="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227;p74">
              <a:extLst>
                <a:ext uri="{FF2B5EF4-FFF2-40B4-BE49-F238E27FC236}">
                  <a16:creationId xmlns:a16="http://schemas.microsoft.com/office/drawing/2014/main" id="{9016503A-C851-BB32-4B4D-64E1F46D0D27}"/>
                </a:ext>
              </a:extLst>
            </p:cNvPr>
            <p:cNvSpPr/>
            <p:nvPr/>
          </p:nvSpPr>
          <p:spPr>
            <a:xfrm>
              <a:off x="5802688" y="2811475"/>
              <a:ext cx="145000" cy="78975"/>
            </a:xfrm>
            <a:custGeom>
              <a:avLst/>
              <a:gdLst/>
              <a:ahLst/>
              <a:cxnLst/>
              <a:rect l="l" t="t" r="r" b="b"/>
              <a:pathLst>
                <a:path w="5800" h="3159" extrusionOk="0">
                  <a:moveTo>
                    <a:pt x="90" y="0"/>
                  </a:moveTo>
                  <a:cubicBezTo>
                    <a:pt x="36" y="0"/>
                    <a:pt x="0" y="36"/>
                    <a:pt x="0" y="90"/>
                  </a:cubicBezTo>
                  <a:lnTo>
                    <a:pt x="0" y="3159"/>
                  </a:lnTo>
                  <a:lnTo>
                    <a:pt x="5799" y="3159"/>
                  </a:lnTo>
                  <a:lnTo>
                    <a:pt x="5799" y="90"/>
                  </a:lnTo>
                  <a:cubicBezTo>
                    <a:pt x="5799" y="36"/>
                    <a:pt x="5763" y="0"/>
                    <a:pt x="57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228;p74">
              <a:extLst>
                <a:ext uri="{FF2B5EF4-FFF2-40B4-BE49-F238E27FC236}">
                  <a16:creationId xmlns:a16="http://schemas.microsoft.com/office/drawing/2014/main" id="{0F6C384D-B44A-ED28-F03E-04678416F699}"/>
                </a:ext>
              </a:extLst>
            </p:cNvPr>
            <p:cNvSpPr/>
            <p:nvPr/>
          </p:nvSpPr>
          <p:spPr>
            <a:xfrm>
              <a:off x="5935613" y="2811475"/>
              <a:ext cx="12075" cy="78975"/>
            </a:xfrm>
            <a:custGeom>
              <a:avLst/>
              <a:gdLst/>
              <a:ahLst/>
              <a:cxnLst/>
              <a:rect l="l" t="t" r="r" b="b"/>
              <a:pathLst>
                <a:path w="483" h="3159" extrusionOk="0">
                  <a:moveTo>
                    <a:pt x="0" y="0"/>
                  </a:moveTo>
                  <a:lnTo>
                    <a:pt x="0" y="3159"/>
                  </a:lnTo>
                  <a:lnTo>
                    <a:pt x="482" y="3159"/>
                  </a:lnTo>
                  <a:lnTo>
                    <a:pt x="482" y="90"/>
                  </a:lnTo>
                  <a:cubicBezTo>
                    <a:pt x="482" y="36"/>
                    <a:pt x="446" y="0"/>
                    <a:pt x="3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229;p74">
              <a:extLst>
                <a:ext uri="{FF2B5EF4-FFF2-40B4-BE49-F238E27FC236}">
                  <a16:creationId xmlns:a16="http://schemas.microsoft.com/office/drawing/2014/main" id="{7B0C56A9-5132-F5A7-B8D9-E9C3C351BD30}"/>
                </a:ext>
              </a:extLst>
            </p:cNvPr>
            <p:cNvSpPr/>
            <p:nvPr/>
          </p:nvSpPr>
          <p:spPr>
            <a:xfrm>
              <a:off x="5864238" y="2811475"/>
              <a:ext cx="21875" cy="30000"/>
            </a:xfrm>
            <a:custGeom>
              <a:avLst/>
              <a:gdLst/>
              <a:ahLst/>
              <a:cxnLst/>
              <a:rect l="l" t="t" r="r" b="b"/>
              <a:pathLst>
                <a:path w="875" h="1200" extrusionOk="0">
                  <a:moveTo>
                    <a:pt x="1" y="0"/>
                  </a:moveTo>
                  <a:lnTo>
                    <a:pt x="1" y="1107"/>
                  </a:lnTo>
                  <a:cubicBezTo>
                    <a:pt x="1" y="1158"/>
                    <a:pt x="46" y="1200"/>
                    <a:pt x="92" y="1200"/>
                  </a:cubicBezTo>
                  <a:cubicBezTo>
                    <a:pt x="110" y="1200"/>
                    <a:pt x="128" y="1193"/>
                    <a:pt x="143" y="1178"/>
                  </a:cubicBezTo>
                  <a:lnTo>
                    <a:pt x="393" y="982"/>
                  </a:lnTo>
                  <a:cubicBezTo>
                    <a:pt x="402" y="973"/>
                    <a:pt x="420" y="968"/>
                    <a:pt x="438" y="968"/>
                  </a:cubicBezTo>
                  <a:cubicBezTo>
                    <a:pt x="456" y="968"/>
                    <a:pt x="473" y="973"/>
                    <a:pt x="482" y="982"/>
                  </a:cubicBezTo>
                  <a:lnTo>
                    <a:pt x="732" y="1178"/>
                  </a:lnTo>
                  <a:cubicBezTo>
                    <a:pt x="752" y="1193"/>
                    <a:pt x="773" y="1200"/>
                    <a:pt x="791" y="1200"/>
                  </a:cubicBezTo>
                  <a:cubicBezTo>
                    <a:pt x="838" y="1200"/>
                    <a:pt x="875" y="1158"/>
                    <a:pt x="875" y="1107"/>
                  </a:cubicBezTo>
                  <a:lnTo>
                    <a:pt x="87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230;p74">
              <a:extLst>
                <a:ext uri="{FF2B5EF4-FFF2-40B4-BE49-F238E27FC236}">
                  <a16:creationId xmlns:a16="http://schemas.microsoft.com/office/drawing/2014/main" id="{3DBBEB3E-ED60-01BB-9CA2-BD976DF952D4}"/>
                </a:ext>
              </a:extLst>
            </p:cNvPr>
            <p:cNvSpPr/>
            <p:nvPr/>
          </p:nvSpPr>
          <p:spPr>
            <a:xfrm>
              <a:off x="5864238" y="2872150"/>
              <a:ext cx="21875" cy="18300"/>
            </a:xfrm>
            <a:custGeom>
              <a:avLst/>
              <a:gdLst/>
              <a:ahLst/>
              <a:cxnLst/>
              <a:rect l="l" t="t" r="r" b="b"/>
              <a:pathLst>
                <a:path w="875" h="732" extrusionOk="0">
                  <a:moveTo>
                    <a:pt x="125" y="0"/>
                  </a:moveTo>
                  <a:cubicBezTo>
                    <a:pt x="54" y="0"/>
                    <a:pt x="1" y="54"/>
                    <a:pt x="1" y="107"/>
                  </a:cubicBezTo>
                  <a:lnTo>
                    <a:pt x="1" y="732"/>
                  </a:lnTo>
                  <a:lnTo>
                    <a:pt x="875" y="732"/>
                  </a:lnTo>
                  <a:lnTo>
                    <a:pt x="875" y="107"/>
                  </a:lnTo>
                  <a:cubicBezTo>
                    <a:pt x="875" y="54"/>
                    <a:pt x="821" y="0"/>
                    <a:pt x="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231;p74">
              <a:extLst>
                <a:ext uri="{FF2B5EF4-FFF2-40B4-BE49-F238E27FC236}">
                  <a16:creationId xmlns:a16="http://schemas.microsoft.com/office/drawing/2014/main" id="{1E1A68F3-6318-8B2A-A18D-8BFE7CD8DFB6}"/>
                </a:ext>
              </a:extLst>
            </p:cNvPr>
            <p:cNvSpPr/>
            <p:nvPr/>
          </p:nvSpPr>
          <p:spPr>
            <a:xfrm>
              <a:off x="5817413" y="2861875"/>
              <a:ext cx="11175" cy="12975"/>
            </a:xfrm>
            <a:custGeom>
              <a:avLst/>
              <a:gdLst/>
              <a:ahLst/>
              <a:cxnLst/>
              <a:rect l="l" t="t" r="r" b="b"/>
              <a:pathLst>
                <a:path w="447" h="519" extrusionOk="0">
                  <a:moveTo>
                    <a:pt x="214" y="1"/>
                  </a:moveTo>
                  <a:cubicBezTo>
                    <a:pt x="107" y="1"/>
                    <a:pt x="0" y="108"/>
                    <a:pt x="0" y="215"/>
                  </a:cubicBezTo>
                  <a:lnTo>
                    <a:pt x="0" y="304"/>
                  </a:lnTo>
                  <a:cubicBezTo>
                    <a:pt x="0" y="429"/>
                    <a:pt x="107" y="518"/>
                    <a:pt x="214" y="518"/>
                  </a:cubicBezTo>
                  <a:cubicBezTo>
                    <a:pt x="339" y="518"/>
                    <a:pt x="446" y="429"/>
                    <a:pt x="446" y="304"/>
                  </a:cubicBezTo>
                  <a:lnTo>
                    <a:pt x="446" y="215"/>
                  </a:lnTo>
                  <a:cubicBezTo>
                    <a:pt x="446" y="108"/>
                    <a:pt x="339" y="1"/>
                    <a:pt x="2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232;p74">
              <a:extLst>
                <a:ext uri="{FF2B5EF4-FFF2-40B4-BE49-F238E27FC236}">
                  <a16:creationId xmlns:a16="http://schemas.microsoft.com/office/drawing/2014/main" id="{CADFE90D-5B8A-C1CE-68DD-E99A2A7ED075}"/>
                </a:ext>
              </a:extLst>
            </p:cNvPr>
            <p:cNvSpPr/>
            <p:nvPr/>
          </p:nvSpPr>
          <p:spPr>
            <a:xfrm>
              <a:off x="5835238" y="2861875"/>
              <a:ext cx="11175" cy="12975"/>
            </a:xfrm>
            <a:custGeom>
              <a:avLst/>
              <a:gdLst/>
              <a:ahLst/>
              <a:cxnLst/>
              <a:rect l="l" t="t" r="r" b="b"/>
              <a:pathLst>
                <a:path w="447" h="519" extrusionOk="0">
                  <a:moveTo>
                    <a:pt x="233" y="1"/>
                  </a:moveTo>
                  <a:cubicBezTo>
                    <a:pt x="108" y="1"/>
                    <a:pt x="1" y="108"/>
                    <a:pt x="1" y="215"/>
                  </a:cubicBezTo>
                  <a:lnTo>
                    <a:pt x="1" y="304"/>
                  </a:lnTo>
                  <a:cubicBezTo>
                    <a:pt x="1" y="429"/>
                    <a:pt x="108" y="518"/>
                    <a:pt x="233" y="518"/>
                  </a:cubicBezTo>
                  <a:cubicBezTo>
                    <a:pt x="358" y="518"/>
                    <a:pt x="447" y="429"/>
                    <a:pt x="447" y="304"/>
                  </a:cubicBezTo>
                  <a:lnTo>
                    <a:pt x="447" y="215"/>
                  </a:lnTo>
                  <a:cubicBezTo>
                    <a:pt x="447" y="108"/>
                    <a:pt x="358" y="1"/>
                    <a:pt x="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233;p74">
              <a:extLst>
                <a:ext uri="{FF2B5EF4-FFF2-40B4-BE49-F238E27FC236}">
                  <a16:creationId xmlns:a16="http://schemas.microsoft.com/office/drawing/2014/main" id="{0703BF83-1B7A-CFE9-27D2-28015E037717}"/>
                </a:ext>
              </a:extLst>
            </p:cNvPr>
            <p:cNvSpPr/>
            <p:nvPr/>
          </p:nvSpPr>
          <p:spPr>
            <a:xfrm>
              <a:off x="5936513" y="2890425"/>
              <a:ext cx="133825" cy="133400"/>
            </a:xfrm>
            <a:custGeom>
              <a:avLst/>
              <a:gdLst/>
              <a:ahLst/>
              <a:cxnLst/>
              <a:rect l="l" t="t" r="r" b="b"/>
              <a:pathLst>
                <a:path w="5353" h="5336" extrusionOk="0">
                  <a:moveTo>
                    <a:pt x="0" y="1"/>
                  </a:moveTo>
                  <a:lnTo>
                    <a:pt x="0" y="5336"/>
                  </a:lnTo>
                  <a:lnTo>
                    <a:pt x="5353" y="5336"/>
                  </a:lnTo>
                  <a:lnTo>
                    <a:pt x="5353" y="90"/>
                  </a:lnTo>
                  <a:cubicBezTo>
                    <a:pt x="5353" y="36"/>
                    <a:pt x="5299" y="1"/>
                    <a:pt x="52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234;p74">
              <a:extLst>
                <a:ext uri="{FF2B5EF4-FFF2-40B4-BE49-F238E27FC236}">
                  <a16:creationId xmlns:a16="http://schemas.microsoft.com/office/drawing/2014/main" id="{9DC49DBA-84F8-1A63-1042-FE2B1D01909E}"/>
                </a:ext>
              </a:extLst>
            </p:cNvPr>
            <p:cNvSpPr/>
            <p:nvPr/>
          </p:nvSpPr>
          <p:spPr>
            <a:xfrm>
              <a:off x="6055163" y="2890425"/>
              <a:ext cx="15175" cy="133400"/>
            </a:xfrm>
            <a:custGeom>
              <a:avLst/>
              <a:gdLst/>
              <a:ahLst/>
              <a:cxnLst/>
              <a:rect l="l" t="t" r="r" b="b"/>
              <a:pathLst>
                <a:path w="607" h="5336" extrusionOk="0">
                  <a:moveTo>
                    <a:pt x="0" y="1"/>
                  </a:moveTo>
                  <a:lnTo>
                    <a:pt x="0" y="5336"/>
                  </a:lnTo>
                  <a:lnTo>
                    <a:pt x="607" y="5336"/>
                  </a:lnTo>
                  <a:lnTo>
                    <a:pt x="607" y="90"/>
                  </a:lnTo>
                  <a:cubicBezTo>
                    <a:pt x="607" y="36"/>
                    <a:pt x="553" y="1"/>
                    <a:pt x="5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235;p74">
              <a:extLst>
                <a:ext uri="{FF2B5EF4-FFF2-40B4-BE49-F238E27FC236}">
                  <a16:creationId xmlns:a16="http://schemas.microsoft.com/office/drawing/2014/main" id="{25F4C62B-F86C-2E7E-E661-8A267E608A54}"/>
                </a:ext>
              </a:extLst>
            </p:cNvPr>
            <p:cNvSpPr/>
            <p:nvPr/>
          </p:nvSpPr>
          <p:spPr>
            <a:xfrm>
              <a:off x="5990038" y="2890425"/>
              <a:ext cx="26775" cy="32050"/>
            </a:xfrm>
            <a:custGeom>
              <a:avLst/>
              <a:gdLst/>
              <a:ahLst/>
              <a:cxnLst/>
              <a:rect l="l" t="t" r="r" b="b"/>
              <a:pathLst>
                <a:path w="1071" h="1282" extrusionOk="0">
                  <a:moveTo>
                    <a:pt x="0" y="1"/>
                  </a:moveTo>
                  <a:lnTo>
                    <a:pt x="0" y="1178"/>
                  </a:lnTo>
                  <a:cubicBezTo>
                    <a:pt x="0" y="1244"/>
                    <a:pt x="49" y="1281"/>
                    <a:pt x="104" y="1281"/>
                  </a:cubicBezTo>
                  <a:cubicBezTo>
                    <a:pt x="123" y="1281"/>
                    <a:pt x="142" y="1277"/>
                    <a:pt x="161" y="1267"/>
                  </a:cubicBezTo>
                  <a:lnTo>
                    <a:pt x="464" y="1053"/>
                  </a:lnTo>
                  <a:cubicBezTo>
                    <a:pt x="482" y="1035"/>
                    <a:pt x="504" y="1027"/>
                    <a:pt x="527" y="1027"/>
                  </a:cubicBezTo>
                  <a:cubicBezTo>
                    <a:pt x="549" y="1027"/>
                    <a:pt x="571" y="1035"/>
                    <a:pt x="589" y="1053"/>
                  </a:cubicBezTo>
                  <a:lnTo>
                    <a:pt x="892" y="1267"/>
                  </a:lnTo>
                  <a:cubicBezTo>
                    <a:pt x="911" y="1277"/>
                    <a:pt x="932" y="1281"/>
                    <a:pt x="952" y="1281"/>
                  </a:cubicBezTo>
                  <a:cubicBezTo>
                    <a:pt x="1012" y="1281"/>
                    <a:pt x="1071" y="1244"/>
                    <a:pt x="1071" y="1178"/>
                  </a:cubicBezTo>
                  <a:lnTo>
                    <a:pt x="10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236;p74">
              <a:extLst>
                <a:ext uri="{FF2B5EF4-FFF2-40B4-BE49-F238E27FC236}">
                  <a16:creationId xmlns:a16="http://schemas.microsoft.com/office/drawing/2014/main" id="{4932E8C3-D98D-2E76-B726-CE0F36319AB8}"/>
                </a:ext>
              </a:extLst>
            </p:cNvPr>
            <p:cNvSpPr/>
            <p:nvPr/>
          </p:nvSpPr>
          <p:spPr>
            <a:xfrm>
              <a:off x="5990038" y="3006400"/>
              <a:ext cx="26775" cy="17425"/>
            </a:xfrm>
            <a:custGeom>
              <a:avLst/>
              <a:gdLst/>
              <a:ahLst/>
              <a:cxnLst/>
              <a:rect l="l" t="t" r="r" b="b"/>
              <a:pathLst>
                <a:path w="1071" h="697" extrusionOk="0">
                  <a:moveTo>
                    <a:pt x="125" y="1"/>
                  </a:moveTo>
                  <a:cubicBezTo>
                    <a:pt x="54" y="1"/>
                    <a:pt x="0" y="54"/>
                    <a:pt x="0" y="126"/>
                  </a:cubicBezTo>
                  <a:lnTo>
                    <a:pt x="0" y="697"/>
                  </a:lnTo>
                  <a:lnTo>
                    <a:pt x="1071" y="697"/>
                  </a:lnTo>
                  <a:lnTo>
                    <a:pt x="1071" y="126"/>
                  </a:lnTo>
                  <a:cubicBezTo>
                    <a:pt x="1071" y="54"/>
                    <a:pt x="1017" y="1"/>
                    <a:pt x="9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237;p74">
              <a:extLst>
                <a:ext uri="{FF2B5EF4-FFF2-40B4-BE49-F238E27FC236}">
                  <a16:creationId xmlns:a16="http://schemas.microsoft.com/office/drawing/2014/main" id="{65599007-7988-BB6E-278F-2FBA52C81C5F}"/>
                </a:ext>
              </a:extLst>
            </p:cNvPr>
            <p:cNvSpPr/>
            <p:nvPr/>
          </p:nvSpPr>
          <p:spPr>
            <a:xfrm>
              <a:off x="5949438" y="2990350"/>
              <a:ext cx="11175" cy="13400"/>
            </a:xfrm>
            <a:custGeom>
              <a:avLst/>
              <a:gdLst/>
              <a:ahLst/>
              <a:cxnLst/>
              <a:rect l="l" t="t" r="r" b="b"/>
              <a:pathLst>
                <a:path w="447" h="536" extrusionOk="0">
                  <a:moveTo>
                    <a:pt x="232" y="0"/>
                  </a:moveTo>
                  <a:cubicBezTo>
                    <a:pt x="108" y="0"/>
                    <a:pt x="1" y="107"/>
                    <a:pt x="1" y="214"/>
                  </a:cubicBezTo>
                  <a:lnTo>
                    <a:pt x="1" y="322"/>
                  </a:lnTo>
                  <a:cubicBezTo>
                    <a:pt x="1" y="446"/>
                    <a:pt x="108" y="536"/>
                    <a:pt x="232" y="536"/>
                  </a:cubicBezTo>
                  <a:cubicBezTo>
                    <a:pt x="357" y="536"/>
                    <a:pt x="447" y="446"/>
                    <a:pt x="447" y="322"/>
                  </a:cubicBezTo>
                  <a:lnTo>
                    <a:pt x="447" y="214"/>
                  </a:lnTo>
                  <a:cubicBezTo>
                    <a:pt x="447" y="107"/>
                    <a:pt x="357" y="0"/>
                    <a:pt x="2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38;p74">
              <a:extLst>
                <a:ext uri="{FF2B5EF4-FFF2-40B4-BE49-F238E27FC236}">
                  <a16:creationId xmlns:a16="http://schemas.microsoft.com/office/drawing/2014/main" id="{8A0CF3E4-B182-38FE-D11B-479BEC303CD1}"/>
                </a:ext>
              </a:extLst>
            </p:cNvPr>
            <p:cNvSpPr/>
            <p:nvPr/>
          </p:nvSpPr>
          <p:spPr>
            <a:xfrm>
              <a:off x="5969513" y="2990350"/>
              <a:ext cx="11175" cy="13400"/>
            </a:xfrm>
            <a:custGeom>
              <a:avLst/>
              <a:gdLst/>
              <a:ahLst/>
              <a:cxnLst/>
              <a:rect l="l" t="t" r="r" b="b"/>
              <a:pathLst>
                <a:path w="447" h="536" extrusionOk="0">
                  <a:moveTo>
                    <a:pt x="232" y="0"/>
                  </a:moveTo>
                  <a:cubicBezTo>
                    <a:pt x="108" y="0"/>
                    <a:pt x="0" y="107"/>
                    <a:pt x="0" y="214"/>
                  </a:cubicBezTo>
                  <a:lnTo>
                    <a:pt x="0" y="322"/>
                  </a:lnTo>
                  <a:cubicBezTo>
                    <a:pt x="0" y="446"/>
                    <a:pt x="108" y="536"/>
                    <a:pt x="232" y="536"/>
                  </a:cubicBezTo>
                  <a:cubicBezTo>
                    <a:pt x="339" y="536"/>
                    <a:pt x="447" y="446"/>
                    <a:pt x="447" y="322"/>
                  </a:cubicBezTo>
                  <a:lnTo>
                    <a:pt x="447" y="214"/>
                  </a:lnTo>
                  <a:cubicBezTo>
                    <a:pt x="447" y="107"/>
                    <a:pt x="339" y="0"/>
                    <a:pt x="2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239;p74">
              <a:extLst>
                <a:ext uri="{FF2B5EF4-FFF2-40B4-BE49-F238E27FC236}">
                  <a16:creationId xmlns:a16="http://schemas.microsoft.com/office/drawing/2014/main" id="{1BA77468-018B-F22B-AED0-8081F93F790E}"/>
                </a:ext>
              </a:extLst>
            </p:cNvPr>
            <p:cNvSpPr/>
            <p:nvPr/>
          </p:nvSpPr>
          <p:spPr>
            <a:xfrm>
              <a:off x="6070313" y="2946175"/>
              <a:ext cx="99500" cy="77650"/>
            </a:xfrm>
            <a:custGeom>
              <a:avLst/>
              <a:gdLst/>
              <a:ahLst/>
              <a:cxnLst/>
              <a:rect l="l" t="t" r="r" b="b"/>
              <a:pathLst>
                <a:path w="3980" h="3106" extrusionOk="0">
                  <a:moveTo>
                    <a:pt x="1" y="1"/>
                  </a:moveTo>
                  <a:lnTo>
                    <a:pt x="1" y="3106"/>
                  </a:lnTo>
                  <a:lnTo>
                    <a:pt x="3891" y="3106"/>
                  </a:lnTo>
                  <a:cubicBezTo>
                    <a:pt x="3944" y="3106"/>
                    <a:pt x="3980" y="3070"/>
                    <a:pt x="3980" y="3016"/>
                  </a:cubicBezTo>
                  <a:lnTo>
                    <a:pt x="3980" y="108"/>
                  </a:lnTo>
                  <a:cubicBezTo>
                    <a:pt x="3980" y="54"/>
                    <a:pt x="3944" y="1"/>
                    <a:pt x="38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240;p74">
              <a:extLst>
                <a:ext uri="{FF2B5EF4-FFF2-40B4-BE49-F238E27FC236}">
                  <a16:creationId xmlns:a16="http://schemas.microsoft.com/office/drawing/2014/main" id="{FB00D9A1-D2BE-CCB3-12F8-ABCD78DF68F6}"/>
                </a:ext>
              </a:extLst>
            </p:cNvPr>
            <p:cNvSpPr/>
            <p:nvPr/>
          </p:nvSpPr>
          <p:spPr>
            <a:xfrm>
              <a:off x="6156863" y="2946175"/>
              <a:ext cx="12950" cy="77650"/>
            </a:xfrm>
            <a:custGeom>
              <a:avLst/>
              <a:gdLst/>
              <a:ahLst/>
              <a:cxnLst/>
              <a:rect l="l" t="t" r="r" b="b"/>
              <a:pathLst>
                <a:path w="518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429" y="3106"/>
                  </a:lnTo>
                  <a:cubicBezTo>
                    <a:pt x="482" y="3106"/>
                    <a:pt x="518" y="3070"/>
                    <a:pt x="518" y="3016"/>
                  </a:cubicBezTo>
                  <a:lnTo>
                    <a:pt x="518" y="108"/>
                  </a:lnTo>
                  <a:cubicBezTo>
                    <a:pt x="518" y="54"/>
                    <a:pt x="482" y="1"/>
                    <a:pt x="4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241;p74">
              <a:extLst>
                <a:ext uri="{FF2B5EF4-FFF2-40B4-BE49-F238E27FC236}">
                  <a16:creationId xmlns:a16="http://schemas.microsoft.com/office/drawing/2014/main" id="{E6FAC5B4-C18E-1332-7E80-B853F439BCDE}"/>
                </a:ext>
              </a:extLst>
            </p:cNvPr>
            <p:cNvSpPr/>
            <p:nvPr/>
          </p:nvSpPr>
          <p:spPr>
            <a:xfrm>
              <a:off x="6110013" y="2946175"/>
              <a:ext cx="20100" cy="24225"/>
            </a:xfrm>
            <a:custGeom>
              <a:avLst/>
              <a:gdLst/>
              <a:ahLst/>
              <a:cxnLst/>
              <a:rect l="l" t="t" r="r" b="b"/>
              <a:pathLst>
                <a:path w="804" h="969" extrusionOk="0">
                  <a:moveTo>
                    <a:pt x="1" y="1"/>
                  </a:moveTo>
                  <a:lnTo>
                    <a:pt x="1" y="893"/>
                  </a:lnTo>
                  <a:cubicBezTo>
                    <a:pt x="1" y="931"/>
                    <a:pt x="37" y="969"/>
                    <a:pt x="76" y="969"/>
                  </a:cubicBezTo>
                  <a:cubicBezTo>
                    <a:pt x="93" y="969"/>
                    <a:pt x="110" y="962"/>
                    <a:pt x="126" y="947"/>
                  </a:cubicBezTo>
                  <a:lnTo>
                    <a:pt x="358" y="804"/>
                  </a:lnTo>
                  <a:cubicBezTo>
                    <a:pt x="376" y="795"/>
                    <a:pt x="393" y="790"/>
                    <a:pt x="409" y="790"/>
                  </a:cubicBezTo>
                  <a:cubicBezTo>
                    <a:pt x="425" y="790"/>
                    <a:pt x="438" y="795"/>
                    <a:pt x="447" y="804"/>
                  </a:cubicBezTo>
                  <a:lnTo>
                    <a:pt x="679" y="947"/>
                  </a:lnTo>
                  <a:cubicBezTo>
                    <a:pt x="695" y="962"/>
                    <a:pt x="712" y="969"/>
                    <a:pt x="728" y="969"/>
                  </a:cubicBezTo>
                  <a:cubicBezTo>
                    <a:pt x="768" y="969"/>
                    <a:pt x="804" y="931"/>
                    <a:pt x="804" y="893"/>
                  </a:cubicBezTo>
                  <a:lnTo>
                    <a:pt x="8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242;p74">
              <a:extLst>
                <a:ext uri="{FF2B5EF4-FFF2-40B4-BE49-F238E27FC236}">
                  <a16:creationId xmlns:a16="http://schemas.microsoft.com/office/drawing/2014/main" id="{D587584E-E527-6FE3-7B8F-B84EF6F05184}"/>
                </a:ext>
              </a:extLst>
            </p:cNvPr>
            <p:cNvSpPr/>
            <p:nvPr/>
          </p:nvSpPr>
          <p:spPr>
            <a:xfrm>
              <a:off x="6110013" y="3003725"/>
              <a:ext cx="20100" cy="20100"/>
            </a:xfrm>
            <a:custGeom>
              <a:avLst/>
              <a:gdLst/>
              <a:ahLst/>
              <a:cxnLst/>
              <a:rect l="l" t="t" r="r" b="b"/>
              <a:pathLst>
                <a:path w="804" h="804" extrusionOk="0">
                  <a:moveTo>
                    <a:pt x="126" y="1"/>
                  </a:moveTo>
                  <a:cubicBezTo>
                    <a:pt x="54" y="1"/>
                    <a:pt x="1" y="54"/>
                    <a:pt x="1" y="126"/>
                  </a:cubicBezTo>
                  <a:lnTo>
                    <a:pt x="1" y="804"/>
                  </a:lnTo>
                  <a:lnTo>
                    <a:pt x="804" y="804"/>
                  </a:lnTo>
                  <a:lnTo>
                    <a:pt x="804" y="126"/>
                  </a:lnTo>
                  <a:cubicBezTo>
                    <a:pt x="804" y="54"/>
                    <a:pt x="750" y="1"/>
                    <a:pt x="6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243;p74">
              <a:extLst>
                <a:ext uri="{FF2B5EF4-FFF2-40B4-BE49-F238E27FC236}">
                  <a16:creationId xmlns:a16="http://schemas.microsoft.com/office/drawing/2014/main" id="{DB3174CB-00EA-9244-F81E-0D1385A013DC}"/>
                </a:ext>
              </a:extLst>
            </p:cNvPr>
            <p:cNvSpPr/>
            <p:nvPr/>
          </p:nvSpPr>
          <p:spPr>
            <a:xfrm>
              <a:off x="6085038" y="2997475"/>
              <a:ext cx="11175" cy="12975"/>
            </a:xfrm>
            <a:custGeom>
              <a:avLst/>
              <a:gdLst/>
              <a:ahLst/>
              <a:cxnLst/>
              <a:rect l="l" t="t" r="r" b="b"/>
              <a:pathLst>
                <a:path w="447" h="519" extrusionOk="0">
                  <a:moveTo>
                    <a:pt x="233" y="1"/>
                  </a:moveTo>
                  <a:cubicBezTo>
                    <a:pt x="108" y="1"/>
                    <a:pt x="1" y="108"/>
                    <a:pt x="1" y="215"/>
                  </a:cubicBezTo>
                  <a:lnTo>
                    <a:pt x="1" y="304"/>
                  </a:lnTo>
                  <a:cubicBezTo>
                    <a:pt x="1" y="411"/>
                    <a:pt x="108" y="518"/>
                    <a:pt x="233" y="518"/>
                  </a:cubicBezTo>
                  <a:cubicBezTo>
                    <a:pt x="340" y="518"/>
                    <a:pt x="447" y="411"/>
                    <a:pt x="447" y="304"/>
                  </a:cubicBezTo>
                  <a:lnTo>
                    <a:pt x="447" y="215"/>
                  </a:lnTo>
                  <a:cubicBezTo>
                    <a:pt x="447" y="108"/>
                    <a:pt x="340" y="1"/>
                    <a:pt x="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432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05"/>
    </mc:Choice>
    <mc:Fallback xmlns="">
      <p:transition spd="slow" advTm="17905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heme/theme1.xml><?xml version="1.0" encoding="utf-8"?>
<a:theme xmlns:a="http://schemas.openxmlformats.org/drawingml/2006/main" name="Foreign &amp; International Trade: Imports &amp; Exports by Slidesgo">
  <a:themeElements>
    <a:clrScheme name="Simple Light">
      <a:dk1>
        <a:srgbClr val="AAD7FF"/>
      </a:dk1>
      <a:lt1>
        <a:srgbClr val="6BB8FF"/>
      </a:lt1>
      <a:dk2>
        <a:srgbClr val="264B83"/>
      </a:dk2>
      <a:lt2>
        <a:srgbClr val="FFFFFF"/>
      </a:lt2>
      <a:accent1>
        <a:srgbClr val="0C2F4E"/>
      </a:accent1>
      <a:accent2>
        <a:srgbClr val="FAA81A"/>
      </a:accent2>
      <a:accent3>
        <a:srgbClr val="DC7000"/>
      </a:accent3>
      <a:accent4>
        <a:srgbClr val="FB5554"/>
      </a:accent4>
      <a:accent5>
        <a:srgbClr val="D21D2A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72</TotalTime>
  <Words>267</Words>
  <Application>Microsoft Office PowerPoint</Application>
  <PresentationFormat>如螢幕大小 (16:9)</PresentationFormat>
  <Paragraphs>65</Paragraphs>
  <Slides>19</Slides>
  <Notes>19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5" baseType="lpstr">
      <vt:lpstr>Bebas Neue</vt:lpstr>
      <vt:lpstr>Open Sans</vt:lpstr>
      <vt:lpstr>Arial</vt:lpstr>
      <vt:lpstr>Cairo</vt:lpstr>
      <vt:lpstr>Dela Gothic One</vt:lpstr>
      <vt:lpstr>Foreign &amp; International Trade: Imports &amp; Exports by Slidesgo</vt:lpstr>
      <vt:lpstr>PowerPoint 簡報</vt:lpstr>
      <vt:lpstr>五崧捷運分布</vt:lpstr>
      <vt:lpstr>部門介紹-高雄</vt:lpstr>
      <vt:lpstr>部門介紹-南區</vt:lpstr>
      <vt:lpstr>主要客戶</vt:lpstr>
      <vt:lpstr>科技公司</vt:lpstr>
      <vt:lpstr>主要業務</vt:lpstr>
      <vt:lpstr>主要業務</vt:lpstr>
      <vt:lpstr>關務組</vt:lpstr>
      <vt:lpstr>財務組</vt:lpstr>
      <vt:lpstr>擔任職務-OP</vt:lpstr>
      <vt:lpstr>PowerPoint 簡報</vt:lpstr>
      <vt:lpstr>PowerPoint 簡報</vt:lpstr>
      <vt:lpstr>PowerPoint 簡報</vt:lpstr>
      <vt:lpstr>PowerPoint 簡報</vt:lpstr>
      <vt:lpstr>心得與感想</vt:lpstr>
      <vt:lpstr>PowerPoint 簡報</vt:lpstr>
      <vt:lpstr>給學弟妹的建議</vt:lpstr>
      <vt:lpstr>謝謝大家 END.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ASUS</dc:creator>
  <cp:lastModifiedBy>于琄 洪</cp:lastModifiedBy>
  <cp:revision>6</cp:revision>
  <dcterms:modified xsi:type="dcterms:W3CDTF">2023-03-27T13:24:43Z</dcterms:modified>
</cp:coreProperties>
</file>