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31"/>
  </p:notesMasterIdLst>
  <p:sldIdLst>
    <p:sldId id="285" r:id="rId3"/>
    <p:sldId id="258" r:id="rId4"/>
    <p:sldId id="291" r:id="rId5"/>
    <p:sldId id="320" r:id="rId6"/>
    <p:sldId id="336" r:id="rId7"/>
    <p:sldId id="313" r:id="rId8"/>
    <p:sldId id="335" r:id="rId9"/>
    <p:sldId id="338" r:id="rId10"/>
    <p:sldId id="339" r:id="rId11"/>
    <p:sldId id="341" r:id="rId12"/>
    <p:sldId id="340" r:id="rId13"/>
    <p:sldId id="342" r:id="rId14"/>
    <p:sldId id="337" r:id="rId15"/>
    <p:sldId id="343" r:id="rId16"/>
    <p:sldId id="334" r:id="rId17"/>
    <p:sldId id="314" r:id="rId18"/>
    <p:sldId id="321" r:id="rId19"/>
    <p:sldId id="324" r:id="rId20"/>
    <p:sldId id="325" r:id="rId21"/>
    <p:sldId id="326" r:id="rId22"/>
    <p:sldId id="333" r:id="rId23"/>
    <p:sldId id="329" r:id="rId24"/>
    <p:sldId id="332" r:id="rId25"/>
    <p:sldId id="330" r:id="rId26"/>
    <p:sldId id="315" r:id="rId27"/>
    <p:sldId id="322" r:id="rId28"/>
    <p:sldId id="344" r:id="rId29"/>
    <p:sldId id="290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84E"/>
    <a:srgbClr val="DCEC0A"/>
    <a:srgbClr val="E5F513"/>
    <a:srgbClr val="EAF73B"/>
    <a:srgbClr val="DEC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715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0F41C8-C69B-40D0-9360-C52375027BF6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D136DCBA-8675-4C95-A9FC-A2CAC196F3D6}">
      <dgm:prSet phldrT="[文字]"/>
      <dgm:spPr/>
      <dgm:t>
        <a:bodyPr/>
        <a:lstStyle/>
        <a:p>
          <a:r>
            <a:rPr lang="zh-TW" altLang="en-US" dirty="0"/>
            <a:t>業務</a:t>
          </a:r>
        </a:p>
      </dgm:t>
    </dgm:pt>
    <dgm:pt modelId="{FC2ABF38-5BFA-4209-97D9-7E56F700C74E}" type="parTrans" cxnId="{0A24A510-23F7-4B1C-8DAD-FC070AAA5E1A}">
      <dgm:prSet/>
      <dgm:spPr/>
      <dgm:t>
        <a:bodyPr/>
        <a:lstStyle/>
        <a:p>
          <a:endParaRPr lang="zh-TW" altLang="en-US"/>
        </a:p>
      </dgm:t>
    </dgm:pt>
    <dgm:pt modelId="{58957D93-9246-499D-ABE5-1EC6FA225092}" type="sibTrans" cxnId="{0A24A510-23F7-4B1C-8DAD-FC070AAA5E1A}">
      <dgm:prSet/>
      <dgm:spPr/>
      <dgm:t>
        <a:bodyPr/>
        <a:lstStyle/>
        <a:p>
          <a:endParaRPr lang="zh-TW" altLang="en-US"/>
        </a:p>
      </dgm:t>
    </dgm:pt>
    <dgm:pt modelId="{71AE25F6-DA74-40DB-B46F-A62B1D105376}">
      <dgm:prSet phldrT="[文字]"/>
      <dgm:spPr/>
      <dgm:t>
        <a:bodyPr/>
        <a:lstStyle/>
        <a:p>
          <a:r>
            <a:rPr lang="zh-TW" altLang="en-US" dirty="0"/>
            <a:t>介紹公司材料</a:t>
          </a:r>
        </a:p>
      </dgm:t>
    </dgm:pt>
    <dgm:pt modelId="{DD973505-99F3-4DD4-9358-B89D82CED81E}" type="parTrans" cxnId="{3A31446A-3302-4BDD-99D8-8C3930EFF53A}">
      <dgm:prSet/>
      <dgm:spPr/>
      <dgm:t>
        <a:bodyPr/>
        <a:lstStyle/>
        <a:p>
          <a:endParaRPr lang="zh-TW" altLang="en-US"/>
        </a:p>
      </dgm:t>
    </dgm:pt>
    <dgm:pt modelId="{BAA2DB08-FD60-4CC8-A04F-BF3C35B8E591}" type="sibTrans" cxnId="{3A31446A-3302-4BDD-99D8-8C3930EFF53A}">
      <dgm:prSet/>
      <dgm:spPr/>
      <dgm:t>
        <a:bodyPr/>
        <a:lstStyle/>
        <a:p>
          <a:endParaRPr lang="zh-TW" altLang="en-US"/>
        </a:p>
      </dgm:t>
    </dgm:pt>
    <dgm:pt modelId="{4336538A-577F-4503-AEAD-224EFDA1B48D}">
      <dgm:prSet phldrT="[文字]"/>
      <dgm:spPr/>
      <dgm:t>
        <a:bodyPr/>
        <a:lstStyle/>
        <a:p>
          <a:r>
            <a:rPr lang="zh-TW" altLang="en-US" dirty="0"/>
            <a:t>報價</a:t>
          </a:r>
        </a:p>
      </dgm:t>
    </dgm:pt>
    <dgm:pt modelId="{20201675-948E-4298-91A5-ABEB6291C148}" type="parTrans" cxnId="{3F1A373A-FF71-4716-8746-440B4F5D86D7}">
      <dgm:prSet/>
      <dgm:spPr/>
      <dgm:t>
        <a:bodyPr/>
        <a:lstStyle/>
        <a:p>
          <a:endParaRPr lang="zh-TW" altLang="en-US"/>
        </a:p>
      </dgm:t>
    </dgm:pt>
    <dgm:pt modelId="{E66F0696-86DD-40BC-BAE1-3FCEDE738628}" type="sibTrans" cxnId="{3F1A373A-FF71-4716-8746-440B4F5D86D7}">
      <dgm:prSet/>
      <dgm:spPr/>
      <dgm:t>
        <a:bodyPr/>
        <a:lstStyle/>
        <a:p>
          <a:endParaRPr lang="zh-TW" altLang="en-US"/>
        </a:p>
      </dgm:t>
    </dgm:pt>
    <dgm:pt modelId="{D83A55EA-2C0D-41F9-918F-306432C04745}">
      <dgm:prSet phldrT="[文字]"/>
      <dgm:spPr/>
      <dgm:t>
        <a:bodyPr/>
        <a:lstStyle/>
        <a:p>
          <a:r>
            <a:rPr lang="zh-TW" altLang="en-US" dirty="0"/>
            <a:t>允收標準</a:t>
          </a:r>
        </a:p>
      </dgm:t>
    </dgm:pt>
    <dgm:pt modelId="{6975E326-A94C-46CE-8BA9-BF5A308EF7F0}" type="parTrans" cxnId="{0BB35FA8-6C44-4A9B-9675-7DBA6FDD41C0}">
      <dgm:prSet/>
      <dgm:spPr/>
      <dgm:t>
        <a:bodyPr/>
        <a:lstStyle/>
        <a:p>
          <a:endParaRPr lang="zh-TW" altLang="en-US"/>
        </a:p>
      </dgm:t>
    </dgm:pt>
    <dgm:pt modelId="{C1F0427B-8BD3-44B5-9A6A-4941F9730A93}" type="sibTrans" cxnId="{0BB35FA8-6C44-4A9B-9675-7DBA6FDD41C0}">
      <dgm:prSet/>
      <dgm:spPr/>
      <dgm:t>
        <a:bodyPr/>
        <a:lstStyle/>
        <a:p>
          <a:endParaRPr lang="zh-TW" altLang="en-US"/>
        </a:p>
      </dgm:t>
    </dgm:pt>
    <dgm:pt modelId="{574781C6-D2FA-402E-A17F-3E1637140DA1}">
      <dgm:prSet phldrT="[文字]"/>
      <dgm:spPr/>
      <dgm:t>
        <a:bodyPr/>
        <a:lstStyle/>
        <a:p>
          <a:r>
            <a:rPr lang="zh-TW" altLang="en-US" dirty="0"/>
            <a:t>客訴處理</a:t>
          </a:r>
        </a:p>
      </dgm:t>
    </dgm:pt>
    <dgm:pt modelId="{4ED0AC9E-ED79-4A3F-8289-AD7EC03D3A79}" type="parTrans" cxnId="{676F39A1-7BDE-4F90-8031-CE489FE2E0E2}">
      <dgm:prSet/>
      <dgm:spPr/>
      <dgm:t>
        <a:bodyPr/>
        <a:lstStyle/>
        <a:p>
          <a:endParaRPr lang="zh-TW" altLang="en-US"/>
        </a:p>
      </dgm:t>
    </dgm:pt>
    <dgm:pt modelId="{B9BD60A3-B0F0-4335-A527-CBF965FA5F04}" type="sibTrans" cxnId="{676F39A1-7BDE-4F90-8031-CE489FE2E0E2}">
      <dgm:prSet/>
      <dgm:spPr/>
      <dgm:t>
        <a:bodyPr/>
        <a:lstStyle/>
        <a:p>
          <a:endParaRPr lang="zh-TW" altLang="en-US"/>
        </a:p>
      </dgm:t>
    </dgm:pt>
    <dgm:pt modelId="{CB03779D-1251-4E7F-8C8E-E88A4DA6D230}">
      <dgm:prSet phldrT="[文字]"/>
      <dgm:spPr/>
      <dgm:t>
        <a:bodyPr/>
        <a:lstStyle/>
        <a:p>
          <a:r>
            <a:rPr lang="zh-TW" altLang="en-US" dirty="0"/>
            <a:t>前端</a:t>
          </a:r>
        </a:p>
      </dgm:t>
    </dgm:pt>
    <dgm:pt modelId="{90A652AB-9384-4DF3-BB61-AFC848EB41B2}" type="parTrans" cxnId="{A97FF19F-4ADE-479E-B584-D87881973CEE}">
      <dgm:prSet/>
      <dgm:spPr/>
      <dgm:t>
        <a:bodyPr/>
        <a:lstStyle/>
        <a:p>
          <a:endParaRPr lang="zh-TW" altLang="en-US"/>
        </a:p>
      </dgm:t>
    </dgm:pt>
    <dgm:pt modelId="{F9DCF7E3-8BD2-435E-A7C1-CD4E118CCE38}" type="sibTrans" cxnId="{A97FF19F-4ADE-479E-B584-D87881973CEE}">
      <dgm:prSet/>
      <dgm:spPr/>
      <dgm:t>
        <a:bodyPr/>
        <a:lstStyle/>
        <a:p>
          <a:endParaRPr lang="zh-TW" altLang="en-US"/>
        </a:p>
      </dgm:t>
    </dgm:pt>
    <dgm:pt modelId="{E3D2DE86-F425-4FE5-A437-567A9730D17A}">
      <dgm:prSet phldrT="[文字]"/>
      <dgm:spPr/>
      <dgm:t>
        <a:bodyPr/>
        <a:lstStyle/>
        <a:p>
          <a:r>
            <a:rPr lang="zh-TW" altLang="en-US" dirty="0"/>
            <a:t>樣品</a:t>
          </a:r>
        </a:p>
      </dgm:t>
    </dgm:pt>
    <dgm:pt modelId="{8B6D1147-8312-4820-8A20-A3B28619ACAB}" type="parTrans" cxnId="{00616385-57DF-49EE-9C4D-2A0367B0658C}">
      <dgm:prSet/>
      <dgm:spPr/>
      <dgm:t>
        <a:bodyPr/>
        <a:lstStyle/>
        <a:p>
          <a:endParaRPr lang="zh-TW" altLang="en-US"/>
        </a:p>
      </dgm:t>
    </dgm:pt>
    <dgm:pt modelId="{D7652AE5-AF5C-4221-9D32-6D585226F215}" type="sibTrans" cxnId="{00616385-57DF-49EE-9C4D-2A0367B0658C}">
      <dgm:prSet/>
      <dgm:spPr/>
      <dgm:t>
        <a:bodyPr/>
        <a:lstStyle/>
        <a:p>
          <a:endParaRPr lang="zh-TW" altLang="en-US"/>
        </a:p>
      </dgm:t>
    </dgm:pt>
    <dgm:pt modelId="{6AA62F78-7627-4FFC-B85C-A0DBC9DA4A58}">
      <dgm:prSet phldrT="[文字]"/>
      <dgm:spPr/>
      <dgm:t>
        <a:bodyPr/>
        <a:lstStyle/>
        <a:p>
          <a:r>
            <a:rPr lang="en-US" altLang="zh-TW" dirty="0"/>
            <a:t>And so on</a:t>
          </a:r>
          <a:endParaRPr lang="zh-TW" altLang="en-US" dirty="0"/>
        </a:p>
      </dgm:t>
    </dgm:pt>
    <dgm:pt modelId="{253B77ED-08C3-4737-8991-7F4FB82D0A2F}" type="parTrans" cxnId="{7F8FC5D9-F3A8-40C9-87E7-F31C192BA8AD}">
      <dgm:prSet/>
      <dgm:spPr/>
      <dgm:t>
        <a:bodyPr/>
        <a:lstStyle/>
        <a:p>
          <a:endParaRPr lang="zh-TW" altLang="en-US"/>
        </a:p>
      </dgm:t>
    </dgm:pt>
    <dgm:pt modelId="{169E830C-1620-4008-9348-E53A6C6C48B4}" type="sibTrans" cxnId="{7F8FC5D9-F3A8-40C9-87E7-F31C192BA8AD}">
      <dgm:prSet/>
      <dgm:spPr/>
      <dgm:t>
        <a:bodyPr/>
        <a:lstStyle/>
        <a:p>
          <a:endParaRPr lang="zh-TW" altLang="en-US"/>
        </a:p>
      </dgm:t>
    </dgm:pt>
    <dgm:pt modelId="{46625F83-E72F-4FEC-A4F2-BD7334FC4A64}" type="pres">
      <dgm:prSet presAssocID="{C50F41C8-C69B-40D0-9360-C52375027BF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6865591-CD2B-4BC4-8CFE-1B4F8FBB5194}" type="pres">
      <dgm:prSet presAssocID="{D136DCBA-8675-4C95-A9FC-A2CAC196F3D6}" presName="centerShape" presStyleLbl="node0" presStyleIdx="0" presStyleCnt="1"/>
      <dgm:spPr/>
    </dgm:pt>
    <dgm:pt modelId="{E628F94F-5A67-4B32-9839-9514C6C631A1}" type="pres">
      <dgm:prSet presAssocID="{CB03779D-1251-4E7F-8C8E-E88A4DA6D230}" presName="node" presStyleLbl="node1" presStyleIdx="0" presStyleCnt="7">
        <dgm:presLayoutVars>
          <dgm:bulletEnabled val="1"/>
        </dgm:presLayoutVars>
      </dgm:prSet>
      <dgm:spPr/>
    </dgm:pt>
    <dgm:pt modelId="{298A7F25-FB45-4969-B388-20B46909E303}" type="pres">
      <dgm:prSet presAssocID="{CB03779D-1251-4E7F-8C8E-E88A4DA6D230}" presName="dummy" presStyleCnt="0"/>
      <dgm:spPr/>
    </dgm:pt>
    <dgm:pt modelId="{A318B466-B137-433A-A74D-4589CD9A7856}" type="pres">
      <dgm:prSet presAssocID="{F9DCF7E3-8BD2-435E-A7C1-CD4E118CCE38}" presName="sibTrans" presStyleLbl="sibTrans2D1" presStyleIdx="0" presStyleCnt="7"/>
      <dgm:spPr/>
    </dgm:pt>
    <dgm:pt modelId="{EFD78A05-FD2B-4AAC-A5EE-CB88DA8EE518}" type="pres">
      <dgm:prSet presAssocID="{71AE25F6-DA74-40DB-B46F-A62B1D105376}" presName="node" presStyleLbl="node1" presStyleIdx="1" presStyleCnt="7">
        <dgm:presLayoutVars>
          <dgm:bulletEnabled val="1"/>
        </dgm:presLayoutVars>
      </dgm:prSet>
      <dgm:spPr/>
    </dgm:pt>
    <dgm:pt modelId="{427FB285-EFD3-4CF5-8E67-8829133B7202}" type="pres">
      <dgm:prSet presAssocID="{71AE25F6-DA74-40DB-B46F-A62B1D105376}" presName="dummy" presStyleCnt="0"/>
      <dgm:spPr/>
    </dgm:pt>
    <dgm:pt modelId="{59285AA6-57CB-4855-92FF-7F04376E5E9A}" type="pres">
      <dgm:prSet presAssocID="{BAA2DB08-FD60-4CC8-A04F-BF3C35B8E591}" presName="sibTrans" presStyleLbl="sibTrans2D1" presStyleIdx="1" presStyleCnt="7"/>
      <dgm:spPr/>
    </dgm:pt>
    <dgm:pt modelId="{9D27AA93-1BFD-482E-A97C-8E7BFF38BB6D}" type="pres">
      <dgm:prSet presAssocID="{4336538A-577F-4503-AEAD-224EFDA1B48D}" presName="node" presStyleLbl="node1" presStyleIdx="2" presStyleCnt="7">
        <dgm:presLayoutVars>
          <dgm:bulletEnabled val="1"/>
        </dgm:presLayoutVars>
      </dgm:prSet>
      <dgm:spPr/>
    </dgm:pt>
    <dgm:pt modelId="{79EFDE8C-60BC-4406-A857-E029BF62E0D9}" type="pres">
      <dgm:prSet presAssocID="{4336538A-577F-4503-AEAD-224EFDA1B48D}" presName="dummy" presStyleCnt="0"/>
      <dgm:spPr/>
    </dgm:pt>
    <dgm:pt modelId="{230CCF46-EC5F-43A1-AFE6-1591E852C30F}" type="pres">
      <dgm:prSet presAssocID="{E66F0696-86DD-40BC-BAE1-3FCEDE738628}" presName="sibTrans" presStyleLbl="sibTrans2D1" presStyleIdx="2" presStyleCnt="7"/>
      <dgm:spPr/>
    </dgm:pt>
    <dgm:pt modelId="{F29CD700-9758-4583-99CA-85674873CC69}" type="pres">
      <dgm:prSet presAssocID="{E3D2DE86-F425-4FE5-A437-567A9730D17A}" presName="node" presStyleLbl="node1" presStyleIdx="3" presStyleCnt="7">
        <dgm:presLayoutVars>
          <dgm:bulletEnabled val="1"/>
        </dgm:presLayoutVars>
      </dgm:prSet>
      <dgm:spPr/>
    </dgm:pt>
    <dgm:pt modelId="{09314062-E9F9-4491-8D9F-4941FD8C536C}" type="pres">
      <dgm:prSet presAssocID="{E3D2DE86-F425-4FE5-A437-567A9730D17A}" presName="dummy" presStyleCnt="0"/>
      <dgm:spPr/>
    </dgm:pt>
    <dgm:pt modelId="{6E5E9DD8-9049-48E8-BB00-12880D025417}" type="pres">
      <dgm:prSet presAssocID="{D7652AE5-AF5C-4221-9D32-6D585226F215}" presName="sibTrans" presStyleLbl="sibTrans2D1" presStyleIdx="3" presStyleCnt="7"/>
      <dgm:spPr/>
    </dgm:pt>
    <dgm:pt modelId="{E00C37FC-0B58-4885-9780-67B1713BF868}" type="pres">
      <dgm:prSet presAssocID="{D83A55EA-2C0D-41F9-918F-306432C04745}" presName="node" presStyleLbl="node1" presStyleIdx="4" presStyleCnt="7">
        <dgm:presLayoutVars>
          <dgm:bulletEnabled val="1"/>
        </dgm:presLayoutVars>
      </dgm:prSet>
      <dgm:spPr/>
    </dgm:pt>
    <dgm:pt modelId="{F14827AD-585A-4DB5-99D1-16C3D3423BB8}" type="pres">
      <dgm:prSet presAssocID="{D83A55EA-2C0D-41F9-918F-306432C04745}" presName="dummy" presStyleCnt="0"/>
      <dgm:spPr/>
    </dgm:pt>
    <dgm:pt modelId="{7A35935F-A6E5-48A1-B603-5B53ADCE09A6}" type="pres">
      <dgm:prSet presAssocID="{C1F0427B-8BD3-44B5-9A6A-4941F9730A93}" presName="sibTrans" presStyleLbl="sibTrans2D1" presStyleIdx="4" presStyleCnt="7"/>
      <dgm:spPr/>
    </dgm:pt>
    <dgm:pt modelId="{BA78A855-15C4-438B-BAB7-133D324368CB}" type="pres">
      <dgm:prSet presAssocID="{574781C6-D2FA-402E-A17F-3E1637140DA1}" presName="node" presStyleLbl="node1" presStyleIdx="5" presStyleCnt="7">
        <dgm:presLayoutVars>
          <dgm:bulletEnabled val="1"/>
        </dgm:presLayoutVars>
      </dgm:prSet>
      <dgm:spPr/>
    </dgm:pt>
    <dgm:pt modelId="{6A77D5A8-267C-4729-A6FD-D24EB89756F7}" type="pres">
      <dgm:prSet presAssocID="{574781C6-D2FA-402E-A17F-3E1637140DA1}" presName="dummy" presStyleCnt="0"/>
      <dgm:spPr/>
    </dgm:pt>
    <dgm:pt modelId="{332307C1-95E3-4F7C-AA4F-C2409D0366CA}" type="pres">
      <dgm:prSet presAssocID="{B9BD60A3-B0F0-4335-A527-CBF965FA5F04}" presName="sibTrans" presStyleLbl="sibTrans2D1" presStyleIdx="5" presStyleCnt="7"/>
      <dgm:spPr/>
    </dgm:pt>
    <dgm:pt modelId="{E4D7AF76-ABCE-4D41-8419-9C901F0E9A76}" type="pres">
      <dgm:prSet presAssocID="{6AA62F78-7627-4FFC-B85C-A0DBC9DA4A58}" presName="node" presStyleLbl="node1" presStyleIdx="6" presStyleCnt="7">
        <dgm:presLayoutVars>
          <dgm:bulletEnabled val="1"/>
        </dgm:presLayoutVars>
      </dgm:prSet>
      <dgm:spPr/>
    </dgm:pt>
    <dgm:pt modelId="{9F69721A-D7FA-4008-B2E1-D14BA09DC811}" type="pres">
      <dgm:prSet presAssocID="{6AA62F78-7627-4FFC-B85C-A0DBC9DA4A58}" presName="dummy" presStyleCnt="0"/>
      <dgm:spPr/>
    </dgm:pt>
    <dgm:pt modelId="{FE64A405-0CFE-464B-BC53-F2AD5D541345}" type="pres">
      <dgm:prSet presAssocID="{169E830C-1620-4008-9348-E53A6C6C48B4}" presName="sibTrans" presStyleLbl="sibTrans2D1" presStyleIdx="6" presStyleCnt="7"/>
      <dgm:spPr/>
    </dgm:pt>
  </dgm:ptLst>
  <dgm:cxnLst>
    <dgm:cxn modelId="{50F84D10-1915-426A-B817-CDE625A17700}" type="presOf" srcId="{71AE25F6-DA74-40DB-B46F-A62B1D105376}" destId="{EFD78A05-FD2B-4AAC-A5EE-CB88DA8EE518}" srcOrd="0" destOrd="0" presId="urn:microsoft.com/office/officeart/2005/8/layout/radial6"/>
    <dgm:cxn modelId="{0A24A510-23F7-4B1C-8DAD-FC070AAA5E1A}" srcId="{C50F41C8-C69B-40D0-9360-C52375027BF6}" destId="{D136DCBA-8675-4C95-A9FC-A2CAC196F3D6}" srcOrd="0" destOrd="0" parTransId="{FC2ABF38-5BFA-4209-97D9-7E56F700C74E}" sibTransId="{58957D93-9246-499D-ABE5-1EC6FA225092}"/>
    <dgm:cxn modelId="{ACF8F413-7EC1-4FB4-AD8E-53BC2B67B00B}" type="presOf" srcId="{574781C6-D2FA-402E-A17F-3E1637140DA1}" destId="{BA78A855-15C4-438B-BAB7-133D324368CB}" srcOrd="0" destOrd="0" presId="urn:microsoft.com/office/officeart/2005/8/layout/radial6"/>
    <dgm:cxn modelId="{925A2035-A0BD-44A0-BD04-5F551AE040E4}" type="presOf" srcId="{C50F41C8-C69B-40D0-9360-C52375027BF6}" destId="{46625F83-E72F-4FEC-A4F2-BD7334FC4A64}" srcOrd="0" destOrd="0" presId="urn:microsoft.com/office/officeart/2005/8/layout/radial6"/>
    <dgm:cxn modelId="{3F1A373A-FF71-4716-8746-440B4F5D86D7}" srcId="{D136DCBA-8675-4C95-A9FC-A2CAC196F3D6}" destId="{4336538A-577F-4503-AEAD-224EFDA1B48D}" srcOrd="2" destOrd="0" parTransId="{20201675-948E-4298-91A5-ABEB6291C148}" sibTransId="{E66F0696-86DD-40BC-BAE1-3FCEDE738628}"/>
    <dgm:cxn modelId="{D05F033C-2E47-45D9-9A58-7E406750DD34}" type="presOf" srcId="{D136DCBA-8675-4C95-A9FC-A2CAC196F3D6}" destId="{96865591-CD2B-4BC4-8CFE-1B4F8FBB5194}" srcOrd="0" destOrd="0" presId="urn:microsoft.com/office/officeart/2005/8/layout/radial6"/>
    <dgm:cxn modelId="{1D43E860-A880-4A26-9EB2-95D25FD3FA2A}" type="presOf" srcId="{BAA2DB08-FD60-4CC8-A04F-BF3C35B8E591}" destId="{59285AA6-57CB-4855-92FF-7F04376E5E9A}" srcOrd="0" destOrd="0" presId="urn:microsoft.com/office/officeart/2005/8/layout/radial6"/>
    <dgm:cxn modelId="{3A31446A-3302-4BDD-99D8-8C3930EFF53A}" srcId="{D136DCBA-8675-4C95-A9FC-A2CAC196F3D6}" destId="{71AE25F6-DA74-40DB-B46F-A62B1D105376}" srcOrd="1" destOrd="0" parTransId="{DD973505-99F3-4DD4-9358-B89D82CED81E}" sibTransId="{BAA2DB08-FD60-4CC8-A04F-BF3C35B8E591}"/>
    <dgm:cxn modelId="{A18CA86E-E92F-4434-A81A-016E45BF9D7A}" type="presOf" srcId="{E66F0696-86DD-40BC-BAE1-3FCEDE738628}" destId="{230CCF46-EC5F-43A1-AFE6-1591E852C30F}" srcOrd="0" destOrd="0" presId="urn:microsoft.com/office/officeart/2005/8/layout/radial6"/>
    <dgm:cxn modelId="{FA748759-380B-445C-8E7F-E4C4C42ECD31}" type="presOf" srcId="{F9DCF7E3-8BD2-435E-A7C1-CD4E118CCE38}" destId="{A318B466-B137-433A-A74D-4589CD9A7856}" srcOrd="0" destOrd="0" presId="urn:microsoft.com/office/officeart/2005/8/layout/radial6"/>
    <dgm:cxn modelId="{E9767B7A-87B3-4C8F-968C-A9824D96C33F}" type="presOf" srcId="{6AA62F78-7627-4FFC-B85C-A0DBC9DA4A58}" destId="{E4D7AF76-ABCE-4D41-8419-9C901F0E9A76}" srcOrd="0" destOrd="0" presId="urn:microsoft.com/office/officeart/2005/8/layout/radial6"/>
    <dgm:cxn modelId="{FE5A1C7F-CABA-478F-B30E-2C0EA32AF57C}" type="presOf" srcId="{E3D2DE86-F425-4FE5-A437-567A9730D17A}" destId="{F29CD700-9758-4583-99CA-85674873CC69}" srcOrd="0" destOrd="0" presId="urn:microsoft.com/office/officeart/2005/8/layout/radial6"/>
    <dgm:cxn modelId="{00616385-57DF-49EE-9C4D-2A0367B0658C}" srcId="{D136DCBA-8675-4C95-A9FC-A2CAC196F3D6}" destId="{E3D2DE86-F425-4FE5-A437-567A9730D17A}" srcOrd="3" destOrd="0" parTransId="{8B6D1147-8312-4820-8A20-A3B28619ACAB}" sibTransId="{D7652AE5-AF5C-4221-9D32-6D585226F215}"/>
    <dgm:cxn modelId="{F912EF99-3D00-40A9-BD63-74544906D250}" type="presOf" srcId="{C1F0427B-8BD3-44B5-9A6A-4941F9730A93}" destId="{7A35935F-A6E5-48A1-B603-5B53ADCE09A6}" srcOrd="0" destOrd="0" presId="urn:microsoft.com/office/officeart/2005/8/layout/radial6"/>
    <dgm:cxn modelId="{A97FF19F-4ADE-479E-B584-D87881973CEE}" srcId="{D136DCBA-8675-4C95-A9FC-A2CAC196F3D6}" destId="{CB03779D-1251-4E7F-8C8E-E88A4DA6D230}" srcOrd="0" destOrd="0" parTransId="{90A652AB-9384-4DF3-BB61-AFC848EB41B2}" sibTransId="{F9DCF7E3-8BD2-435E-A7C1-CD4E118CCE38}"/>
    <dgm:cxn modelId="{676F39A1-7BDE-4F90-8031-CE489FE2E0E2}" srcId="{D136DCBA-8675-4C95-A9FC-A2CAC196F3D6}" destId="{574781C6-D2FA-402E-A17F-3E1637140DA1}" srcOrd="5" destOrd="0" parTransId="{4ED0AC9E-ED79-4A3F-8289-AD7EC03D3A79}" sibTransId="{B9BD60A3-B0F0-4335-A527-CBF965FA5F04}"/>
    <dgm:cxn modelId="{0BB35FA8-6C44-4A9B-9675-7DBA6FDD41C0}" srcId="{D136DCBA-8675-4C95-A9FC-A2CAC196F3D6}" destId="{D83A55EA-2C0D-41F9-918F-306432C04745}" srcOrd="4" destOrd="0" parTransId="{6975E326-A94C-46CE-8BA9-BF5A308EF7F0}" sibTransId="{C1F0427B-8BD3-44B5-9A6A-4941F9730A93}"/>
    <dgm:cxn modelId="{FEA12BAA-AC52-4F5E-9EA7-8E82B70BB92C}" type="presOf" srcId="{CB03779D-1251-4E7F-8C8E-E88A4DA6D230}" destId="{E628F94F-5A67-4B32-9839-9514C6C631A1}" srcOrd="0" destOrd="0" presId="urn:microsoft.com/office/officeart/2005/8/layout/radial6"/>
    <dgm:cxn modelId="{7F8FC5D9-F3A8-40C9-87E7-F31C192BA8AD}" srcId="{D136DCBA-8675-4C95-A9FC-A2CAC196F3D6}" destId="{6AA62F78-7627-4FFC-B85C-A0DBC9DA4A58}" srcOrd="6" destOrd="0" parTransId="{253B77ED-08C3-4737-8991-7F4FB82D0A2F}" sibTransId="{169E830C-1620-4008-9348-E53A6C6C48B4}"/>
    <dgm:cxn modelId="{F37220DC-4CFA-444C-803D-0D7410482E5B}" type="presOf" srcId="{4336538A-577F-4503-AEAD-224EFDA1B48D}" destId="{9D27AA93-1BFD-482E-A97C-8E7BFF38BB6D}" srcOrd="0" destOrd="0" presId="urn:microsoft.com/office/officeart/2005/8/layout/radial6"/>
    <dgm:cxn modelId="{3C98BADC-9CB8-4814-AA95-A2F3552AF79D}" type="presOf" srcId="{B9BD60A3-B0F0-4335-A527-CBF965FA5F04}" destId="{332307C1-95E3-4F7C-AA4F-C2409D0366CA}" srcOrd="0" destOrd="0" presId="urn:microsoft.com/office/officeart/2005/8/layout/radial6"/>
    <dgm:cxn modelId="{57DDB7E8-FEB7-4354-A46A-69833076BD2E}" type="presOf" srcId="{D7652AE5-AF5C-4221-9D32-6D585226F215}" destId="{6E5E9DD8-9049-48E8-BB00-12880D025417}" srcOrd="0" destOrd="0" presId="urn:microsoft.com/office/officeart/2005/8/layout/radial6"/>
    <dgm:cxn modelId="{2E37DFEA-FEC6-417A-B604-23D42BB940B1}" type="presOf" srcId="{D83A55EA-2C0D-41F9-918F-306432C04745}" destId="{E00C37FC-0B58-4885-9780-67B1713BF868}" srcOrd="0" destOrd="0" presId="urn:microsoft.com/office/officeart/2005/8/layout/radial6"/>
    <dgm:cxn modelId="{A6597FF7-68DC-4C03-A3AF-154A379B81BD}" type="presOf" srcId="{169E830C-1620-4008-9348-E53A6C6C48B4}" destId="{FE64A405-0CFE-464B-BC53-F2AD5D541345}" srcOrd="0" destOrd="0" presId="urn:microsoft.com/office/officeart/2005/8/layout/radial6"/>
    <dgm:cxn modelId="{9DDE457D-1492-40B9-AAF0-E131C96A2B28}" type="presParOf" srcId="{46625F83-E72F-4FEC-A4F2-BD7334FC4A64}" destId="{96865591-CD2B-4BC4-8CFE-1B4F8FBB5194}" srcOrd="0" destOrd="0" presId="urn:microsoft.com/office/officeart/2005/8/layout/radial6"/>
    <dgm:cxn modelId="{2B3E94C4-2CF7-427E-A72C-7A958319C22B}" type="presParOf" srcId="{46625F83-E72F-4FEC-A4F2-BD7334FC4A64}" destId="{E628F94F-5A67-4B32-9839-9514C6C631A1}" srcOrd="1" destOrd="0" presId="urn:microsoft.com/office/officeart/2005/8/layout/radial6"/>
    <dgm:cxn modelId="{20B1A397-533D-4D08-81C2-59079A98FC76}" type="presParOf" srcId="{46625F83-E72F-4FEC-A4F2-BD7334FC4A64}" destId="{298A7F25-FB45-4969-B388-20B46909E303}" srcOrd="2" destOrd="0" presId="urn:microsoft.com/office/officeart/2005/8/layout/radial6"/>
    <dgm:cxn modelId="{365EAE9E-6386-44ED-B248-3B6971460DA1}" type="presParOf" srcId="{46625F83-E72F-4FEC-A4F2-BD7334FC4A64}" destId="{A318B466-B137-433A-A74D-4589CD9A7856}" srcOrd="3" destOrd="0" presId="urn:microsoft.com/office/officeart/2005/8/layout/radial6"/>
    <dgm:cxn modelId="{04B27CEB-A823-4E8B-B3A9-0BCBBA25C7A3}" type="presParOf" srcId="{46625F83-E72F-4FEC-A4F2-BD7334FC4A64}" destId="{EFD78A05-FD2B-4AAC-A5EE-CB88DA8EE518}" srcOrd="4" destOrd="0" presId="urn:microsoft.com/office/officeart/2005/8/layout/radial6"/>
    <dgm:cxn modelId="{CDED70C0-C9BD-4F04-9556-17A2F8A0CABC}" type="presParOf" srcId="{46625F83-E72F-4FEC-A4F2-BD7334FC4A64}" destId="{427FB285-EFD3-4CF5-8E67-8829133B7202}" srcOrd="5" destOrd="0" presId="urn:microsoft.com/office/officeart/2005/8/layout/radial6"/>
    <dgm:cxn modelId="{85BF9755-6939-4017-BBD8-A3AE51F8EF2E}" type="presParOf" srcId="{46625F83-E72F-4FEC-A4F2-BD7334FC4A64}" destId="{59285AA6-57CB-4855-92FF-7F04376E5E9A}" srcOrd="6" destOrd="0" presId="urn:microsoft.com/office/officeart/2005/8/layout/radial6"/>
    <dgm:cxn modelId="{52EDB72A-1AF6-4504-AD3B-C762BDCCC792}" type="presParOf" srcId="{46625F83-E72F-4FEC-A4F2-BD7334FC4A64}" destId="{9D27AA93-1BFD-482E-A97C-8E7BFF38BB6D}" srcOrd="7" destOrd="0" presId="urn:microsoft.com/office/officeart/2005/8/layout/radial6"/>
    <dgm:cxn modelId="{D48B16B0-DA9E-4F02-9D0A-F9F710455598}" type="presParOf" srcId="{46625F83-E72F-4FEC-A4F2-BD7334FC4A64}" destId="{79EFDE8C-60BC-4406-A857-E029BF62E0D9}" srcOrd="8" destOrd="0" presId="urn:microsoft.com/office/officeart/2005/8/layout/radial6"/>
    <dgm:cxn modelId="{64E95BC1-9975-4050-9ABD-1D8BA0DE4928}" type="presParOf" srcId="{46625F83-E72F-4FEC-A4F2-BD7334FC4A64}" destId="{230CCF46-EC5F-43A1-AFE6-1591E852C30F}" srcOrd="9" destOrd="0" presId="urn:microsoft.com/office/officeart/2005/8/layout/radial6"/>
    <dgm:cxn modelId="{2E211410-931C-4569-960A-35C8F8247FA8}" type="presParOf" srcId="{46625F83-E72F-4FEC-A4F2-BD7334FC4A64}" destId="{F29CD700-9758-4583-99CA-85674873CC69}" srcOrd="10" destOrd="0" presId="urn:microsoft.com/office/officeart/2005/8/layout/radial6"/>
    <dgm:cxn modelId="{4998A1FF-4853-4387-843B-AE1BD997F660}" type="presParOf" srcId="{46625F83-E72F-4FEC-A4F2-BD7334FC4A64}" destId="{09314062-E9F9-4491-8D9F-4941FD8C536C}" srcOrd="11" destOrd="0" presId="urn:microsoft.com/office/officeart/2005/8/layout/radial6"/>
    <dgm:cxn modelId="{A3E0B952-07CF-470D-B5F1-E5E5EE6B05C6}" type="presParOf" srcId="{46625F83-E72F-4FEC-A4F2-BD7334FC4A64}" destId="{6E5E9DD8-9049-48E8-BB00-12880D025417}" srcOrd="12" destOrd="0" presId="urn:microsoft.com/office/officeart/2005/8/layout/radial6"/>
    <dgm:cxn modelId="{3D22A9A0-5060-452F-B91C-AE9F79832016}" type="presParOf" srcId="{46625F83-E72F-4FEC-A4F2-BD7334FC4A64}" destId="{E00C37FC-0B58-4885-9780-67B1713BF868}" srcOrd="13" destOrd="0" presId="urn:microsoft.com/office/officeart/2005/8/layout/radial6"/>
    <dgm:cxn modelId="{DB626B3F-EDAF-4742-8BD9-5C220D478D6B}" type="presParOf" srcId="{46625F83-E72F-4FEC-A4F2-BD7334FC4A64}" destId="{F14827AD-585A-4DB5-99D1-16C3D3423BB8}" srcOrd="14" destOrd="0" presId="urn:microsoft.com/office/officeart/2005/8/layout/radial6"/>
    <dgm:cxn modelId="{4EBE5B25-0BE4-4094-806E-DFC0727AD325}" type="presParOf" srcId="{46625F83-E72F-4FEC-A4F2-BD7334FC4A64}" destId="{7A35935F-A6E5-48A1-B603-5B53ADCE09A6}" srcOrd="15" destOrd="0" presId="urn:microsoft.com/office/officeart/2005/8/layout/radial6"/>
    <dgm:cxn modelId="{5D5C5269-B9DB-436A-9486-30CEC4F3653D}" type="presParOf" srcId="{46625F83-E72F-4FEC-A4F2-BD7334FC4A64}" destId="{BA78A855-15C4-438B-BAB7-133D324368CB}" srcOrd="16" destOrd="0" presId="urn:microsoft.com/office/officeart/2005/8/layout/radial6"/>
    <dgm:cxn modelId="{449D9979-8329-421D-A95B-39A6E74AB7CD}" type="presParOf" srcId="{46625F83-E72F-4FEC-A4F2-BD7334FC4A64}" destId="{6A77D5A8-267C-4729-A6FD-D24EB89756F7}" srcOrd="17" destOrd="0" presId="urn:microsoft.com/office/officeart/2005/8/layout/radial6"/>
    <dgm:cxn modelId="{ADD6C712-578C-40E6-9301-E4FA07C6997E}" type="presParOf" srcId="{46625F83-E72F-4FEC-A4F2-BD7334FC4A64}" destId="{332307C1-95E3-4F7C-AA4F-C2409D0366CA}" srcOrd="18" destOrd="0" presId="urn:microsoft.com/office/officeart/2005/8/layout/radial6"/>
    <dgm:cxn modelId="{FB6CE04C-CB55-4496-8957-1796D2807D11}" type="presParOf" srcId="{46625F83-E72F-4FEC-A4F2-BD7334FC4A64}" destId="{E4D7AF76-ABCE-4D41-8419-9C901F0E9A76}" srcOrd="19" destOrd="0" presId="urn:microsoft.com/office/officeart/2005/8/layout/radial6"/>
    <dgm:cxn modelId="{CE58BF6C-9643-4093-95FD-A36CE4E09F7F}" type="presParOf" srcId="{46625F83-E72F-4FEC-A4F2-BD7334FC4A64}" destId="{9F69721A-D7FA-4008-B2E1-D14BA09DC811}" srcOrd="20" destOrd="0" presId="urn:microsoft.com/office/officeart/2005/8/layout/radial6"/>
    <dgm:cxn modelId="{A65605FE-D539-4EBB-9615-824D878DD330}" type="presParOf" srcId="{46625F83-E72F-4FEC-A4F2-BD7334FC4A64}" destId="{FE64A405-0CFE-464B-BC53-F2AD5D54134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429EB5-FA17-4EAE-8A8A-BECAC287529F}" type="doc">
      <dgm:prSet loTypeId="urn:microsoft.com/office/officeart/2005/8/layout/radial4" loCatId="relationship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DFEADF0-4CA1-4DAA-A346-B1B032FDDAE4}">
      <dgm:prSet phldrT="[文字]"/>
      <dgm:spPr/>
      <dgm:t>
        <a:bodyPr/>
        <a:lstStyle/>
        <a:p>
          <a:r>
            <a:rPr lang="zh-TW" altLang="en-US"/>
            <a:t>生管與業助</a:t>
          </a:r>
        </a:p>
      </dgm:t>
    </dgm:pt>
    <dgm:pt modelId="{1C112B7E-5E06-4E28-B52C-48E14120BF58}" type="parTrans" cxnId="{7576DE24-0C3C-435C-BE84-8A66D06B347C}">
      <dgm:prSet/>
      <dgm:spPr/>
      <dgm:t>
        <a:bodyPr/>
        <a:lstStyle/>
        <a:p>
          <a:endParaRPr lang="zh-TW" altLang="en-US"/>
        </a:p>
      </dgm:t>
    </dgm:pt>
    <dgm:pt modelId="{DD8C2B50-1EC8-4F86-AA09-7A7F3D321056}" type="sibTrans" cxnId="{7576DE24-0C3C-435C-BE84-8A66D06B347C}">
      <dgm:prSet/>
      <dgm:spPr/>
      <dgm:t>
        <a:bodyPr/>
        <a:lstStyle/>
        <a:p>
          <a:endParaRPr lang="zh-TW" altLang="en-US"/>
        </a:p>
      </dgm:t>
    </dgm:pt>
    <dgm:pt modelId="{56C809CF-BB6E-49EE-9D10-4FFC1F73DF1D}">
      <dgm:prSet phldrT="[文字]"/>
      <dgm:spPr/>
      <dgm:t>
        <a:bodyPr/>
        <a:lstStyle/>
        <a:p>
          <a:r>
            <a:rPr lang="zh-TW" altLang="en-US"/>
            <a:t>量產</a:t>
          </a:r>
        </a:p>
      </dgm:t>
    </dgm:pt>
    <dgm:pt modelId="{B066B315-E899-4AD3-931F-16BAD5A17B97}" type="parTrans" cxnId="{0E99642C-2F04-4D4F-B2F5-9246786CFAA3}">
      <dgm:prSet/>
      <dgm:spPr/>
      <dgm:t>
        <a:bodyPr/>
        <a:lstStyle/>
        <a:p>
          <a:endParaRPr lang="zh-TW" altLang="en-US"/>
        </a:p>
      </dgm:t>
    </dgm:pt>
    <dgm:pt modelId="{8C9F24B6-915E-453F-93DC-6A9A0870EB80}" type="sibTrans" cxnId="{0E99642C-2F04-4D4F-B2F5-9246786CFAA3}">
      <dgm:prSet/>
      <dgm:spPr/>
      <dgm:t>
        <a:bodyPr/>
        <a:lstStyle/>
        <a:p>
          <a:endParaRPr lang="zh-TW" altLang="en-US"/>
        </a:p>
      </dgm:t>
    </dgm:pt>
    <dgm:pt modelId="{59888C4D-1803-49DE-B772-E4DE6C35286B}">
      <dgm:prSet phldrT="[文字]"/>
      <dgm:spPr/>
      <dgm:t>
        <a:bodyPr/>
        <a:lstStyle/>
        <a:p>
          <a:r>
            <a:rPr lang="zh-TW" altLang="en-US"/>
            <a:t>計算材料用量</a:t>
          </a:r>
        </a:p>
      </dgm:t>
    </dgm:pt>
    <dgm:pt modelId="{A1435E24-26A1-441F-8FCA-AA1DE5EECE18}" type="parTrans" cxnId="{7DBA4855-511C-4410-B549-0F4E02B9509C}">
      <dgm:prSet/>
      <dgm:spPr/>
      <dgm:t>
        <a:bodyPr/>
        <a:lstStyle/>
        <a:p>
          <a:endParaRPr lang="zh-TW" altLang="en-US"/>
        </a:p>
      </dgm:t>
    </dgm:pt>
    <dgm:pt modelId="{54A82175-9D74-4139-B180-C9574F5E379A}" type="sibTrans" cxnId="{7DBA4855-511C-4410-B549-0F4E02B9509C}">
      <dgm:prSet/>
      <dgm:spPr/>
      <dgm:t>
        <a:bodyPr/>
        <a:lstStyle/>
        <a:p>
          <a:endParaRPr lang="zh-TW" altLang="en-US"/>
        </a:p>
      </dgm:t>
    </dgm:pt>
    <dgm:pt modelId="{6E4EDF87-4B94-4CBF-A617-FA4F8909FF41}">
      <dgm:prSet phldrT="[文字]"/>
      <dgm:spPr/>
      <dgm:t>
        <a:bodyPr/>
        <a:lstStyle/>
        <a:p>
          <a:r>
            <a:rPr lang="en-US" altLang="zh-TW"/>
            <a:t> </a:t>
          </a:r>
          <a:r>
            <a:rPr lang="zh-TW" altLang="en-US"/>
            <a:t>產前會議</a:t>
          </a:r>
        </a:p>
      </dgm:t>
    </dgm:pt>
    <dgm:pt modelId="{79B22FEA-7DEF-47CE-91B4-4C32569F0E06}" type="parTrans" cxnId="{E8DF829D-F08B-44AA-AC6C-A1EEB512ACED}">
      <dgm:prSet/>
      <dgm:spPr/>
      <dgm:t>
        <a:bodyPr/>
        <a:lstStyle/>
        <a:p>
          <a:endParaRPr lang="zh-TW" altLang="en-US"/>
        </a:p>
      </dgm:t>
    </dgm:pt>
    <dgm:pt modelId="{79D06A96-B0E7-47ED-9741-68C1A6A6081C}" type="sibTrans" cxnId="{E8DF829D-F08B-44AA-AC6C-A1EEB512ACED}">
      <dgm:prSet/>
      <dgm:spPr/>
      <dgm:t>
        <a:bodyPr/>
        <a:lstStyle/>
        <a:p>
          <a:endParaRPr lang="zh-TW" altLang="en-US"/>
        </a:p>
      </dgm:t>
    </dgm:pt>
    <dgm:pt modelId="{CC7C1725-E9FC-46C4-B31C-9261C6073764}">
      <dgm:prSet phldrT="[文字]"/>
      <dgm:spPr/>
      <dgm:t>
        <a:bodyPr/>
        <a:lstStyle/>
        <a:p>
          <a:r>
            <a:rPr lang="zh-TW" altLang="en-US"/>
            <a:t>追蹤生產進度</a:t>
          </a:r>
        </a:p>
      </dgm:t>
    </dgm:pt>
    <dgm:pt modelId="{780E47D7-A3AE-4028-97FE-93A7EB7343F5}" type="parTrans" cxnId="{21B4C080-904E-4D3D-BC44-727105BB6070}">
      <dgm:prSet/>
      <dgm:spPr/>
      <dgm:t>
        <a:bodyPr/>
        <a:lstStyle/>
        <a:p>
          <a:endParaRPr lang="zh-TW" altLang="en-US"/>
        </a:p>
      </dgm:t>
    </dgm:pt>
    <dgm:pt modelId="{6BBE768F-7553-44E9-8102-F79E0BF60F38}" type="sibTrans" cxnId="{21B4C080-904E-4D3D-BC44-727105BB6070}">
      <dgm:prSet/>
      <dgm:spPr/>
      <dgm:t>
        <a:bodyPr/>
        <a:lstStyle/>
        <a:p>
          <a:endParaRPr lang="zh-TW" altLang="en-US"/>
        </a:p>
      </dgm:t>
    </dgm:pt>
    <dgm:pt modelId="{C7E3A970-3FAB-4304-A2E5-AB6AEBCE7027}">
      <dgm:prSet phldrT="[文字]"/>
      <dgm:spPr/>
      <dgm:t>
        <a:bodyPr/>
        <a:lstStyle/>
        <a:p>
          <a:r>
            <a:rPr lang="zh-TW" altLang="en-US"/>
            <a:t>出貨</a:t>
          </a:r>
        </a:p>
      </dgm:t>
    </dgm:pt>
    <dgm:pt modelId="{6B1A54D1-B278-41EA-A15A-F9CC40D69E27}" type="parTrans" cxnId="{D45E97C3-8601-43DA-9DF0-EE26270D6E37}">
      <dgm:prSet/>
      <dgm:spPr/>
      <dgm:t>
        <a:bodyPr/>
        <a:lstStyle/>
        <a:p>
          <a:endParaRPr lang="zh-TW" altLang="en-US"/>
        </a:p>
      </dgm:t>
    </dgm:pt>
    <dgm:pt modelId="{11DEE3BC-07A3-4F72-9959-12E6798DBCF4}" type="sibTrans" cxnId="{D45E97C3-8601-43DA-9DF0-EE26270D6E37}">
      <dgm:prSet/>
      <dgm:spPr/>
      <dgm:t>
        <a:bodyPr/>
        <a:lstStyle/>
        <a:p>
          <a:endParaRPr lang="zh-TW" altLang="en-US"/>
        </a:p>
      </dgm:t>
    </dgm:pt>
    <dgm:pt modelId="{AC95602B-48C2-4882-9325-6AF2FB66FE34}">
      <dgm:prSet phldrT="[文字]"/>
      <dgm:spPr/>
      <dgm:t>
        <a:bodyPr/>
        <a:lstStyle/>
        <a:p>
          <a:r>
            <a:rPr lang="zh-TW" altLang="en-US"/>
            <a:t>請款</a:t>
          </a:r>
        </a:p>
      </dgm:t>
    </dgm:pt>
    <dgm:pt modelId="{A1AB1488-EB5A-455F-8D80-4B2A65C48528}" type="parTrans" cxnId="{518EC268-BD2A-4D90-8509-725D2129963F}">
      <dgm:prSet/>
      <dgm:spPr/>
      <dgm:t>
        <a:bodyPr/>
        <a:lstStyle/>
        <a:p>
          <a:endParaRPr lang="zh-TW" altLang="en-US"/>
        </a:p>
      </dgm:t>
    </dgm:pt>
    <dgm:pt modelId="{C99B104A-2D2D-4191-8290-40E7102C55F4}" type="sibTrans" cxnId="{518EC268-BD2A-4D90-8509-725D2129963F}">
      <dgm:prSet/>
      <dgm:spPr/>
      <dgm:t>
        <a:bodyPr/>
        <a:lstStyle/>
        <a:p>
          <a:endParaRPr lang="zh-TW" altLang="en-US"/>
        </a:p>
      </dgm:t>
    </dgm:pt>
    <dgm:pt modelId="{C1202EED-3791-4FBC-A396-8BC2CF32A542}" type="pres">
      <dgm:prSet presAssocID="{A6429EB5-FA17-4EAE-8A8A-BECAC287529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31FB28F-7083-46B7-B1F4-1569687682BD}" type="pres">
      <dgm:prSet presAssocID="{3DFEADF0-4CA1-4DAA-A346-B1B032FDDAE4}" presName="centerShape" presStyleLbl="node0" presStyleIdx="0" presStyleCnt="1"/>
      <dgm:spPr/>
    </dgm:pt>
    <dgm:pt modelId="{092246EE-447A-4F79-94A8-BA8EE15D7B2D}" type="pres">
      <dgm:prSet presAssocID="{B066B315-E899-4AD3-931F-16BAD5A17B97}" presName="parTrans" presStyleLbl="bgSibTrans2D1" presStyleIdx="0" presStyleCnt="6"/>
      <dgm:spPr/>
    </dgm:pt>
    <dgm:pt modelId="{A738A04A-523D-4220-9082-E15308D648F9}" type="pres">
      <dgm:prSet presAssocID="{56C809CF-BB6E-49EE-9D10-4FFC1F73DF1D}" presName="node" presStyleLbl="node1" presStyleIdx="0" presStyleCnt="6">
        <dgm:presLayoutVars>
          <dgm:bulletEnabled val="1"/>
        </dgm:presLayoutVars>
      </dgm:prSet>
      <dgm:spPr/>
    </dgm:pt>
    <dgm:pt modelId="{1263789F-6341-4A08-B326-B828F7454DDD}" type="pres">
      <dgm:prSet presAssocID="{A1435E24-26A1-441F-8FCA-AA1DE5EECE18}" presName="parTrans" presStyleLbl="bgSibTrans2D1" presStyleIdx="1" presStyleCnt="6"/>
      <dgm:spPr/>
    </dgm:pt>
    <dgm:pt modelId="{4F2C01D0-405C-457C-AEA5-7E578D3117FC}" type="pres">
      <dgm:prSet presAssocID="{59888C4D-1803-49DE-B772-E4DE6C35286B}" presName="node" presStyleLbl="node1" presStyleIdx="1" presStyleCnt="6">
        <dgm:presLayoutVars>
          <dgm:bulletEnabled val="1"/>
        </dgm:presLayoutVars>
      </dgm:prSet>
      <dgm:spPr/>
    </dgm:pt>
    <dgm:pt modelId="{16B9F9CA-434B-453B-AE82-4D1932D46471}" type="pres">
      <dgm:prSet presAssocID="{79B22FEA-7DEF-47CE-91B4-4C32569F0E06}" presName="parTrans" presStyleLbl="bgSibTrans2D1" presStyleIdx="2" presStyleCnt="6"/>
      <dgm:spPr/>
    </dgm:pt>
    <dgm:pt modelId="{74A5D917-129D-4D5A-8D00-2B3FE9A34C60}" type="pres">
      <dgm:prSet presAssocID="{6E4EDF87-4B94-4CBF-A617-FA4F8909FF41}" presName="node" presStyleLbl="node1" presStyleIdx="2" presStyleCnt="6">
        <dgm:presLayoutVars>
          <dgm:bulletEnabled val="1"/>
        </dgm:presLayoutVars>
      </dgm:prSet>
      <dgm:spPr/>
    </dgm:pt>
    <dgm:pt modelId="{0326CCFE-B043-42B8-BB98-32F35C7724DD}" type="pres">
      <dgm:prSet presAssocID="{780E47D7-A3AE-4028-97FE-93A7EB7343F5}" presName="parTrans" presStyleLbl="bgSibTrans2D1" presStyleIdx="3" presStyleCnt="6"/>
      <dgm:spPr/>
    </dgm:pt>
    <dgm:pt modelId="{E41AA3DC-C725-48FC-8B12-0A10404C1666}" type="pres">
      <dgm:prSet presAssocID="{CC7C1725-E9FC-46C4-B31C-9261C6073764}" presName="node" presStyleLbl="node1" presStyleIdx="3" presStyleCnt="6">
        <dgm:presLayoutVars>
          <dgm:bulletEnabled val="1"/>
        </dgm:presLayoutVars>
      </dgm:prSet>
      <dgm:spPr/>
    </dgm:pt>
    <dgm:pt modelId="{618C1B03-F0A7-4390-9BD2-D83F07BFEBBD}" type="pres">
      <dgm:prSet presAssocID="{6B1A54D1-B278-41EA-A15A-F9CC40D69E27}" presName="parTrans" presStyleLbl="bgSibTrans2D1" presStyleIdx="4" presStyleCnt="6"/>
      <dgm:spPr/>
    </dgm:pt>
    <dgm:pt modelId="{1F221EAC-C603-4D71-8D66-F68455E62385}" type="pres">
      <dgm:prSet presAssocID="{C7E3A970-3FAB-4304-A2E5-AB6AEBCE7027}" presName="node" presStyleLbl="node1" presStyleIdx="4" presStyleCnt="6">
        <dgm:presLayoutVars>
          <dgm:bulletEnabled val="1"/>
        </dgm:presLayoutVars>
      </dgm:prSet>
      <dgm:spPr/>
    </dgm:pt>
    <dgm:pt modelId="{848B1189-3ED4-4C9B-9D81-B2AECBB14907}" type="pres">
      <dgm:prSet presAssocID="{A1AB1488-EB5A-455F-8D80-4B2A65C48528}" presName="parTrans" presStyleLbl="bgSibTrans2D1" presStyleIdx="5" presStyleCnt="6"/>
      <dgm:spPr/>
    </dgm:pt>
    <dgm:pt modelId="{A0B02340-6DBB-4D1E-A1B5-C666D6C09477}" type="pres">
      <dgm:prSet presAssocID="{AC95602B-48C2-4882-9325-6AF2FB66FE34}" presName="node" presStyleLbl="node1" presStyleIdx="5" presStyleCnt="6">
        <dgm:presLayoutVars>
          <dgm:bulletEnabled val="1"/>
        </dgm:presLayoutVars>
      </dgm:prSet>
      <dgm:spPr/>
    </dgm:pt>
  </dgm:ptLst>
  <dgm:cxnLst>
    <dgm:cxn modelId="{6EF85206-1FC1-4987-BCF8-58B899E4ABDE}" type="presOf" srcId="{C7E3A970-3FAB-4304-A2E5-AB6AEBCE7027}" destId="{1F221EAC-C603-4D71-8D66-F68455E62385}" srcOrd="0" destOrd="0" presId="urn:microsoft.com/office/officeart/2005/8/layout/radial4"/>
    <dgm:cxn modelId="{7576DE24-0C3C-435C-BE84-8A66D06B347C}" srcId="{A6429EB5-FA17-4EAE-8A8A-BECAC287529F}" destId="{3DFEADF0-4CA1-4DAA-A346-B1B032FDDAE4}" srcOrd="0" destOrd="0" parTransId="{1C112B7E-5E06-4E28-B52C-48E14120BF58}" sibTransId="{DD8C2B50-1EC8-4F86-AA09-7A7F3D321056}"/>
    <dgm:cxn modelId="{0E99642C-2F04-4D4F-B2F5-9246786CFAA3}" srcId="{3DFEADF0-4CA1-4DAA-A346-B1B032FDDAE4}" destId="{56C809CF-BB6E-49EE-9D10-4FFC1F73DF1D}" srcOrd="0" destOrd="0" parTransId="{B066B315-E899-4AD3-931F-16BAD5A17B97}" sibTransId="{8C9F24B6-915E-453F-93DC-6A9A0870EB80}"/>
    <dgm:cxn modelId="{F705C22D-620B-4CCD-B1D9-966222D005F5}" type="presOf" srcId="{56C809CF-BB6E-49EE-9D10-4FFC1F73DF1D}" destId="{A738A04A-523D-4220-9082-E15308D648F9}" srcOrd="0" destOrd="0" presId="urn:microsoft.com/office/officeart/2005/8/layout/radial4"/>
    <dgm:cxn modelId="{85F53133-1C28-45D2-A798-1E77DA304EE8}" type="presOf" srcId="{3DFEADF0-4CA1-4DAA-A346-B1B032FDDAE4}" destId="{631FB28F-7083-46B7-B1F4-1569687682BD}" srcOrd="0" destOrd="0" presId="urn:microsoft.com/office/officeart/2005/8/layout/radial4"/>
    <dgm:cxn modelId="{9912A03B-7DDD-41FB-828F-7B1FB0966B83}" type="presOf" srcId="{6B1A54D1-B278-41EA-A15A-F9CC40D69E27}" destId="{618C1B03-F0A7-4390-9BD2-D83F07BFEBBD}" srcOrd="0" destOrd="0" presId="urn:microsoft.com/office/officeart/2005/8/layout/radial4"/>
    <dgm:cxn modelId="{518EC268-BD2A-4D90-8509-725D2129963F}" srcId="{3DFEADF0-4CA1-4DAA-A346-B1B032FDDAE4}" destId="{AC95602B-48C2-4882-9325-6AF2FB66FE34}" srcOrd="5" destOrd="0" parTransId="{A1AB1488-EB5A-455F-8D80-4B2A65C48528}" sibTransId="{C99B104A-2D2D-4191-8290-40E7102C55F4}"/>
    <dgm:cxn modelId="{FA5A424E-36BE-4171-A383-0EE642401D79}" type="presOf" srcId="{A1435E24-26A1-441F-8FCA-AA1DE5EECE18}" destId="{1263789F-6341-4A08-B326-B828F7454DDD}" srcOrd="0" destOrd="0" presId="urn:microsoft.com/office/officeart/2005/8/layout/radial4"/>
    <dgm:cxn modelId="{7DBA4855-511C-4410-B549-0F4E02B9509C}" srcId="{3DFEADF0-4CA1-4DAA-A346-B1B032FDDAE4}" destId="{59888C4D-1803-49DE-B772-E4DE6C35286B}" srcOrd="1" destOrd="0" parTransId="{A1435E24-26A1-441F-8FCA-AA1DE5EECE18}" sibTransId="{54A82175-9D74-4139-B180-C9574F5E379A}"/>
    <dgm:cxn modelId="{CD618557-09BD-4A7B-A1D6-B50DF20039CD}" type="presOf" srcId="{A6429EB5-FA17-4EAE-8A8A-BECAC287529F}" destId="{C1202EED-3791-4FBC-A396-8BC2CF32A542}" srcOrd="0" destOrd="0" presId="urn:microsoft.com/office/officeart/2005/8/layout/radial4"/>
    <dgm:cxn modelId="{5F028B5A-6F5D-421E-9B26-D0C15B5BD341}" type="presOf" srcId="{CC7C1725-E9FC-46C4-B31C-9261C6073764}" destId="{E41AA3DC-C725-48FC-8B12-0A10404C1666}" srcOrd="0" destOrd="0" presId="urn:microsoft.com/office/officeart/2005/8/layout/radial4"/>
    <dgm:cxn modelId="{21B4C080-904E-4D3D-BC44-727105BB6070}" srcId="{3DFEADF0-4CA1-4DAA-A346-B1B032FDDAE4}" destId="{CC7C1725-E9FC-46C4-B31C-9261C6073764}" srcOrd="3" destOrd="0" parTransId="{780E47D7-A3AE-4028-97FE-93A7EB7343F5}" sibTransId="{6BBE768F-7553-44E9-8102-F79E0BF60F38}"/>
    <dgm:cxn modelId="{E8DF829D-F08B-44AA-AC6C-A1EEB512ACED}" srcId="{3DFEADF0-4CA1-4DAA-A346-B1B032FDDAE4}" destId="{6E4EDF87-4B94-4CBF-A617-FA4F8909FF41}" srcOrd="2" destOrd="0" parTransId="{79B22FEA-7DEF-47CE-91B4-4C32569F0E06}" sibTransId="{79D06A96-B0E7-47ED-9741-68C1A6A6081C}"/>
    <dgm:cxn modelId="{5449F39F-3684-4047-BAFE-5DC4AD4DC5B2}" type="presOf" srcId="{AC95602B-48C2-4882-9325-6AF2FB66FE34}" destId="{A0B02340-6DBB-4D1E-A1B5-C666D6C09477}" srcOrd="0" destOrd="0" presId="urn:microsoft.com/office/officeart/2005/8/layout/radial4"/>
    <dgm:cxn modelId="{05150CBC-64BA-4707-B758-59F73A5DE2D3}" type="presOf" srcId="{79B22FEA-7DEF-47CE-91B4-4C32569F0E06}" destId="{16B9F9CA-434B-453B-AE82-4D1932D46471}" srcOrd="0" destOrd="0" presId="urn:microsoft.com/office/officeart/2005/8/layout/radial4"/>
    <dgm:cxn modelId="{D45E97C3-8601-43DA-9DF0-EE26270D6E37}" srcId="{3DFEADF0-4CA1-4DAA-A346-B1B032FDDAE4}" destId="{C7E3A970-3FAB-4304-A2E5-AB6AEBCE7027}" srcOrd="4" destOrd="0" parTransId="{6B1A54D1-B278-41EA-A15A-F9CC40D69E27}" sibTransId="{11DEE3BC-07A3-4F72-9959-12E6798DBCF4}"/>
    <dgm:cxn modelId="{B58736D2-7D5F-4F0F-B7F5-91CCF216529A}" type="presOf" srcId="{A1AB1488-EB5A-455F-8D80-4B2A65C48528}" destId="{848B1189-3ED4-4C9B-9D81-B2AECBB14907}" srcOrd="0" destOrd="0" presId="urn:microsoft.com/office/officeart/2005/8/layout/radial4"/>
    <dgm:cxn modelId="{28F733EE-0407-41B4-8B24-FD8D360765AD}" type="presOf" srcId="{59888C4D-1803-49DE-B772-E4DE6C35286B}" destId="{4F2C01D0-405C-457C-AEA5-7E578D3117FC}" srcOrd="0" destOrd="0" presId="urn:microsoft.com/office/officeart/2005/8/layout/radial4"/>
    <dgm:cxn modelId="{F6A5C2F0-765C-4C5C-B55D-450F57445353}" type="presOf" srcId="{780E47D7-A3AE-4028-97FE-93A7EB7343F5}" destId="{0326CCFE-B043-42B8-BB98-32F35C7724DD}" srcOrd="0" destOrd="0" presId="urn:microsoft.com/office/officeart/2005/8/layout/radial4"/>
    <dgm:cxn modelId="{2D0BDCF8-926A-4C32-B61F-D3341950AD0D}" type="presOf" srcId="{B066B315-E899-4AD3-931F-16BAD5A17B97}" destId="{092246EE-447A-4F79-94A8-BA8EE15D7B2D}" srcOrd="0" destOrd="0" presId="urn:microsoft.com/office/officeart/2005/8/layout/radial4"/>
    <dgm:cxn modelId="{B06614FE-029B-4856-B4AD-A9382578728F}" type="presOf" srcId="{6E4EDF87-4B94-4CBF-A617-FA4F8909FF41}" destId="{74A5D917-129D-4D5A-8D00-2B3FE9A34C60}" srcOrd="0" destOrd="0" presId="urn:microsoft.com/office/officeart/2005/8/layout/radial4"/>
    <dgm:cxn modelId="{25828DE1-1558-4CFA-8FC7-7518311D85B1}" type="presParOf" srcId="{C1202EED-3791-4FBC-A396-8BC2CF32A542}" destId="{631FB28F-7083-46B7-B1F4-1569687682BD}" srcOrd="0" destOrd="0" presId="urn:microsoft.com/office/officeart/2005/8/layout/radial4"/>
    <dgm:cxn modelId="{78B6113E-0676-4869-9937-37B5F9C0E261}" type="presParOf" srcId="{C1202EED-3791-4FBC-A396-8BC2CF32A542}" destId="{092246EE-447A-4F79-94A8-BA8EE15D7B2D}" srcOrd="1" destOrd="0" presId="urn:microsoft.com/office/officeart/2005/8/layout/radial4"/>
    <dgm:cxn modelId="{8F961B3E-32C4-492B-B837-BC7ADD8EF19D}" type="presParOf" srcId="{C1202EED-3791-4FBC-A396-8BC2CF32A542}" destId="{A738A04A-523D-4220-9082-E15308D648F9}" srcOrd="2" destOrd="0" presId="urn:microsoft.com/office/officeart/2005/8/layout/radial4"/>
    <dgm:cxn modelId="{308FA572-3BAE-4F2C-918B-56F5AE434671}" type="presParOf" srcId="{C1202EED-3791-4FBC-A396-8BC2CF32A542}" destId="{1263789F-6341-4A08-B326-B828F7454DDD}" srcOrd="3" destOrd="0" presId="urn:microsoft.com/office/officeart/2005/8/layout/radial4"/>
    <dgm:cxn modelId="{C42FDC54-B02B-4405-97E2-EBCB801E8824}" type="presParOf" srcId="{C1202EED-3791-4FBC-A396-8BC2CF32A542}" destId="{4F2C01D0-405C-457C-AEA5-7E578D3117FC}" srcOrd="4" destOrd="0" presId="urn:microsoft.com/office/officeart/2005/8/layout/radial4"/>
    <dgm:cxn modelId="{4706588C-73A6-45DC-BE06-A01DF50C8629}" type="presParOf" srcId="{C1202EED-3791-4FBC-A396-8BC2CF32A542}" destId="{16B9F9CA-434B-453B-AE82-4D1932D46471}" srcOrd="5" destOrd="0" presId="urn:microsoft.com/office/officeart/2005/8/layout/radial4"/>
    <dgm:cxn modelId="{D61E1D22-0173-4F6B-9812-35F7A6E49B6C}" type="presParOf" srcId="{C1202EED-3791-4FBC-A396-8BC2CF32A542}" destId="{74A5D917-129D-4D5A-8D00-2B3FE9A34C60}" srcOrd="6" destOrd="0" presId="urn:microsoft.com/office/officeart/2005/8/layout/radial4"/>
    <dgm:cxn modelId="{084C07F6-5C88-458B-A5E6-539BEC9F788A}" type="presParOf" srcId="{C1202EED-3791-4FBC-A396-8BC2CF32A542}" destId="{0326CCFE-B043-42B8-BB98-32F35C7724DD}" srcOrd="7" destOrd="0" presId="urn:microsoft.com/office/officeart/2005/8/layout/radial4"/>
    <dgm:cxn modelId="{0B79757C-AADE-4572-AA08-956CC47D39B2}" type="presParOf" srcId="{C1202EED-3791-4FBC-A396-8BC2CF32A542}" destId="{E41AA3DC-C725-48FC-8B12-0A10404C1666}" srcOrd="8" destOrd="0" presId="urn:microsoft.com/office/officeart/2005/8/layout/radial4"/>
    <dgm:cxn modelId="{B762FE17-72A3-46C0-85D4-A6E04891E22D}" type="presParOf" srcId="{C1202EED-3791-4FBC-A396-8BC2CF32A542}" destId="{618C1B03-F0A7-4390-9BD2-D83F07BFEBBD}" srcOrd="9" destOrd="0" presId="urn:microsoft.com/office/officeart/2005/8/layout/radial4"/>
    <dgm:cxn modelId="{EA8E139F-DB89-472F-AD79-C2DAEF8FF3AA}" type="presParOf" srcId="{C1202EED-3791-4FBC-A396-8BC2CF32A542}" destId="{1F221EAC-C603-4D71-8D66-F68455E62385}" srcOrd="10" destOrd="0" presId="urn:microsoft.com/office/officeart/2005/8/layout/radial4"/>
    <dgm:cxn modelId="{C0A8C0AA-1B7F-4079-A251-8AF29D45DB98}" type="presParOf" srcId="{C1202EED-3791-4FBC-A396-8BC2CF32A542}" destId="{848B1189-3ED4-4C9B-9D81-B2AECBB14907}" srcOrd="11" destOrd="0" presId="urn:microsoft.com/office/officeart/2005/8/layout/radial4"/>
    <dgm:cxn modelId="{4F6B75E0-7CDA-4DB5-81F4-7458A3BAE7B1}" type="presParOf" srcId="{C1202EED-3791-4FBC-A396-8BC2CF32A542}" destId="{A0B02340-6DBB-4D1E-A1B5-C666D6C09477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4A405-0CFE-464B-BC53-F2AD5D541345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13114286"/>
            <a:gd name="adj2" fmla="val 16200000"/>
            <a:gd name="adj3" fmla="val 3907"/>
          </a:avLst>
        </a:prstGeom>
        <a:solidFill>
          <a:schemeClr val="accent2">
            <a:hueOff val="10109111"/>
            <a:satOff val="-66103"/>
            <a:lumOff val="-35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307C1-95E3-4F7C-AA4F-C2409D0366CA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10028571"/>
            <a:gd name="adj2" fmla="val 13114286"/>
            <a:gd name="adj3" fmla="val 3907"/>
          </a:avLst>
        </a:prstGeom>
        <a:solidFill>
          <a:schemeClr val="accent2">
            <a:hueOff val="8424259"/>
            <a:satOff val="-55086"/>
            <a:lumOff val="-2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5935F-A6E5-48A1-B603-5B53ADCE09A6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6942857"/>
            <a:gd name="adj2" fmla="val 10028571"/>
            <a:gd name="adj3" fmla="val 3907"/>
          </a:avLst>
        </a:prstGeom>
        <a:solidFill>
          <a:schemeClr val="accent2">
            <a:hueOff val="6739407"/>
            <a:satOff val="-44069"/>
            <a:lumOff val="-2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5E9DD8-9049-48E8-BB00-12880D025417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3857143"/>
            <a:gd name="adj2" fmla="val 6942857"/>
            <a:gd name="adj3" fmla="val 3907"/>
          </a:avLst>
        </a:prstGeom>
        <a:solidFill>
          <a:schemeClr val="accent2">
            <a:hueOff val="5054556"/>
            <a:satOff val="-33051"/>
            <a:lumOff val="-176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CCF46-EC5F-43A1-AFE6-1591E852C30F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771429"/>
            <a:gd name="adj2" fmla="val 3857143"/>
            <a:gd name="adj3" fmla="val 3907"/>
          </a:avLst>
        </a:prstGeom>
        <a:solidFill>
          <a:schemeClr val="accent2">
            <a:hueOff val="3369704"/>
            <a:satOff val="-22034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285AA6-57CB-4855-92FF-7F04376E5E9A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19285714"/>
            <a:gd name="adj2" fmla="val 771429"/>
            <a:gd name="adj3" fmla="val 3907"/>
          </a:avLst>
        </a:prstGeom>
        <a:solidFill>
          <a:schemeClr val="accent2">
            <a:hueOff val="1684852"/>
            <a:satOff val="-11017"/>
            <a:lumOff val="-58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8B466-B137-433A-A74D-4589CD9A7856}">
      <dsp:nvSpPr>
        <dsp:cNvPr id="0" name=""/>
        <dsp:cNvSpPr/>
      </dsp:nvSpPr>
      <dsp:spPr>
        <a:xfrm>
          <a:off x="3078149" y="487469"/>
          <a:ext cx="3852094" cy="3852094"/>
        </a:xfrm>
        <a:prstGeom prst="blockArc">
          <a:avLst>
            <a:gd name="adj1" fmla="val 16200000"/>
            <a:gd name="adj2" fmla="val 19285714"/>
            <a:gd name="adj3" fmla="val 390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865591-CD2B-4BC4-8CFE-1B4F8FBB5194}">
      <dsp:nvSpPr>
        <dsp:cNvPr id="0" name=""/>
        <dsp:cNvSpPr/>
      </dsp:nvSpPr>
      <dsp:spPr>
        <a:xfrm>
          <a:off x="4257720" y="1667040"/>
          <a:ext cx="1492951" cy="1492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/>
            <a:t>業務</a:t>
          </a:r>
        </a:p>
      </dsp:txBody>
      <dsp:txXfrm>
        <a:off x="4476358" y="1885678"/>
        <a:ext cx="1055675" cy="1055675"/>
      </dsp:txXfrm>
    </dsp:sp>
    <dsp:sp modelId="{E628F94F-5A67-4B32-9839-9514C6C631A1}">
      <dsp:nvSpPr>
        <dsp:cNvPr id="0" name=""/>
        <dsp:cNvSpPr/>
      </dsp:nvSpPr>
      <dsp:spPr>
        <a:xfrm>
          <a:off x="4481663" y="2558"/>
          <a:ext cx="1045065" cy="10450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前端</a:t>
          </a:r>
        </a:p>
      </dsp:txBody>
      <dsp:txXfrm>
        <a:off x="4634709" y="155604"/>
        <a:ext cx="738973" cy="738973"/>
      </dsp:txXfrm>
    </dsp:sp>
    <dsp:sp modelId="{EFD78A05-FD2B-4AAC-A5EE-CB88DA8EE518}">
      <dsp:nvSpPr>
        <dsp:cNvPr id="0" name=""/>
        <dsp:cNvSpPr/>
      </dsp:nvSpPr>
      <dsp:spPr>
        <a:xfrm>
          <a:off x="5958093" y="713569"/>
          <a:ext cx="1045065" cy="1045065"/>
        </a:xfrm>
        <a:prstGeom prst="ellipse">
          <a:avLst/>
        </a:prstGeom>
        <a:solidFill>
          <a:schemeClr val="accent2">
            <a:hueOff val="1684852"/>
            <a:satOff val="-11017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介紹公司材料</a:t>
          </a:r>
        </a:p>
      </dsp:txBody>
      <dsp:txXfrm>
        <a:off x="6111139" y="866615"/>
        <a:ext cx="738973" cy="738973"/>
      </dsp:txXfrm>
    </dsp:sp>
    <dsp:sp modelId="{9D27AA93-1BFD-482E-A97C-8E7BFF38BB6D}">
      <dsp:nvSpPr>
        <dsp:cNvPr id="0" name=""/>
        <dsp:cNvSpPr/>
      </dsp:nvSpPr>
      <dsp:spPr>
        <a:xfrm>
          <a:off x="6322741" y="2311197"/>
          <a:ext cx="1045065" cy="1045065"/>
        </a:xfrm>
        <a:prstGeom prst="ellipse">
          <a:avLst/>
        </a:prstGeom>
        <a:solidFill>
          <a:schemeClr val="accent2">
            <a:hueOff val="3369704"/>
            <a:satOff val="-22034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報價</a:t>
          </a:r>
        </a:p>
      </dsp:txBody>
      <dsp:txXfrm>
        <a:off x="6475787" y="2464243"/>
        <a:ext cx="738973" cy="738973"/>
      </dsp:txXfrm>
    </dsp:sp>
    <dsp:sp modelId="{F29CD700-9758-4583-99CA-85674873CC69}">
      <dsp:nvSpPr>
        <dsp:cNvPr id="0" name=""/>
        <dsp:cNvSpPr/>
      </dsp:nvSpPr>
      <dsp:spPr>
        <a:xfrm>
          <a:off x="5301020" y="3592395"/>
          <a:ext cx="1045065" cy="1045065"/>
        </a:xfrm>
        <a:prstGeom prst="ellipse">
          <a:avLst/>
        </a:prstGeom>
        <a:solidFill>
          <a:schemeClr val="accent2">
            <a:hueOff val="5054556"/>
            <a:satOff val="-33051"/>
            <a:lumOff val="-17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樣品</a:t>
          </a:r>
        </a:p>
      </dsp:txBody>
      <dsp:txXfrm>
        <a:off x="5454066" y="3745441"/>
        <a:ext cx="738973" cy="738973"/>
      </dsp:txXfrm>
    </dsp:sp>
    <dsp:sp modelId="{E00C37FC-0B58-4885-9780-67B1713BF868}">
      <dsp:nvSpPr>
        <dsp:cNvPr id="0" name=""/>
        <dsp:cNvSpPr/>
      </dsp:nvSpPr>
      <dsp:spPr>
        <a:xfrm>
          <a:off x="3662306" y="3592395"/>
          <a:ext cx="1045065" cy="1045065"/>
        </a:xfrm>
        <a:prstGeom prst="ellipse">
          <a:avLst/>
        </a:prstGeom>
        <a:solidFill>
          <a:schemeClr val="accent2">
            <a:hueOff val="6739407"/>
            <a:satOff val="-44069"/>
            <a:lumOff val="-2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允收標準</a:t>
          </a:r>
        </a:p>
      </dsp:txBody>
      <dsp:txXfrm>
        <a:off x="3815352" y="3745441"/>
        <a:ext cx="738973" cy="738973"/>
      </dsp:txXfrm>
    </dsp:sp>
    <dsp:sp modelId="{BA78A855-15C4-438B-BAB7-133D324368CB}">
      <dsp:nvSpPr>
        <dsp:cNvPr id="0" name=""/>
        <dsp:cNvSpPr/>
      </dsp:nvSpPr>
      <dsp:spPr>
        <a:xfrm>
          <a:off x="2640585" y="2311197"/>
          <a:ext cx="1045065" cy="1045065"/>
        </a:xfrm>
        <a:prstGeom prst="ellipse">
          <a:avLst/>
        </a:prstGeom>
        <a:solidFill>
          <a:schemeClr val="accent2">
            <a:hueOff val="8424259"/>
            <a:satOff val="-55086"/>
            <a:lumOff val="-2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kern="1200" dirty="0"/>
            <a:t>客訴處理</a:t>
          </a:r>
        </a:p>
      </dsp:txBody>
      <dsp:txXfrm>
        <a:off x="2793631" y="2464243"/>
        <a:ext cx="738973" cy="738973"/>
      </dsp:txXfrm>
    </dsp:sp>
    <dsp:sp modelId="{E4D7AF76-ABCE-4D41-8419-9C901F0E9A76}">
      <dsp:nvSpPr>
        <dsp:cNvPr id="0" name=""/>
        <dsp:cNvSpPr/>
      </dsp:nvSpPr>
      <dsp:spPr>
        <a:xfrm>
          <a:off x="3005233" y="713569"/>
          <a:ext cx="1045065" cy="1045065"/>
        </a:xfrm>
        <a:prstGeom prst="ellipse">
          <a:avLst/>
        </a:prstGeom>
        <a:solidFill>
          <a:schemeClr val="accent2">
            <a:hueOff val="10109111"/>
            <a:satOff val="-66103"/>
            <a:lumOff val="-3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kern="1200" dirty="0"/>
            <a:t>And so on</a:t>
          </a:r>
          <a:endParaRPr lang="zh-TW" altLang="en-US" sz="1700" kern="1200" dirty="0"/>
        </a:p>
      </dsp:txBody>
      <dsp:txXfrm>
        <a:off x="3158279" y="866615"/>
        <a:ext cx="738973" cy="738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FB28F-7083-46B7-B1F4-1569687682BD}">
      <dsp:nvSpPr>
        <dsp:cNvPr id="0" name=""/>
        <dsp:cNvSpPr/>
      </dsp:nvSpPr>
      <dsp:spPr>
        <a:xfrm>
          <a:off x="2392551" y="3142600"/>
          <a:ext cx="1750945" cy="17509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000" kern="1200"/>
            <a:t>生管與業助</a:t>
          </a:r>
        </a:p>
      </dsp:txBody>
      <dsp:txXfrm>
        <a:off x="2648971" y="3399020"/>
        <a:ext cx="1238105" cy="1238105"/>
      </dsp:txXfrm>
    </dsp:sp>
    <dsp:sp modelId="{092246EE-447A-4F79-94A8-BA8EE15D7B2D}">
      <dsp:nvSpPr>
        <dsp:cNvPr id="0" name=""/>
        <dsp:cNvSpPr/>
      </dsp:nvSpPr>
      <dsp:spPr>
        <a:xfrm rot="10800000">
          <a:off x="613491" y="3768563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38A04A-523D-4220-9082-E15308D648F9}">
      <dsp:nvSpPr>
        <dsp:cNvPr id="0" name=""/>
        <dsp:cNvSpPr/>
      </dsp:nvSpPr>
      <dsp:spPr>
        <a:xfrm>
          <a:off x="660" y="3527808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/>
            <a:t>量產</a:t>
          </a:r>
        </a:p>
      </dsp:txBody>
      <dsp:txXfrm>
        <a:off x="29379" y="3556527"/>
        <a:ext cx="1168224" cy="923091"/>
      </dsp:txXfrm>
    </dsp:sp>
    <dsp:sp modelId="{1263789F-6341-4A08-B326-B828F7454DDD}">
      <dsp:nvSpPr>
        <dsp:cNvPr id="0" name=""/>
        <dsp:cNvSpPr/>
      </dsp:nvSpPr>
      <dsp:spPr>
        <a:xfrm rot="12960000">
          <a:off x="959920" y="2702363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2021822"/>
                <a:satOff val="-1322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021822"/>
                <a:satOff val="-1322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021822"/>
                <a:satOff val="-1322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2C01D0-405C-457C-AEA5-7E578D3117FC}">
      <dsp:nvSpPr>
        <dsp:cNvPr id="0" name=""/>
        <dsp:cNvSpPr/>
      </dsp:nvSpPr>
      <dsp:spPr>
        <a:xfrm>
          <a:off x="507630" y="1967513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021822"/>
                <a:satOff val="-1322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021822"/>
                <a:satOff val="-1322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021822"/>
                <a:satOff val="-1322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/>
            <a:t>計算材料用量</a:t>
          </a:r>
        </a:p>
      </dsp:txBody>
      <dsp:txXfrm>
        <a:off x="536349" y="1996232"/>
        <a:ext cx="1168224" cy="923091"/>
      </dsp:txXfrm>
    </dsp:sp>
    <dsp:sp modelId="{16B9F9CA-434B-453B-AE82-4D1932D46471}">
      <dsp:nvSpPr>
        <dsp:cNvPr id="0" name=""/>
        <dsp:cNvSpPr/>
      </dsp:nvSpPr>
      <dsp:spPr>
        <a:xfrm rot="15120000">
          <a:off x="1866884" y="2043416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043644"/>
                <a:satOff val="-26441"/>
                <a:lumOff val="-14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043644"/>
                <a:satOff val="-26441"/>
                <a:lumOff val="-14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043644"/>
                <a:satOff val="-26441"/>
                <a:lumOff val="-14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A5D917-129D-4D5A-8D00-2B3FE9A34C60}">
      <dsp:nvSpPr>
        <dsp:cNvPr id="0" name=""/>
        <dsp:cNvSpPr/>
      </dsp:nvSpPr>
      <dsp:spPr>
        <a:xfrm>
          <a:off x="1834897" y="1003197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043644"/>
                <a:satOff val="-26441"/>
                <a:lumOff val="-14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043644"/>
                <a:satOff val="-26441"/>
                <a:lumOff val="-14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043644"/>
                <a:satOff val="-26441"/>
                <a:lumOff val="-14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100" kern="1200"/>
            <a:t> </a:t>
          </a:r>
          <a:r>
            <a:rPr lang="zh-TW" altLang="en-US" sz="2100" kern="1200"/>
            <a:t>產前會議</a:t>
          </a:r>
        </a:p>
      </dsp:txBody>
      <dsp:txXfrm>
        <a:off x="1863616" y="1031916"/>
        <a:ext cx="1168224" cy="923091"/>
      </dsp:txXfrm>
    </dsp:sp>
    <dsp:sp modelId="{0326CCFE-B043-42B8-BB98-32F35C7724DD}">
      <dsp:nvSpPr>
        <dsp:cNvPr id="0" name=""/>
        <dsp:cNvSpPr/>
      </dsp:nvSpPr>
      <dsp:spPr>
        <a:xfrm rot="17280000">
          <a:off x="2987952" y="2043416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6065467"/>
                <a:satOff val="-39662"/>
                <a:lumOff val="-211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065467"/>
                <a:satOff val="-39662"/>
                <a:lumOff val="-211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065467"/>
                <a:satOff val="-39662"/>
                <a:lumOff val="-211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41AA3DC-C725-48FC-8B12-0A10404C1666}">
      <dsp:nvSpPr>
        <dsp:cNvPr id="0" name=""/>
        <dsp:cNvSpPr/>
      </dsp:nvSpPr>
      <dsp:spPr>
        <a:xfrm>
          <a:off x="3475488" y="1003197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6065467"/>
                <a:satOff val="-39662"/>
                <a:lumOff val="-211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065467"/>
                <a:satOff val="-39662"/>
                <a:lumOff val="-211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065467"/>
                <a:satOff val="-39662"/>
                <a:lumOff val="-211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/>
            <a:t>追蹤生產進度</a:t>
          </a:r>
        </a:p>
      </dsp:txBody>
      <dsp:txXfrm>
        <a:off x="3504207" y="1031916"/>
        <a:ext cx="1168224" cy="923091"/>
      </dsp:txXfrm>
    </dsp:sp>
    <dsp:sp modelId="{618C1B03-F0A7-4390-9BD2-D83F07BFEBBD}">
      <dsp:nvSpPr>
        <dsp:cNvPr id="0" name=""/>
        <dsp:cNvSpPr/>
      </dsp:nvSpPr>
      <dsp:spPr>
        <a:xfrm rot="19440000">
          <a:off x="3894916" y="2702363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8087289"/>
                <a:satOff val="-52882"/>
                <a:lumOff val="-28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087289"/>
                <a:satOff val="-52882"/>
                <a:lumOff val="-28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087289"/>
                <a:satOff val="-52882"/>
                <a:lumOff val="-28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221EAC-C603-4D71-8D66-F68455E62385}">
      <dsp:nvSpPr>
        <dsp:cNvPr id="0" name=""/>
        <dsp:cNvSpPr/>
      </dsp:nvSpPr>
      <dsp:spPr>
        <a:xfrm>
          <a:off x="4802754" y="1967513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8087289"/>
                <a:satOff val="-52882"/>
                <a:lumOff val="-28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087289"/>
                <a:satOff val="-52882"/>
                <a:lumOff val="-28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087289"/>
                <a:satOff val="-52882"/>
                <a:lumOff val="-28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/>
            <a:t>出貨</a:t>
          </a:r>
        </a:p>
      </dsp:txBody>
      <dsp:txXfrm>
        <a:off x="4831473" y="1996232"/>
        <a:ext cx="1168224" cy="923091"/>
      </dsp:txXfrm>
    </dsp:sp>
    <dsp:sp modelId="{848B1189-3ED4-4C9B-9D81-B2AECBB14907}">
      <dsp:nvSpPr>
        <dsp:cNvPr id="0" name=""/>
        <dsp:cNvSpPr/>
      </dsp:nvSpPr>
      <dsp:spPr>
        <a:xfrm>
          <a:off x="4241345" y="3768563"/>
          <a:ext cx="1681211" cy="4990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10109111"/>
                <a:satOff val="-66103"/>
                <a:lumOff val="-3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109111"/>
                <a:satOff val="-66103"/>
                <a:lumOff val="-3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109111"/>
                <a:satOff val="-66103"/>
                <a:lumOff val="-3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B02340-6DBB-4D1E-A1B5-C666D6C09477}">
      <dsp:nvSpPr>
        <dsp:cNvPr id="0" name=""/>
        <dsp:cNvSpPr/>
      </dsp:nvSpPr>
      <dsp:spPr>
        <a:xfrm>
          <a:off x="5309725" y="3527808"/>
          <a:ext cx="1225662" cy="9805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0109111"/>
                <a:satOff val="-66103"/>
                <a:lumOff val="-3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0109111"/>
                <a:satOff val="-66103"/>
                <a:lumOff val="-3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0109111"/>
                <a:satOff val="-66103"/>
                <a:lumOff val="-3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/>
            <a:t>請款</a:t>
          </a:r>
        </a:p>
      </dsp:txBody>
      <dsp:txXfrm>
        <a:off x="5338444" y="3556527"/>
        <a:ext cx="1168224" cy="923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81987-E7DA-4BA7-B1E7-6117EE600CFB}" type="datetimeFigureOut">
              <a:rPr lang="zh-CN" altLang="en-US" smtClean="0"/>
              <a:t>2019/10/7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6D8B3-534F-4D0F-AF84-F3199E9D77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595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466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5F95F-52E2-4D61-BFBE-72E69038574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298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154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246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388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821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EC2BCF-A1EC-4495-A169-B117DFEE7E6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4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94E50900-E123-499D-A235-58B394AEFFA8}"/>
              </a:ext>
            </a:extLst>
          </p:cNvPr>
          <p:cNvSpPr txBox="1"/>
          <p:nvPr userDrawn="1"/>
        </p:nvSpPr>
        <p:spPr>
          <a:xfrm>
            <a:off x="4157006" y="250561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1"/>
                </a:solidFill>
                <a:cs typeface="+mn-ea"/>
                <a:sym typeface="+mn-lt"/>
              </a:rPr>
              <a:t>添加页面标题内容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DD7771-E6D7-4AA9-AB83-473E3CE5BEFB}"/>
              </a:ext>
            </a:extLst>
          </p:cNvPr>
          <p:cNvSpPr/>
          <p:nvPr userDrawn="1"/>
        </p:nvSpPr>
        <p:spPr>
          <a:xfrm>
            <a:off x="2288853" y="855736"/>
            <a:ext cx="761429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100" dirty="0">
                <a:solidFill>
                  <a:schemeClr val="bg2">
                    <a:lumMod val="75000"/>
                  </a:schemeClr>
                </a:solidFill>
                <a:cs typeface="+mn-ea"/>
                <a:sym typeface="+mn-lt"/>
              </a:rPr>
              <a:t>Loem ipsum dolor sameman tanam casectetur adipiscing elit tamam dalam qoue sampe. dolor sameman tanam casectetur adipiscing elit tamam dalam qoue sampe. </a:t>
            </a:r>
          </a:p>
          <a:p>
            <a:pPr algn="ctr"/>
            <a:endParaRPr lang="zh-CN" altLang="en-US" sz="1100" dirty="0">
              <a:solidFill>
                <a:schemeClr val="bg2">
                  <a:lumMod val="7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4553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175C32-C394-472B-925F-2D37F9AB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B584F2-68A2-4DA2-986F-3DFD7ADE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80BE863-E5F2-4A74-B729-92EC80F8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EEC01D5-5C59-4B4C-A56E-2A6D91291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335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C3C7745-1301-4750-977E-2D205C286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061512B-1450-4ECA-8144-45AC09C2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A5089EB-1005-40D0-9357-1BBE2FEA0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037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878798-C62D-49B7-A1A3-8D96FB0E2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64543D8-A3E3-44CD-8BD3-3CF082272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90DD686-9A18-431E-BFFF-E0DFB8598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1D377ED-C332-4F50-86DF-5260F1D95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3C25AAB-2751-43BF-8CB2-3EA8DDAF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2C5F395-90D9-4E3A-B1FE-DF5431C6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8608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3F88E0-0ABD-408C-9554-AB0874E6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1FCCB12-866D-4586-A508-0CA6375972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920CD43-FB95-4F00-B2E3-1D4672E7D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F87855A-0269-4480-88A7-E0EBE36EA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F87C753-967D-4426-8511-7E5A3ED6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0ABDDAF-E865-405F-8956-65C2D6EF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133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234923-F2C0-4EBC-B5BA-5B9B427ED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BFB7155-2E32-4F4A-8082-CEB85875B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FB2577D-3046-46E4-8E8A-4F8DB7D9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24D37C-792B-4C6D-9176-8A00908B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6C845A-B9B5-4877-9569-2EB36CB46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6106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DB3E889-AF7C-4974-AA75-ED79897C71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A6B77EB-85A7-4E64-A505-0E664A7A3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0493AA-95B6-48DC-BFDA-FB4513A11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B4AD399-862B-425E-BC12-C76A09970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87D7EC-ECC6-46AC-AC07-C74191799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15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3C81AD4-4989-4C28-8D57-383DD618ED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968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19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CC7DF57-DA67-4D04-B9E5-A3FD7BBB2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38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009FB5-89A8-49EE-8470-19FB4842B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8F09EC-4091-45B6-96B9-2ECCA5BB7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66DBC4D-04ED-4ACE-A1F3-B2C7C62DD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3FB6F0-F7F9-46E2-8794-4EF2F42A8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4584C3-C2AA-4C40-A3CD-CC3804C3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92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230C36-8B0B-4911-B5DE-3AFFA44AA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58F54B-3B53-4821-8751-20F374B34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2C98D9-F585-4BF0-B712-60E911F95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209B8F-8078-4DC5-9472-59A6D042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A8AABC8-DC0E-45AF-9504-25305D15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342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06CFD5-05A2-4024-8C6E-B1BEC0BBA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8A062E1-EA3F-4827-8E7E-04F4D9D68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EC91AD-8097-4E3B-B0B3-735D083A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96EB64-FDF4-4459-B255-AC10ADEC9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9AE8C9-A990-4B5C-AF69-C069ED91B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167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8548B8-60DA-4104-AA3E-4D44C7E8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59C318-282A-45BC-A655-AA919DA79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28C8BA-3EB8-4EC6-8448-9D6D0418C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EAF2F6-D09E-4D2E-B1CA-AE0FD0AE2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7900C9-0BF5-4238-8EBD-D0079C6D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6712B4E-714B-4F33-888F-CBB520BA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7281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CD7C4-6CEF-43BE-A93D-55FD5981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D2DDA60-F940-4BC4-956D-2BAB8D56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A09AAC0-4B13-45B0-989D-7D0385EFD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3E03A6C-D74B-4D76-8527-435B3F9434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01C0D25-145C-4AA9-98E0-6A9AFE904C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C736940-B7D4-4DF8-B663-131133080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54A77FF-84A3-41C9-8839-53E0AF3AB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951080E-6C66-410C-ADF8-6E21704B1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1505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B1126A-FA3B-4B81-9B9E-90D30BA9C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31953F-2BD8-4761-BDCE-C4BFAB572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D851A9-A785-49E6-AE13-40D65E7DB8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40650-4B88-41DA-BC82-9290C1C3856E}" type="datetimeFigureOut">
              <a:rPr lang="zh-CN" altLang="en-US" smtClean="0"/>
              <a:t>2019/10/7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376E20-E159-45A1-8A86-FE6F14090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327DD8-2F46-42C2-903A-D9C3B97DA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F1CDF-40AC-44CD-BCB2-B50106A401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8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  <p:sldLayoutId id="2147483661" r:id="rId3"/>
    <p:sldLayoutId id="214748366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96C142E-39AC-4728-8685-6CFAC4E41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1C740EB-61A9-4053-BEC6-B1CF14494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E7581C6-4BBF-4705-BB7F-4C50CE39D1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5A3DE-B45E-4325-A064-0610E11FD748}" type="datetimeFigureOut">
              <a:rPr lang="zh-TW" altLang="en-US" smtClean="0"/>
              <a:t>2019/10/7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4AADB92-17CD-4354-91AF-4A078DE3A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DCBD758-45B4-4D78-9EC8-724E8D8D3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AFC89-04FE-4B9A-B25E-46C58E10BF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485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://www.kurim.com.tw/molded_PU.html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youtube.com/watch?v=hDlUy9scHto&amp;feature=youtu.be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youtube.com/watch?v=u8Ht1lPRUtg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文本框 177">
            <a:extLst>
              <a:ext uri="{FF2B5EF4-FFF2-40B4-BE49-F238E27FC236}">
                <a16:creationId xmlns:a16="http://schemas.microsoft.com/office/drawing/2014/main" id="{E6427AA5-660D-432A-A62B-D5723A936B37}"/>
              </a:ext>
            </a:extLst>
          </p:cNvPr>
          <p:cNvSpPr txBox="1"/>
          <p:nvPr/>
        </p:nvSpPr>
        <p:spPr>
          <a:xfrm>
            <a:off x="887586" y="2140391"/>
            <a:ext cx="64171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>
                <a:solidFill>
                  <a:schemeClr val="accent1"/>
                </a:solidFill>
                <a:cs typeface="+mn-ea"/>
                <a:sym typeface="+mn-lt"/>
              </a:rPr>
              <a:t>越南菁英企業實習</a:t>
            </a:r>
            <a:endParaRPr lang="en-US" altLang="zh-TW" sz="5400" b="1" dirty="0">
              <a:solidFill>
                <a:schemeClr val="accent1"/>
              </a:solidFill>
              <a:cs typeface="+mn-ea"/>
              <a:sym typeface="+mn-lt"/>
            </a:endParaRPr>
          </a:p>
          <a:p>
            <a:r>
              <a:rPr lang="zh-TW" altLang="en-US" sz="5400" b="1" dirty="0">
                <a:solidFill>
                  <a:schemeClr val="accent1"/>
                </a:solidFill>
                <a:cs typeface="+mn-ea"/>
                <a:sym typeface="+mn-lt"/>
              </a:rPr>
              <a:t>－久林責任有限公司</a:t>
            </a:r>
            <a:endParaRPr lang="zh-CN" altLang="en-US" sz="5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42147" y="4535252"/>
            <a:ext cx="38779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實習生：林佳蓉、余書萍</a:t>
            </a:r>
            <a:endParaRPr lang="en-US" altLang="zh-TW" sz="24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指導老師：潘怡君主任</a:t>
            </a:r>
            <a:endParaRPr lang="en-US" altLang="zh-TW" sz="24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zh-TW" altLang="en-US" sz="24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指導主管：劉協理、羅經理</a:t>
            </a:r>
            <a:endParaRPr lang="zh-CN" altLang="en-US" sz="24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DB0606F-0153-47CD-8EDB-B072A0092F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86" y="637557"/>
            <a:ext cx="738482" cy="738482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4416A68-9299-478D-BE86-AE1089FB4610}"/>
              </a:ext>
            </a:extLst>
          </p:cNvPr>
          <p:cNvSpPr txBox="1"/>
          <p:nvPr/>
        </p:nvSpPr>
        <p:spPr>
          <a:xfrm>
            <a:off x="1626068" y="806743"/>
            <a:ext cx="1090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DCEC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KURIM</a:t>
            </a:r>
            <a:endParaRPr lang="zh-TW" altLang="en-US" sz="2000" b="1" dirty="0">
              <a:solidFill>
                <a:srgbClr val="DCEC0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2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E22423D-3B64-44D6-901C-4A592D560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579" y="0"/>
            <a:ext cx="9200841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70BBC29-0668-4B24-AE60-BFAA83B4B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272" y="1067848"/>
            <a:ext cx="7083455" cy="47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84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45FC9A1-7075-4A13-8D90-8388EA744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397" y="0"/>
            <a:ext cx="9129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68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AB3C5B-1306-41E9-ACCC-34BE99115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29" y="0"/>
            <a:ext cx="9223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75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9029277-7133-40DE-965B-DDC0C93C5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451" y="0"/>
            <a:ext cx="9171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19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E1ED6145-0A74-40DF-9981-5DAA0A62A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16" y="0"/>
            <a:ext cx="9168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96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2"/>
            <a:extLst>
              <a:ext uri="{FF2B5EF4-FFF2-40B4-BE49-F238E27FC236}">
                <a16:creationId xmlns:a16="http://schemas.microsoft.com/office/drawing/2014/main" id="{DB85896D-2C3D-4A36-9BE6-B8E8764E09C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2" y="975360"/>
            <a:ext cx="10905066" cy="4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4968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18FC6658-933E-46D8-B4C1-1A16071D45B6}"/>
              </a:ext>
            </a:extLst>
          </p:cNvPr>
          <p:cNvSpPr/>
          <p:nvPr/>
        </p:nvSpPr>
        <p:spPr>
          <a:xfrm>
            <a:off x="2629603" y="17387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03</a:t>
            </a:r>
            <a:endParaRPr lang="zh-CN" altLang="en-US" sz="4000" dirty="0"/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83A0DDAC-84D6-4B14-9857-38A706F35E4C}"/>
              </a:ext>
            </a:extLst>
          </p:cNvPr>
          <p:cNvSpPr txBox="1"/>
          <p:nvPr/>
        </p:nvSpPr>
        <p:spPr>
          <a:xfrm>
            <a:off x="1991588" y="367030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zh-TW" altLang="en-US" sz="5400" b="1" dirty="0">
                <a:solidFill>
                  <a:schemeClr val="accent1"/>
                </a:solidFill>
                <a:latin typeface="+mj-ea"/>
                <a:ea typeface="+mj-ea"/>
              </a:rPr>
              <a:t>心得感想</a:t>
            </a:r>
            <a:endParaRPr lang="zh-CN" altLang="en-US" sz="5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TextBox 50">
            <a:extLst>
              <a:ext uri="{FF2B5EF4-FFF2-40B4-BE49-F238E27FC236}">
                <a16:creationId xmlns:a16="http://schemas.microsoft.com/office/drawing/2014/main" id="{7F78C41A-0088-4DC5-A92D-B74E3AEB4675}"/>
              </a:ext>
            </a:extLst>
          </p:cNvPr>
          <p:cNvSpPr txBox="1"/>
          <p:nvPr/>
        </p:nvSpPr>
        <p:spPr>
          <a:xfrm>
            <a:off x="1991588" y="4593630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en-US" altLang="zh-CN" sz="1600" dirty="0">
                <a:solidFill>
                  <a:schemeClr val="bg2">
                    <a:lumMod val="90000"/>
                  </a:schemeClr>
                </a:solidFill>
              </a:rPr>
              <a:t>R</a:t>
            </a:r>
            <a:r>
              <a:rPr lang="en-US" altLang="zh-TW" sz="1600" dirty="0">
                <a:solidFill>
                  <a:schemeClr val="bg2">
                    <a:lumMod val="90000"/>
                  </a:schemeClr>
                </a:solidFill>
              </a:rPr>
              <a:t>EVIEW</a:t>
            </a:r>
            <a:endParaRPr lang="zh-CN" altLang="en-US" sz="16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61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728AEDF-C559-4FEF-91AA-D41B7EC61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5" y="1028701"/>
            <a:ext cx="11929429" cy="567027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47EF11B-75B2-4839-AAAD-AAFAC001A5EC}"/>
              </a:ext>
            </a:extLst>
          </p:cNvPr>
          <p:cNvSpPr txBox="1"/>
          <p:nvPr/>
        </p:nvSpPr>
        <p:spPr>
          <a:xfrm>
            <a:off x="400049" y="228599"/>
            <a:ext cx="275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實習課程</a:t>
            </a: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3F24D8F1-D26F-4F84-9FFD-E0E4E8A09163}"/>
              </a:ext>
            </a:extLst>
          </p:cNvPr>
          <p:cNvCxnSpPr>
            <a:cxnSpLocks/>
          </p:cNvCxnSpPr>
          <p:nvPr/>
        </p:nvCxnSpPr>
        <p:spPr>
          <a:xfrm>
            <a:off x="508000" y="874930"/>
            <a:ext cx="221488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43855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3EE9845-F772-4912-8AE6-C075BAA95EBF}"/>
              </a:ext>
            </a:extLst>
          </p:cNvPr>
          <p:cNvSpPr txBox="1"/>
          <p:nvPr/>
        </p:nvSpPr>
        <p:spPr>
          <a:xfrm>
            <a:off x="546351" y="433545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TW" altLang="en-US" sz="5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業務部門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552251B3-27A4-408F-AAF5-5E58A2A68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34" y="2426818"/>
            <a:ext cx="5330182" cy="399763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資料庫圖表 10">
            <a:extLst>
              <a:ext uri="{FF2B5EF4-FFF2-40B4-BE49-F238E27FC236}">
                <a16:creationId xmlns:a16="http://schemas.microsoft.com/office/drawing/2014/main" id="{AEB3E817-3625-4757-B0BF-F0E22A1543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170251"/>
              </p:ext>
            </p:extLst>
          </p:nvPr>
        </p:nvGraphicFramePr>
        <p:xfrm>
          <a:off x="3907631" y="2161385"/>
          <a:ext cx="10008393" cy="4640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45780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1DDF2A9-3A24-4B1F-BBD0-AC1B0736B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4" r="-1" b="10446"/>
          <a:stretch/>
        </p:blipFill>
        <p:spPr>
          <a:xfrm>
            <a:off x="5419264" y="3265080"/>
            <a:ext cx="5872739" cy="344254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D48BC89-3724-4A06-804B-DA35F7F5B9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7" r="1" b="7627"/>
          <a:stretch/>
        </p:blipFill>
        <p:spPr>
          <a:xfrm>
            <a:off x="853440" y="135313"/>
            <a:ext cx="5872738" cy="3784725"/>
          </a:xfrm>
          <a:custGeom>
            <a:avLst/>
            <a:gdLst>
              <a:gd name="connsiteX0" fmla="*/ 0 w 6082711"/>
              <a:gd name="connsiteY0" fmla="*/ 0 h 3920044"/>
              <a:gd name="connsiteX1" fmla="*/ 6082711 w 6082711"/>
              <a:gd name="connsiteY1" fmla="*/ 0 h 3920044"/>
              <a:gd name="connsiteX2" fmla="*/ 6082711 w 6082711"/>
              <a:gd name="connsiteY2" fmla="*/ 3103225 h 3920044"/>
              <a:gd name="connsiteX3" fmla="*/ 4614930 w 6082711"/>
              <a:gd name="connsiteY3" fmla="*/ 3103225 h 3920044"/>
              <a:gd name="connsiteX4" fmla="*/ 4614930 w 6082711"/>
              <a:gd name="connsiteY4" fmla="*/ 3920044 h 3920044"/>
              <a:gd name="connsiteX5" fmla="*/ 0 w 6082711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7C36FC-DEAA-4DCA-B0AB-7F9357FA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7045" y="643467"/>
            <a:ext cx="4661488" cy="246074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8C38CD-A630-49FF-8417-6792A2B13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3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>
            <a:extLst>
              <a:ext uri="{FF2B5EF4-FFF2-40B4-BE49-F238E27FC236}">
                <a16:creationId xmlns:a16="http://schemas.microsoft.com/office/drawing/2014/main" id="{14B0FDD6-11A6-470B-B80E-74396EACD98D}"/>
              </a:ext>
            </a:extLst>
          </p:cNvPr>
          <p:cNvSpPr txBox="1"/>
          <p:nvPr/>
        </p:nvSpPr>
        <p:spPr>
          <a:xfrm>
            <a:off x="4451960" y="401578"/>
            <a:ext cx="32880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400" dirty="0">
                <a:latin typeface="+mj-lt"/>
              </a:rPr>
              <a:t>CONTENTS</a:t>
            </a:r>
            <a:endParaRPr lang="zh-CN" altLang="en-US" sz="4400" dirty="0">
              <a:latin typeface="+mj-lt"/>
            </a:endParaRPr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A27A3CD4-7590-4C8B-92DE-22862F084536}"/>
              </a:ext>
            </a:extLst>
          </p:cNvPr>
          <p:cNvSpPr/>
          <p:nvPr/>
        </p:nvSpPr>
        <p:spPr>
          <a:xfrm>
            <a:off x="1765183" y="25896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01</a:t>
            </a:r>
            <a:endParaRPr lang="zh-CN" altLang="en-US" sz="4000" dirty="0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26B81158-2420-47BA-8CD1-1D3D15187F13}"/>
              </a:ext>
            </a:extLst>
          </p:cNvPr>
          <p:cNvGrpSpPr/>
          <p:nvPr/>
        </p:nvGrpSpPr>
        <p:grpSpPr>
          <a:xfrm>
            <a:off x="1794015" y="4676546"/>
            <a:ext cx="1620957" cy="875512"/>
            <a:chOff x="1794015" y="4676546"/>
            <a:chExt cx="1620957" cy="875512"/>
          </a:xfrm>
        </p:grpSpPr>
        <p:sp>
          <p:nvSpPr>
            <p:cNvPr id="21" name="TextBox 37">
              <a:extLst>
                <a:ext uri="{FF2B5EF4-FFF2-40B4-BE49-F238E27FC236}">
                  <a16:creationId xmlns:a16="http://schemas.microsoft.com/office/drawing/2014/main" id="{155F6FB3-5CF0-4450-B170-B8EFF7ACE3FC}"/>
                </a:ext>
              </a:extLst>
            </p:cNvPr>
            <p:cNvSpPr txBox="1"/>
            <p:nvPr/>
          </p:nvSpPr>
          <p:spPr>
            <a:xfrm>
              <a:off x="1794015" y="4676546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公司介绍</a:t>
              </a:r>
            </a:p>
          </p:txBody>
        </p:sp>
        <p:sp>
          <p:nvSpPr>
            <p:cNvPr id="22" name="TextBox 38">
              <a:extLst>
                <a:ext uri="{FF2B5EF4-FFF2-40B4-BE49-F238E27FC236}">
                  <a16:creationId xmlns:a16="http://schemas.microsoft.com/office/drawing/2014/main" id="{B77ED871-59E8-4EA2-86B9-D3882C4BA2BD}"/>
                </a:ext>
              </a:extLst>
            </p:cNvPr>
            <p:cNvSpPr txBox="1"/>
            <p:nvPr/>
          </p:nvSpPr>
          <p:spPr>
            <a:xfrm>
              <a:off x="1998398" y="5213503"/>
              <a:ext cx="1212191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en-US" altLang="zh-CN" sz="1600" dirty="0">
                  <a:solidFill>
                    <a:schemeClr val="bg2">
                      <a:lumMod val="90000"/>
                    </a:schemeClr>
                  </a:solidFill>
                </a:rPr>
                <a:t>COMPANY</a:t>
              </a:r>
              <a:endParaRPr lang="zh-CN" altLang="en-US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62E9FDE4-781F-4531-96AB-63170E6290EF}"/>
              </a:ext>
            </a:extLst>
          </p:cNvPr>
          <p:cNvSpPr/>
          <p:nvPr/>
        </p:nvSpPr>
        <p:spPr>
          <a:xfrm>
            <a:off x="4092855" y="25896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02</a:t>
            </a:r>
            <a:endParaRPr lang="zh-CN" altLang="en-US" sz="4000" dirty="0"/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BC0442D0-1315-4B51-B217-A798D60ABA1E}"/>
              </a:ext>
            </a:extLst>
          </p:cNvPr>
          <p:cNvGrpSpPr/>
          <p:nvPr/>
        </p:nvGrpSpPr>
        <p:grpSpPr>
          <a:xfrm>
            <a:off x="4121686" y="4676546"/>
            <a:ext cx="1620957" cy="875511"/>
            <a:chOff x="6449359" y="4676546"/>
            <a:chExt cx="1620957" cy="875511"/>
          </a:xfrm>
        </p:grpSpPr>
        <p:sp>
          <p:nvSpPr>
            <p:cNvPr id="27" name="TextBox 46">
              <a:extLst>
                <a:ext uri="{FF2B5EF4-FFF2-40B4-BE49-F238E27FC236}">
                  <a16:creationId xmlns:a16="http://schemas.microsoft.com/office/drawing/2014/main" id="{929EC9F9-827C-4707-9ADE-3B3A7375687B}"/>
                </a:ext>
              </a:extLst>
            </p:cNvPr>
            <p:cNvSpPr txBox="1"/>
            <p:nvPr/>
          </p:nvSpPr>
          <p:spPr>
            <a:xfrm>
              <a:off x="6449359" y="4676546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公司</a:t>
              </a:r>
              <a:r>
                <a:rPr lang="zh-TW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產</a:t>
              </a:r>
              <a:r>
                <a:rPr lang="zh-CN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品</a:t>
              </a:r>
            </a:p>
          </p:txBody>
        </p:sp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0D74D515-81B6-4171-86ED-AE80E741AE1B}"/>
                </a:ext>
              </a:extLst>
            </p:cNvPr>
            <p:cNvSpPr txBox="1"/>
            <p:nvPr/>
          </p:nvSpPr>
          <p:spPr>
            <a:xfrm>
              <a:off x="6661757" y="5213503"/>
              <a:ext cx="11961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en-US" altLang="zh-CN" sz="1600" dirty="0">
                  <a:solidFill>
                    <a:schemeClr val="bg2">
                      <a:lumMod val="90000"/>
                    </a:schemeClr>
                  </a:solidFill>
                </a:rPr>
                <a:t>PRODUCT</a:t>
              </a:r>
            </a:p>
          </p:txBody>
        </p:sp>
      </p:grpSp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A5529C19-02AF-4D85-A3E5-5A9EE5854138}"/>
              </a:ext>
            </a:extLst>
          </p:cNvPr>
          <p:cNvSpPr/>
          <p:nvPr/>
        </p:nvSpPr>
        <p:spPr>
          <a:xfrm>
            <a:off x="6420527" y="25896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03</a:t>
            </a:r>
            <a:endParaRPr lang="zh-CN" altLang="en-US" sz="4000" dirty="0"/>
          </a:p>
        </p:txBody>
      </p:sp>
      <p:sp>
        <p:nvSpPr>
          <p:cNvPr id="34" name="任意多边形: 形状 33">
            <a:extLst>
              <a:ext uri="{FF2B5EF4-FFF2-40B4-BE49-F238E27FC236}">
                <a16:creationId xmlns:a16="http://schemas.microsoft.com/office/drawing/2014/main" id="{55BBA7C2-2A24-425C-831E-79264B63C571}"/>
              </a:ext>
            </a:extLst>
          </p:cNvPr>
          <p:cNvSpPr/>
          <p:nvPr/>
        </p:nvSpPr>
        <p:spPr>
          <a:xfrm>
            <a:off x="8748198" y="25896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04</a:t>
            </a:r>
            <a:endParaRPr lang="zh-CN" altLang="en-US" sz="4000" dirty="0"/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87523160-5221-4E08-AF1E-D0758BF88117}"/>
              </a:ext>
            </a:extLst>
          </p:cNvPr>
          <p:cNvCxnSpPr>
            <a:cxnSpLocks/>
          </p:cNvCxnSpPr>
          <p:nvPr/>
        </p:nvCxnSpPr>
        <p:spPr>
          <a:xfrm flipH="1">
            <a:off x="5062707" y="1171019"/>
            <a:ext cx="1894059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0" name="组合 40">
            <a:extLst>
              <a:ext uri="{FF2B5EF4-FFF2-40B4-BE49-F238E27FC236}">
                <a16:creationId xmlns:a16="http://schemas.microsoft.com/office/drawing/2014/main" id="{4530D670-B8B0-41D8-A321-63C4032D3ACC}"/>
              </a:ext>
            </a:extLst>
          </p:cNvPr>
          <p:cNvGrpSpPr/>
          <p:nvPr/>
        </p:nvGrpSpPr>
        <p:grpSpPr>
          <a:xfrm>
            <a:off x="9164933" y="4676546"/>
            <a:ext cx="902811" cy="875511"/>
            <a:chOff x="6808431" y="4676546"/>
            <a:chExt cx="902811" cy="875511"/>
          </a:xfrm>
        </p:grpSpPr>
        <p:sp>
          <p:nvSpPr>
            <p:cNvPr id="23" name="TextBox 46">
              <a:extLst>
                <a:ext uri="{FF2B5EF4-FFF2-40B4-BE49-F238E27FC236}">
                  <a16:creationId xmlns:a16="http://schemas.microsoft.com/office/drawing/2014/main" id="{D9F5C2D2-249B-497A-9F31-18DBCF443291}"/>
                </a:ext>
              </a:extLst>
            </p:cNvPr>
            <p:cNvSpPr txBox="1"/>
            <p:nvPr/>
          </p:nvSpPr>
          <p:spPr>
            <a:xfrm>
              <a:off x="6808431" y="4676546"/>
              <a:ext cx="9028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zh-TW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影片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24" name="TextBox 47">
              <a:extLst>
                <a:ext uri="{FF2B5EF4-FFF2-40B4-BE49-F238E27FC236}">
                  <a16:creationId xmlns:a16="http://schemas.microsoft.com/office/drawing/2014/main" id="{AA24A114-6B7E-414A-9A7F-5C182D125E74}"/>
                </a:ext>
              </a:extLst>
            </p:cNvPr>
            <p:cNvSpPr txBox="1"/>
            <p:nvPr/>
          </p:nvSpPr>
          <p:spPr>
            <a:xfrm>
              <a:off x="6848508" y="5213503"/>
              <a:ext cx="822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en-US" altLang="zh-TW" sz="1600" dirty="0">
                  <a:solidFill>
                    <a:schemeClr val="bg2">
                      <a:lumMod val="90000"/>
                    </a:schemeClr>
                  </a:solidFill>
                </a:rPr>
                <a:t>VIDEO</a:t>
              </a:r>
              <a:endParaRPr lang="en-US" altLang="zh-CN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grpSp>
        <p:nvGrpSpPr>
          <p:cNvPr id="25" name="组合 40">
            <a:extLst>
              <a:ext uri="{FF2B5EF4-FFF2-40B4-BE49-F238E27FC236}">
                <a16:creationId xmlns:a16="http://schemas.microsoft.com/office/drawing/2014/main" id="{4EB5D579-C9D3-4CFC-90DB-41898DB13512}"/>
              </a:ext>
            </a:extLst>
          </p:cNvPr>
          <p:cNvGrpSpPr/>
          <p:nvPr/>
        </p:nvGrpSpPr>
        <p:grpSpPr>
          <a:xfrm>
            <a:off x="6420526" y="4620283"/>
            <a:ext cx="1620957" cy="875511"/>
            <a:chOff x="6449358" y="4676546"/>
            <a:chExt cx="1620957" cy="875511"/>
          </a:xfrm>
        </p:grpSpPr>
        <p:sp>
          <p:nvSpPr>
            <p:cNvPr id="36" name="TextBox 46">
              <a:extLst>
                <a:ext uri="{FF2B5EF4-FFF2-40B4-BE49-F238E27FC236}">
                  <a16:creationId xmlns:a16="http://schemas.microsoft.com/office/drawing/2014/main" id="{843714AC-ABE2-40F7-B53C-A8D40215C800}"/>
                </a:ext>
              </a:extLst>
            </p:cNvPr>
            <p:cNvSpPr txBox="1"/>
            <p:nvPr/>
          </p:nvSpPr>
          <p:spPr>
            <a:xfrm>
              <a:off x="6449358" y="4676546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zh-TW" altLang="en-US" dirty="0">
                  <a:solidFill>
                    <a:schemeClr val="accent1"/>
                  </a:solidFill>
                  <a:latin typeface="+mj-ea"/>
                  <a:ea typeface="+mj-ea"/>
                </a:rPr>
                <a:t>心得感想</a:t>
              </a:r>
              <a:endParaRPr lang="zh-CN" altLang="en-US" dirty="0">
                <a:solidFill>
                  <a:schemeClr val="accent1"/>
                </a:solidFill>
                <a:latin typeface="+mj-ea"/>
                <a:ea typeface="+mj-ea"/>
              </a:endParaRPr>
            </a:p>
          </p:txBody>
        </p:sp>
        <p:sp>
          <p:nvSpPr>
            <p:cNvPr id="37" name="TextBox 47">
              <a:extLst>
                <a:ext uri="{FF2B5EF4-FFF2-40B4-BE49-F238E27FC236}">
                  <a16:creationId xmlns:a16="http://schemas.microsoft.com/office/drawing/2014/main" id="{5C0C2F36-76A2-4F1A-B9F3-95BD91D8A5A1}"/>
                </a:ext>
              </a:extLst>
            </p:cNvPr>
            <p:cNvSpPr txBox="1"/>
            <p:nvPr/>
          </p:nvSpPr>
          <p:spPr>
            <a:xfrm>
              <a:off x="6763548" y="5213503"/>
              <a:ext cx="9925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30000">
                        <a:srgbClr val="EAD3B8"/>
                      </a:gs>
                      <a:gs pos="100000">
                        <a:srgbClr val="C49766"/>
                      </a:gs>
                      <a:gs pos="0">
                        <a:srgbClr val="C49166"/>
                      </a:gs>
                      <a:gs pos="66000">
                        <a:srgbClr val="9B723B"/>
                      </a:gs>
                    </a:gsLst>
                    <a:lin ang="5400000" scaled="0"/>
                  </a:gradFill>
                  <a:latin typeface="HelveticaNeueLT Pro 55 Roman" pitchFamily="34" charset="0"/>
                </a:defRPr>
              </a:lvl1pPr>
            </a:lstStyle>
            <a:p>
              <a:pPr algn="ctr"/>
              <a:r>
                <a:rPr lang="en-US" altLang="zh-TW" sz="1600" dirty="0">
                  <a:solidFill>
                    <a:schemeClr val="bg2">
                      <a:lumMod val="90000"/>
                    </a:schemeClr>
                  </a:solidFill>
                </a:rPr>
                <a:t>REVIEW</a:t>
              </a:r>
              <a:endParaRPr lang="en-US" altLang="zh-CN" sz="1600" dirty="0"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6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5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5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8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5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5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CD8AAE6-33DD-4988-BB6C-6EB0B687C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477799"/>
            <a:ext cx="7848600" cy="590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9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1D0904D0-0ABF-4FD8-BE4B-EFBED3BF03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4" r="28749" b="1"/>
          <a:stretch/>
        </p:blipFill>
        <p:spPr>
          <a:xfrm rot="5400000">
            <a:off x="8707755" y="-97261"/>
            <a:ext cx="2286000" cy="309434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B366EFD-B30C-413F-B770-35AD576EF5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r="39426" b="1"/>
          <a:stretch/>
        </p:blipFill>
        <p:spPr>
          <a:xfrm rot="5400000">
            <a:off x="8357555" y="2502217"/>
            <a:ext cx="2986401" cy="4042410"/>
          </a:xfrm>
          <a:prstGeom prst="rect">
            <a:avLst/>
          </a:prstGeom>
        </p:spPr>
      </p:pic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2A8A9083-AD9B-4667-AC4B-3C0F1EC1F4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1290552"/>
              </p:ext>
            </p:extLst>
          </p:nvPr>
        </p:nvGraphicFramePr>
        <p:xfrm>
          <a:off x="655983" y="321175"/>
          <a:ext cx="6536048" cy="5896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0331639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5">
            <a:extLst>
              <a:ext uri="{FF2B5EF4-FFF2-40B4-BE49-F238E27FC236}">
                <a16:creationId xmlns:a16="http://schemas.microsoft.com/office/drawing/2014/main" id="{1842025C-62E2-48C1-B503-52D12E7686F4}"/>
              </a:ext>
            </a:extLst>
          </p:cNvPr>
          <p:cNvSpPr/>
          <p:nvPr/>
        </p:nvSpPr>
        <p:spPr>
          <a:xfrm>
            <a:off x="11113844" y="520986"/>
            <a:ext cx="985520" cy="9855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/>
          </a:p>
        </p:txBody>
      </p:sp>
      <p:sp>
        <p:nvSpPr>
          <p:cNvPr id="9" name="任意多边形: 形状 5">
            <a:extLst>
              <a:ext uri="{FF2B5EF4-FFF2-40B4-BE49-F238E27FC236}">
                <a16:creationId xmlns:a16="http://schemas.microsoft.com/office/drawing/2014/main" id="{1C25CBAB-4B6D-4059-B804-BB632BA5D539}"/>
              </a:ext>
            </a:extLst>
          </p:cNvPr>
          <p:cNvSpPr/>
          <p:nvPr/>
        </p:nvSpPr>
        <p:spPr>
          <a:xfrm>
            <a:off x="6992542" y="4526280"/>
            <a:ext cx="985520" cy="9855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/>
          </a:p>
        </p:txBody>
      </p:sp>
      <p:sp>
        <p:nvSpPr>
          <p:cNvPr id="8" name="任意多边形: 形状 5">
            <a:extLst>
              <a:ext uri="{FF2B5EF4-FFF2-40B4-BE49-F238E27FC236}">
                <a16:creationId xmlns:a16="http://schemas.microsoft.com/office/drawing/2014/main" id="{2D34F53B-4E1D-438F-8CFF-9C2B53E46B89}"/>
              </a:ext>
            </a:extLst>
          </p:cNvPr>
          <p:cNvSpPr/>
          <p:nvPr/>
        </p:nvSpPr>
        <p:spPr>
          <a:xfrm>
            <a:off x="5673172" y="1256190"/>
            <a:ext cx="1156810" cy="115681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/>
          </a:p>
        </p:txBody>
      </p:sp>
      <p:sp>
        <p:nvSpPr>
          <p:cNvPr id="7" name="任意多边形: 形状 5">
            <a:extLst>
              <a:ext uri="{FF2B5EF4-FFF2-40B4-BE49-F238E27FC236}">
                <a16:creationId xmlns:a16="http://schemas.microsoft.com/office/drawing/2014/main" id="{4924DE35-32EE-4E4D-82D7-9376713E6BA4}"/>
              </a:ext>
            </a:extLst>
          </p:cNvPr>
          <p:cNvSpPr/>
          <p:nvPr/>
        </p:nvSpPr>
        <p:spPr>
          <a:xfrm>
            <a:off x="400049" y="5584350"/>
            <a:ext cx="845183" cy="845183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9D13E55-CF25-4720-81E5-D7EF5E597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5742" y="1682752"/>
            <a:ext cx="5571066" cy="417829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52DE445-E1CA-4C1C-ADE6-ECBBB955C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79140" y="1682752"/>
            <a:ext cx="5571066" cy="417829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B162A3D-A1AE-405B-AE22-6A0243A32A71}"/>
              </a:ext>
            </a:extLst>
          </p:cNvPr>
          <p:cNvSpPr txBox="1"/>
          <p:nvPr/>
        </p:nvSpPr>
        <p:spPr>
          <a:xfrm>
            <a:off x="328929" y="218439"/>
            <a:ext cx="3933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MQAA</a:t>
            </a:r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稽核課程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F31B9D98-AC43-4288-949E-69B53CBD8724}"/>
              </a:ext>
            </a:extLst>
          </p:cNvPr>
          <p:cNvCxnSpPr>
            <a:cxnSpLocks/>
          </p:cNvCxnSpPr>
          <p:nvPr/>
        </p:nvCxnSpPr>
        <p:spPr>
          <a:xfrm flipV="1">
            <a:off x="400049" y="858050"/>
            <a:ext cx="3123568" cy="117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009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33450C6-A198-4FAD-8333-1AEFD5080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182" y="593202"/>
            <a:ext cx="7225362" cy="567159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79CDD35-C2DE-410B-9ABF-8EFA4A539EBF}"/>
              </a:ext>
            </a:extLst>
          </p:cNvPr>
          <p:cNvSpPr txBox="1"/>
          <p:nvPr/>
        </p:nvSpPr>
        <p:spPr>
          <a:xfrm>
            <a:off x="400049" y="228599"/>
            <a:ext cx="275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品管部門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70BDCEA3-D78D-4FC9-B5A4-E6398508963F}"/>
              </a:ext>
            </a:extLst>
          </p:cNvPr>
          <p:cNvCxnSpPr>
            <a:cxnSpLocks/>
          </p:cNvCxnSpPr>
          <p:nvPr/>
        </p:nvCxnSpPr>
        <p:spPr>
          <a:xfrm>
            <a:off x="400049" y="859220"/>
            <a:ext cx="2752725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42043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2CC829C-2DCD-4D0F-BC3B-5A3E79469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957791"/>
            <a:ext cx="7428089" cy="5571067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E374C5E6-B316-4EE0-9491-F76FAFE61665}"/>
              </a:ext>
            </a:extLst>
          </p:cNvPr>
          <p:cNvSpPr txBox="1"/>
          <p:nvPr/>
        </p:nvSpPr>
        <p:spPr>
          <a:xfrm>
            <a:off x="400049" y="228599"/>
            <a:ext cx="2752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成果驗收</a:t>
            </a: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8715B99-E2E1-464E-A945-9F5EF11EEF21}"/>
              </a:ext>
            </a:extLst>
          </p:cNvPr>
          <p:cNvCxnSpPr>
            <a:cxnSpLocks/>
          </p:cNvCxnSpPr>
          <p:nvPr/>
        </p:nvCxnSpPr>
        <p:spPr>
          <a:xfrm>
            <a:off x="477520" y="874930"/>
            <a:ext cx="221488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62952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18FC6658-933E-46D8-B4C1-1A16071D45B6}"/>
              </a:ext>
            </a:extLst>
          </p:cNvPr>
          <p:cNvSpPr/>
          <p:nvPr/>
        </p:nvSpPr>
        <p:spPr>
          <a:xfrm>
            <a:off x="2629603" y="17387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04</a:t>
            </a:r>
            <a:endParaRPr lang="zh-CN" altLang="en-US" sz="4000" dirty="0"/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83A0DDAC-84D6-4B14-9857-38A706F35E4C}"/>
              </a:ext>
            </a:extLst>
          </p:cNvPr>
          <p:cNvSpPr txBox="1"/>
          <p:nvPr/>
        </p:nvSpPr>
        <p:spPr>
          <a:xfrm>
            <a:off x="2684085" y="3670300"/>
            <a:ext cx="15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zh-TW" altLang="en-US" sz="5400" b="1" dirty="0">
                <a:solidFill>
                  <a:schemeClr val="accent1"/>
                </a:solidFill>
                <a:latin typeface="+mj-ea"/>
                <a:ea typeface="+mj-ea"/>
              </a:rPr>
              <a:t>影片</a:t>
            </a:r>
            <a:endParaRPr lang="zh-CN" altLang="en-US" sz="5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TextBox 47">
            <a:extLst>
              <a:ext uri="{FF2B5EF4-FFF2-40B4-BE49-F238E27FC236}">
                <a16:creationId xmlns:a16="http://schemas.microsoft.com/office/drawing/2014/main" id="{99F3011E-4802-4736-AE43-DC0CC75F9ECB}"/>
              </a:ext>
            </a:extLst>
          </p:cNvPr>
          <p:cNvSpPr txBox="1"/>
          <p:nvPr/>
        </p:nvSpPr>
        <p:spPr>
          <a:xfrm>
            <a:off x="3057582" y="4593630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en-US" altLang="zh-TW" sz="1600" dirty="0">
                <a:solidFill>
                  <a:schemeClr val="bg2">
                    <a:lumMod val="90000"/>
                  </a:schemeClr>
                </a:solidFill>
              </a:rPr>
              <a:t>VIDEO</a:t>
            </a:r>
            <a:endParaRPr lang="en-US" altLang="zh-CN" sz="16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21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7C49951-6746-4E07-9A8D-4F6160B100DA}"/>
              </a:ext>
            </a:extLst>
          </p:cNvPr>
          <p:cNvSpPr txBox="1"/>
          <p:nvPr/>
        </p:nvSpPr>
        <p:spPr>
          <a:xfrm>
            <a:off x="514984" y="165576"/>
            <a:ext cx="10086976" cy="84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108</a:t>
            </a:r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新南向學海築夢</a:t>
            </a:r>
            <a:r>
              <a:rPr lang="en-US" altLang="zh-TW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-KURIM</a:t>
            </a:r>
            <a:endParaRPr lang="en-US" altLang="zh-TW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4" name="圖片 3">
            <a:hlinkClick r:id="rId2"/>
            <a:extLst>
              <a:ext uri="{FF2B5EF4-FFF2-40B4-BE49-F238E27FC236}">
                <a16:creationId xmlns:a16="http://schemas.microsoft.com/office/drawing/2014/main" id="{7C71C86C-4C78-403B-B614-81A230C2C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1288256"/>
            <a:ext cx="9372600" cy="5272088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57DD5F9-E3EC-469B-A564-821679194DE3}"/>
              </a:ext>
            </a:extLst>
          </p:cNvPr>
          <p:cNvCxnSpPr>
            <a:cxnSpLocks/>
          </p:cNvCxnSpPr>
          <p:nvPr/>
        </p:nvCxnSpPr>
        <p:spPr>
          <a:xfrm>
            <a:off x="589280" y="1006575"/>
            <a:ext cx="57099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33228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7C49951-6746-4E07-9A8D-4F6160B100DA}"/>
              </a:ext>
            </a:extLst>
          </p:cNvPr>
          <p:cNvSpPr txBox="1"/>
          <p:nvPr/>
        </p:nvSpPr>
        <p:spPr>
          <a:xfrm>
            <a:off x="514984" y="165576"/>
            <a:ext cx="10086976" cy="84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108</a:t>
            </a:r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新南向學海築夢</a:t>
            </a:r>
            <a:r>
              <a:rPr lang="en-US" altLang="zh-TW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-KURIM</a:t>
            </a:r>
            <a:endParaRPr lang="en-US" altLang="zh-TW" sz="4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57DD5F9-E3EC-469B-A564-821679194DE3}"/>
              </a:ext>
            </a:extLst>
          </p:cNvPr>
          <p:cNvCxnSpPr>
            <a:cxnSpLocks/>
          </p:cNvCxnSpPr>
          <p:nvPr/>
        </p:nvCxnSpPr>
        <p:spPr>
          <a:xfrm>
            <a:off x="589280" y="1006575"/>
            <a:ext cx="570992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hlinkClick r:id="rId2"/>
            <a:extLst>
              <a:ext uri="{FF2B5EF4-FFF2-40B4-BE49-F238E27FC236}">
                <a16:creationId xmlns:a16="http://schemas.microsoft.com/office/drawing/2014/main" id="{E24AEC82-533D-48DE-9792-77A9C1C26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80" y="1238177"/>
            <a:ext cx="9696439" cy="545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73459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>
            <a:extLst>
              <a:ext uri="{FF2B5EF4-FFF2-40B4-BE49-F238E27FC236}">
                <a16:creationId xmlns:a16="http://schemas.microsoft.com/office/drawing/2014/main" id="{BA3CFB87-86A6-4D03-8D47-19C1DBA63F1C}"/>
              </a:ext>
            </a:extLst>
          </p:cNvPr>
          <p:cNvSpPr txBox="1"/>
          <p:nvPr/>
        </p:nvSpPr>
        <p:spPr>
          <a:xfrm>
            <a:off x="887586" y="2921168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chemeClr val="accent1"/>
                </a:solidFill>
                <a:cs typeface="+mn-ea"/>
                <a:sym typeface="+mn-lt"/>
              </a:rPr>
              <a:t>感谢一路有你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FB5A98D-B8B0-4851-97BF-CEC5577A9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86" y="1610679"/>
            <a:ext cx="738482" cy="738482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BD9912EC-7A19-45A5-B697-DCFA606481C3}"/>
              </a:ext>
            </a:extLst>
          </p:cNvPr>
          <p:cNvSpPr txBox="1"/>
          <p:nvPr/>
        </p:nvSpPr>
        <p:spPr>
          <a:xfrm>
            <a:off x="1626068" y="1779865"/>
            <a:ext cx="1090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rgbClr val="DCEC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KURIM</a:t>
            </a:r>
            <a:endParaRPr lang="zh-TW" altLang="en-US" sz="2000" b="1" dirty="0">
              <a:solidFill>
                <a:srgbClr val="DCEC0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7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18FC6658-933E-46D8-B4C1-1A16071D45B6}"/>
              </a:ext>
            </a:extLst>
          </p:cNvPr>
          <p:cNvSpPr/>
          <p:nvPr/>
        </p:nvSpPr>
        <p:spPr>
          <a:xfrm>
            <a:off x="2629603" y="17387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01</a:t>
            </a:r>
            <a:endParaRPr lang="zh-CN" altLang="en-US" sz="4000" dirty="0"/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83A0DDAC-84D6-4B14-9857-38A706F35E4C}"/>
              </a:ext>
            </a:extLst>
          </p:cNvPr>
          <p:cNvSpPr txBox="1"/>
          <p:nvPr/>
        </p:nvSpPr>
        <p:spPr>
          <a:xfrm>
            <a:off x="1991586" y="367030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zh-CN" altLang="en-US" sz="5400" b="1" dirty="0">
                <a:solidFill>
                  <a:schemeClr val="accent1"/>
                </a:solidFill>
                <a:latin typeface="+mj-ea"/>
                <a:ea typeface="+mj-ea"/>
              </a:rPr>
              <a:t>公司介绍</a:t>
            </a:r>
          </a:p>
        </p:txBody>
      </p:sp>
      <p:sp>
        <p:nvSpPr>
          <p:cNvPr id="4" name="TextBox 38">
            <a:extLst>
              <a:ext uri="{FF2B5EF4-FFF2-40B4-BE49-F238E27FC236}">
                <a16:creationId xmlns:a16="http://schemas.microsoft.com/office/drawing/2014/main" id="{998B574D-2F12-442C-B485-BC2AC4B63961}"/>
              </a:ext>
            </a:extLst>
          </p:cNvPr>
          <p:cNvSpPr txBox="1"/>
          <p:nvPr/>
        </p:nvSpPr>
        <p:spPr>
          <a:xfrm>
            <a:off x="1991586" y="4593630"/>
            <a:ext cx="1212191" cy="3385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en-US" altLang="zh-CN" sz="1600" dirty="0">
                <a:solidFill>
                  <a:schemeClr val="bg2">
                    <a:lumMod val="90000"/>
                  </a:schemeClr>
                </a:solidFill>
              </a:rPr>
              <a:t>COMPANY</a:t>
            </a:r>
            <a:endParaRPr lang="zh-CN" altLang="en-US" sz="16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8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F709DD3-752D-4B99-B490-30F6792042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33" t="26176" r="15854" b="8055"/>
          <a:stretch/>
        </p:blipFill>
        <p:spPr>
          <a:xfrm>
            <a:off x="342683" y="1625600"/>
            <a:ext cx="4829590" cy="4510456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FCB0B09F-4E93-430A-A44D-BE04B3648F41}"/>
              </a:ext>
            </a:extLst>
          </p:cNvPr>
          <p:cNvSpPr/>
          <p:nvPr/>
        </p:nvSpPr>
        <p:spPr>
          <a:xfrm>
            <a:off x="2172961" y="3517236"/>
            <a:ext cx="914400" cy="9144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AEA277F-02B2-4C05-B4AF-2DC3F9D36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941" y="243234"/>
            <a:ext cx="6019696" cy="2555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33353D9-C03E-453E-824C-D66270F28A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7" b="14444"/>
          <a:stretch/>
        </p:blipFill>
        <p:spPr>
          <a:xfrm>
            <a:off x="5900153" y="3420161"/>
            <a:ext cx="5975272" cy="2800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A1BA8C9B-787C-4AF7-92E5-84894DC7BB8B}"/>
              </a:ext>
            </a:extLst>
          </p:cNvPr>
          <p:cNvCxnSpPr>
            <a:cxnSpLocks/>
          </p:cNvCxnSpPr>
          <p:nvPr/>
        </p:nvCxnSpPr>
        <p:spPr>
          <a:xfrm flipV="1">
            <a:off x="2921280" y="2024267"/>
            <a:ext cx="2867313" cy="17612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EE6F5EF9-EC87-4801-875F-855448CC21A3}"/>
              </a:ext>
            </a:extLst>
          </p:cNvPr>
          <p:cNvCxnSpPr>
            <a:cxnSpLocks/>
          </p:cNvCxnSpPr>
          <p:nvPr/>
        </p:nvCxnSpPr>
        <p:spPr>
          <a:xfrm>
            <a:off x="2858142" y="3785543"/>
            <a:ext cx="3019799" cy="10583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預留位置 2">
            <a:extLst>
              <a:ext uri="{FF2B5EF4-FFF2-40B4-BE49-F238E27FC236}">
                <a16:creationId xmlns:a16="http://schemas.microsoft.com/office/drawing/2014/main" id="{C7B6C6D3-3BD9-41CD-86E5-2A0555E1FFC1}"/>
              </a:ext>
            </a:extLst>
          </p:cNvPr>
          <p:cNvSpPr txBox="1">
            <a:spLocks/>
          </p:cNvSpPr>
          <p:nvPr/>
        </p:nvSpPr>
        <p:spPr>
          <a:xfrm>
            <a:off x="7750870" y="2865248"/>
            <a:ext cx="2474452" cy="460668"/>
          </a:xfrm>
          <a:prstGeom prst="rect">
            <a:avLst/>
          </a:prstGeom>
          <a:ln>
            <a:noFill/>
          </a:ln>
        </p:spPr>
        <p:txBody>
          <a:bodyPr vert="horz" lIns="121899" tIns="60949" rIns="121899" bIns="60949" rtlCol="0" anchor="b">
            <a:normAutofit lnSpcReduction="10000"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Microsoft JhengHei UI" panose="020B0604030504040204" pitchFamily="34" charset="-120"/>
                <a:cs typeface="+mn-cs"/>
              </a:rPr>
              <a:t>Daden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Microsoft JhengHei UI" panose="020B0604030504040204" pitchFamily="34" charset="-120"/>
                <a:cs typeface="+mn-cs"/>
              </a:rPr>
              <a:t>工業區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dley Hand ITC" panose="03070402050302030203" pitchFamily="66" charset="0"/>
                <a:ea typeface="Microsoft JhengHei UI" panose="020B0604030504040204" pitchFamily="34" charset="-120"/>
                <a:cs typeface="+mn-cs"/>
              </a:rPr>
              <a:t>.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adley Hand ITC" panose="03070402050302030203" pitchFamily="66" charset="0"/>
              <a:ea typeface="Microsoft JhengHei UI" panose="020B0604030504040204" pitchFamily="34" charset="-120"/>
              <a:cs typeface="+mn-cs"/>
            </a:endParaRPr>
          </a:p>
        </p:txBody>
      </p:sp>
      <p:sp>
        <p:nvSpPr>
          <p:cNvPr id="22" name="文字預留位置 2">
            <a:extLst>
              <a:ext uri="{FF2B5EF4-FFF2-40B4-BE49-F238E27FC236}">
                <a16:creationId xmlns:a16="http://schemas.microsoft.com/office/drawing/2014/main" id="{E77F73E4-0D5C-4588-98C3-8DDECD20F918}"/>
              </a:ext>
            </a:extLst>
          </p:cNvPr>
          <p:cNvSpPr txBox="1">
            <a:spLocks/>
          </p:cNvSpPr>
          <p:nvPr/>
        </p:nvSpPr>
        <p:spPr>
          <a:xfrm>
            <a:off x="7932250" y="6220793"/>
            <a:ext cx="2474452" cy="460668"/>
          </a:xfrm>
          <a:prstGeom prst="rect">
            <a:avLst/>
          </a:prstGeom>
          <a:ln>
            <a:noFill/>
          </a:ln>
        </p:spPr>
        <p:txBody>
          <a:bodyPr vert="horz" lIns="121899" tIns="60949" rIns="121899" bIns="60949" rtlCol="0" anchor="b">
            <a:normAutofit lnSpcReduction="10000"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87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itchFamily="34" charset="0"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Microsoft JhengHei UI" panose="020B0604030504040204" pitchFamily="34" charset="-120"/>
                <a:cs typeface="+mn-cs"/>
              </a:rPr>
              <a:t>KURIM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radley Hand ITC" panose="03070402050302030203" pitchFamily="66" charset="0"/>
              <a:ea typeface="Microsoft JhengHei UI" panose="020B0604030504040204" pitchFamily="34" charset="-120"/>
              <a:cs typeface="+mn-cs"/>
            </a:endParaRPr>
          </a:p>
        </p:txBody>
      </p:sp>
      <p:sp>
        <p:nvSpPr>
          <p:cNvPr id="24" name="語音泡泡: 橢圓形 23">
            <a:extLst>
              <a:ext uri="{FF2B5EF4-FFF2-40B4-BE49-F238E27FC236}">
                <a16:creationId xmlns:a16="http://schemas.microsoft.com/office/drawing/2014/main" id="{234EF221-0697-4947-8D14-D067981F5BAC}"/>
              </a:ext>
            </a:extLst>
          </p:cNvPr>
          <p:cNvSpPr/>
          <p:nvPr/>
        </p:nvSpPr>
        <p:spPr>
          <a:xfrm>
            <a:off x="433718" y="5242802"/>
            <a:ext cx="1396777" cy="627798"/>
          </a:xfrm>
          <a:prstGeom prst="wedgeEllipseCallout">
            <a:avLst>
              <a:gd name="adj1" fmla="val 99796"/>
              <a:gd name="adj2" fmla="val -912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機場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7528A1CD-7A3C-4F84-907F-9C6F605D22F0}"/>
              </a:ext>
            </a:extLst>
          </p:cNvPr>
          <p:cNvSpPr/>
          <p:nvPr/>
        </p:nvSpPr>
        <p:spPr>
          <a:xfrm>
            <a:off x="1921530" y="4542910"/>
            <a:ext cx="914400" cy="9144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FA67F98-D21E-40A9-9288-0AD05EC39A74}"/>
              </a:ext>
            </a:extLst>
          </p:cNvPr>
          <p:cNvSpPr txBox="1"/>
          <p:nvPr/>
        </p:nvSpPr>
        <p:spPr>
          <a:xfrm>
            <a:off x="433718" y="24323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位置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CF5939F-E13C-4755-9EAA-89DB4F4357AA}"/>
              </a:ext>
            </a:extLst>
          </p:cNvPr>
          <p:cNvCxnSpPr>
            <a:cxnSpLocks/>
          </p:cNvCxnSpPr>
          <p:nvPr/>
        </p:nvCxnSpPr>
        <p:spPr>
          <a:xfrm>
            <a:off x="477520" y="874930"/>
            <a:ext cx="189992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310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E178D30-DF13-4107-B38E-9A56598ABC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b="6074"/>
          <a:stretch/>
        </p:blipFill>
        <p:spPr>
          <a:xfrm>
            <a:off x="914544" y="0"/>
            <a:ext cx="103629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814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18FC6658-933E-46D8-B4C1-1A16071D45B6}"/>
              </a:ext>
            </a:extLst>
          </p:cNvPr>
          <p:cNvSpPr/>
          <p:nvPr/>
        </p:nvSpPr>
        <p:spPr>
          <a:xfrm>
            <a:off x="2629603" y="1738789"/>
            <a:ext cx="1678620" cy="1678620"/>
          </a:xfrm>
          <a:custGeom>
            <a:avLst/>
            <a:gdLst>
              <a:gd name="connsiteX0" fmla="*/ 839310 w 1678620"/>
              <a:gd name="connsiteY0" fmla="*/ 0 h 1678620"/>
              <a:gd name="connsiteX1" fmla="*/ 1092846 w 1678620"/>
              <a:gd name="connsiteY1" fmla="*/ 105018 h 1678620"/>
              <a:gd name="connsiteX2" fmla="*/ 1573602 w 1678620"/>
              <a:gd name="connsiteY2" fmla="*/ 585774 h 1678620"/>
              <a:gd name="connsiteX3" fmla="*/ 1573602 w 1678620"/>
              <a:gd name="connsiteY3" fmla="*/ 1092846 h 1678620"/>
              <a:gd name="connsiteX4" fmla="*/ 1092846 w 1678620"/>
              <a:gd name="connsiteY4" fmla="*/ 1573602 h 1678620"/>
              <a:gd name="connsiteX5" fmla="*/ 585774 w 1678620"/>
              <a:gd name="connsiteY5" fmla="*/ 1573602 h 1678620"/>
              <a:gd name="connsiteX6" fmla="*/ 105018 w 1678620"/>
              <a:gd name="connsiteY6" fmla="*/ 1092846 h 1678620"/>
              <a:gd name="connsiteX7" fmla="*/ 105018 w 1678620"/>
              <a:gd name="connsiteY7" fmla="*/ 585774 h 1678620"/>
              <a:gd name="connsiteX8" fmla="*/ 585774 w 1678620"/>
              <a:gd name="connsiteY8" fmla="*/ 105018 h 1678620"/>
              <a:gd name="connsiteX9" fmla="*/ 839310 w 1678620"/>
              <a:gd name="connsiteY9" fmla="*/ 0 h 1678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78620" h="1678620">
                <a:moveTo>
                  <a:pt x="839310" y="0"/>
                </a:moveTo>
                <a:cubicBezTo>
                  <a:pt x="931072" y="0"/>
                  <a:pt x="1022834" y="35006"/>
                  <a:pt x="1092846" y="105018"/>
                </a:cubicBezTo>
                <a:lnTo>
                  <a:pt x="1573602" y="585774"/>
                </a:lnTo>
                <a:cubicBezTo>
                  <a:pt x="1713626" y="725798"/>
                  <a:pt x="1713626" y="952822"/>
                  <a:pt x="1573602" y="1092846"/>
                </a:cubicBezTo>
                <a:lnTo>
                  <a:pt x="1092846" y="1573602"/>
                </a:lnTo>
                <a:cubicBezTo>
                  <a:pt x="952822" y="1713627"/>
                  <a:pt x="725798" y="1713627"/>
                  <a:pt x="585774" y="1573602"/>
                </a:cubicBezTo>
                <a:lnTo>
                  <a:pt x="105018" y="1092846"/>
                </a:lnTo>
                <a:cubicBezTo>
                  <a:pt x="-35006" y="952822"/>
                  <a:pt x="-35006" y="725798"/>
                  <a:pt x="105018" y="585774"/>
                </a:cubicBezTo>
                <a:lnTo>
                  <a:pt x="585774" y="105018"/>
                </a:lnTo>
                <a:cubicBezTo>
                  <a:pt x="655786" y="35006"/>
                  <a:pt x="747548" y="0"/>
                  <a:pt x="83931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02</a:t>
            </a:r>
            <a:endParaRPr lang="zh-CN" altLang="en-US" sz="4000" dirty="0"/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83A0DDAC-84D6-4B14-9857-38A706F35E4C}"/>
              </a:ext>
            </a:extLst>
          </p:cNvPr>
          <p:cNvSpPr txBox="1"/>
          <p:nvPr/>
        </p:nvSpPr>
        <p:spPr>
          <a:xfrm>
            <a:off x="1991587" y="3670300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zh-CN" altLang="en-US" sz="5400" b="1" dirty="0">
                <a:solidFill>
                  <a:schemeClr val="accent1"/>
                </a:solidFill>
                <a:latin typeface="+mj-ea"/>
                <a:ea typeface="+mj-ea"/>
              </a:rPr>
              <a:t>公司</a:t>
            </a:r>
            <a:r>
              <a:rPr lang="zh-TW" altLang="en-US" sz="5400" b="1" dirty="0">
                <a:solidFill>
                  <a:schemeClr val="accent1"/>
                </a:solidFill>
                <a:latin typeface="+mj-ea"/>
                <a:ea typeface="+mj-ea"/>
              </a:rPr>
              <a:t>產品</a:t>
            </a:r>
            <a:endParaRPr lang="zh-CN" altLang="en-US" sz="5400" b="1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TextBox 47">
            <a:extLst>
              <a:ext uri="{FF2B5EF4-FFF2-40B4-BE49-F238E27FC236}">
                <a16:creationId xmlns:a16="http://schemas.microsoft.com/office/drawing/2014/main" id="{64575E92-5692-4A06-9726-6087D34C9335}"/>
              </a:ext>
            </a:extLst>
          </p:cNvPr>
          <p:cNvSpPr txBox="1"/>
          <p:nvPr/>
        </p:nvSpPr>
        <p:spPr>
          <a:xfrm>
            <a:off x="1991587" y="4593630"/>
            <a:ext cx="1196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30000">
                      <a:srgbClr val="EAD3B8"/>
                    </a:gs>
                    <a:gs pos="100000">
                      <a:srgbClr val="C49766"/>
                    </a:gs>
                    <a:gs pos="0">
                      <a:srgbClr val="C49166"/>
                    </a:gs>
                    <a:gs pos="66000">
                      <a:srgbClr val="9B723B"/>
                    </a:gs>
                  </a:gsLst>
                  <a:lin ang="5400000" scaled="0"/>
                </a:gradFill>
                <a:latin typeface="HelveticaNeueLT Pro 55 Roman" pitchFamily="34" charset="0"/>
              </a:defRPr>
            </a:lvl1pPr>
          </a:lstStyle>
          <a:p>
            <a:pPr algn="ctr"/>
            <a:r>
              <a:rPr lang="en-US" altLang="zh-CN" sz="1600" dirty="0">
                <a:solidFill>
                  <a:schemeClr val="bg2">
                    <a:lumMod val="90000"/>
                  </a:schemeClr>
                </a:solidFill>
              </a:rPr>
              <a:t>PRODUCT</a:t>
            </a:r>
          </a:p>
        </p:txBody>
      </p:sp>
    </p:spTree>
    <p:extLst>
      <p:ext uri="{BB962C8B-B14F-4D97-AF65-F5344CB8AC3E}">
        <p14:creationId xmlns:p14="http://schemas.microsoft.com/office/powerpoint/2010/main" val="256321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09C2A42-9907-4D9D-AACF-1FAF6EFF4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42" y="726006"/>
            <a:ext cx="7389116" cy="553933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42D77B5-0BEB-448F-91C5-65C760255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62022">
            <a:off x="8311974" y="104880"/>
            <a:ext cx="3534684" cy="2576320"/>
          </a:xfrm>
          <a:prstGeom prst="rect">
            <a:avLst/>
          </a:prstGeom>
        </p:spPr>
      </p:pic>
      <p:sp>
        <p:nvSpPr>
          <p:cNvPr id="8" name="圖說文字: 向右箭號 7">
            <a:extLst>
              <a:ext uri="{FF2B5EF4-FFF2-40B4-BE49-F238E27FC236}">
                <a16:creationId xmlns:a16="http://schemas.microsoft.com/office/drawing/2014/main" id="{AABDA7AE-BAD7-45E1-9994-3077F37CB806}"/>
              </a:ext>
            </a:extLst>
          </p:cNvPr>
          <p:cNvSpPr/>
          <p:nvPr/>
        </p:nvSpPr>
        <p:spPr>
          <a:xfrm>
            <a:off x="1677542" y="2600324"/>
            <a:ext cx="723900" cy="3819525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這個封面是用公司材料製作</a:t>
            </a:r>
          </a:p>
        </p:txBody>
      </p:sp>
    </p:spTree>
    <p:extLst>
      <p:ext uri="{BB962C8B-B14F-4D97-AF65-F5344CB8AC3E}">
        <p14:creationId xmlns:p14="http://schemas.microsoft.com/office/powerpoint/2010/main" val="56914446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60803B-CD9B-424F-874E-7F338DEDF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21" y="0"/>
            <a:ext cx="91563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959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057ABEE-4070-4C62-8824-C57418769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55" y="0"/>
            <a:ext cx="9173689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26AA676-291F-4BA1-A735-EFE131FF9E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071" y="1303353"/>
            <a:ext cx="7557856" cy="425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01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659E9A3C-9AB9-4F25-81A2-B803E63D07AA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050品牌推广方案商业计划书"/>
</p:tagLst>
</file>

<file path=ppt/theme/theme1.xml><?xml version="1.0" encoding="utf-8"?>
<a:theme xmlns:a="http://schemas.openxmlformats.org/drawingml/2006/main" name="Office 主题​​">
  <a:themeElements>
    <a:clrScheme name="0008">
      <a:dk1>
        <a:srgbClr val="000000"/>
      </a:dk1>
      <a:lt1>
        <a:srgbClr val="FFFFFF"/>
      </a:lt1>
      <a:dk2>
        <a:srgbClr val="3F3F3F"/>
      </a:dk2>
      <a:lt2>
        <a:srgbClr val="E7E6E6"/>
      </a:lt2>
      <a:accent1>
        <a:srgbClr val="273A4F"/>
      </a:accent1>
      <a:accent2>
        <a:srgbClr val="FFC32B"/>
      </a:accent2>
      <a:accent3>
        <a:srgbClr val="273A4F"/>
      </a:accent3>
      <a:accent4>
        <a:srgbClr val="FFC32B"/>
      </a:accent4>
      <a:accent5>
        <a:srgbClr val="273A4F"/>
      </a:accent5>
      <a:accent6>
        <a:srgbClr val="FFC32B"/>
      </a:accent6>
      <a:hlink>
        <a:srgbClr val="273A4F"/>
      </a:hlink>
      <a:folHlink>
        <a:srgbClr val="FFC32B"/>
      </a:folHlink>
    </a:clrScheme>
    <a:fontScheme name="vnqhzbkt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a:spPr>
      <a:bodyPr anchor="ctr"/>
      <a:lstStyle>
        <a:defPPr algn="ctr">
          <a:defRPr>
            <a:latin typeface="Arial" panose="020B0604020202020204" pitchFamily="34" charset="0"/>
            <a:ea typeface="微软雅黑" panose="020B0503020204020204" pitchFamily="34" charset="-122"/>
            <a:sym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2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3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4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5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6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ppt/theme/themeOverride7.xml><?xml version="1.0" encoding="utf-8"?>
<a:themeOverride xmlns:a="http://schemas.openxmlformats.org/drawingml/2006/main">
  <a:clrScheme name="0008">
    <a:dk1>
      <a:srgbClr val="000000"/>
    </a:dk1>
    <a:lt1>
      <a:srgbClr val="FFFFFF"/>
    </a:lt1>
    <a:dk2>
      <a:srgbClr val="3F3F3F"/>
    </a:dk2>
    <a:lt2>
      <a:srgbClr val="E7E6E6"/>
    </a:lt2>
    <a:accent1>
      <a:srgbClr val="273A4F"/>
    </a:accent1>
    <a:accent2>
      <a:srgbClr val="FFC32B"/>
    </a:accent2>
    <a:accent3>
      <a:srgbClr val="273A4F"/>
    </a:accent3>
    <a:accent4>
      <a:srgbClr val="FFC32B"/>
    </a:accent4>
    <a:accent5>
      <a:srgbClr val="273A4F"/>
    </a:accent5>
    <a:accent6>
      <a:srgbClr val="FFC32B"/>
    </a:accent6>
    <a:hlink>
      <a:srgbClr val="273A4F"/>
    </a:hlink>
    <a:folHlink>
      <a:srgbClr val="FFC32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152</Words>
  <Application>Microsoft Office PowerPoint</Application>
  <PresentationFormat>寬螢幕</PresentationFormat>
  <Paragraphs>67</Paragraphs>
  <Slides>28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40" baseType="lpstr">
      <vt:lpstr>Adobe 黑体 Std R</vt:lpstr>
      <vt:lpstr>等线</vt:lpstr>
      <vt:lpstr>HelveticaNeueLT Pro 55 Roman</vt:lpstr>
      <vt:lpstr>微软雅黑</vt:lpstr>
      <vt:lpstr>微軟正黑體 Light</vt:lpstr>
      <vt:lpstr>Arial</vt:lpstr>
      <vt:lpstr>Bradley Hand ITC</vt:lpstr>
      <vt:lpstr>Calibri</vt:lpstr>
      <vt:lpstr>Calibri Light</vt:lpstr>
      <vt:lpstr>Tahoma</vt:lpstr>
      <vt:lpstr>Office 主题​​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余書萍</dc:creator>
  <cp:lastModifiedBy>佳蓉 林</cp:lastModifiedBy>
  <cp:revision>17</cp:revision>
  <dcterms:created xsi:type="dcterms:W3CDTF">2019-09-03T05:22:11Z</dcterms:created>
  <dcterms:modified xsi:type="dcterms:W3CDTF">2019-10-07T04:28:26Z</dcterms:modified>
</cp:coreProperties>
</file>