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4"/>
  </p:notesMasterIdLst>
  <p:sldIdLst>
    <p:sldId id="270" r:id="rId2"/>
    <p:sldId id="266" r:id="rId3"/>
    <p:sldId id="268" r:id="rId4"/>
    <p:sldId id="269" r:id="rId5"/>
    <p:sldId id="267" r:id="rId6"/>
    <p:sldId id="271" r:id="rId7"/>
    <p:sldId id="259" r:id="rId8"/>
    <p:sldId id="257" r:id="rId9"/>
    <p:sldId id="258" r:id="rId10"/>
    <p:sldId id="264" r:id="rId11"/>
    <p:sldId id="265" r:id="rId12"/>
    <p:sldId id="263" r:id="rId13"/>
    <p:sldId id="272" r:id="rId14"/>
    <p:sldId id="273" r:id="rId15"/>
    <p:sldId id="274" r:id="rId16"/>
    <p:sldId id="275" r:id="rId17"/>
    <p:sldId id="276" r:id="rId18"/>
    <p:sldId id="311" r:id="rId19"/>
    <p:sldId id="310" r:id="rId20"/>
    <p:sldId id="279" r:id="rId21"/>
    <p:sldId id="280" r:id="rId22"/>
    <p:sldId id="281" r:id="rId23"/>
    <p:sldId id="283" r:id="rId24"/>
    <p:sldId id="256" r:id="rId25"/>
    <p:sldId id="307" r:id="rId26"/>
    <p:sldId id="308" r:id="rId27"/>
    <p:sldId id="293" r:id="rId28"/>
    <p:sldId id="294" r:id="rId29"/>
    <p:sldId id="295" r:id="rId30"/>
    <p:sldId id="309" r:id="rId31"/>
    <p:sldId id="297" r:id="rId32"/>
    <p:sldId id="261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260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6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行政" id="{11201CB7-237E-4275-A4D6-EEC2919920F9}">
          <p14:sldIdLst>
            <p14:sldId id="270"/>
            <p14:sldId id="266"/>
            <p14:sldId id="268"/>
            <p14:sldId id="269"/>
            <p14:sldId id="267"/>
            <p14:sldId id="271"/>
            <p14:sldId id="259"/>
            <p14:sldId id="257"/>
            <p14:sldId id="258"/>
            <p14:sldId id="264"/>
            <p14:sldId id="265"/>
            <p14:sldId id="263"/>
          </p14:sldIdLst>
        </p14:section>
        <p14:section name="生管" id="{1284AADC-9961-4690-824C-73129A4E1248}">
          <p14:sldIdLst>
            <p14:sldId id="272"/>
            <p14:sldId id="273"/>
            <p14:sldId id="274"/>
            <p14:sldId id="275"/>
            <p14:sldId id="276"/>
            <p14:sldId id="311"/>
            <p14:sldId id="310"/>
            <p14:sldId id="279"/>
            <p14:sldId id="280"/>
            <p14:sldId id="281"/>
            <p14:sldId id="283"/>
          </p14:sldIdLst>
        </p14:section>
        <p14:section name="關務" id="{1092F8C0-D733-4C13-B302-027D64D49C6B}">
          <p14:sldIdLst>
            <p14:sldId id="256"/>
            <p14:sldId id="307"/>
            <p14:sldId id="308"/>
            <p14:sldId id="293"/>
            <p14:sldId id="294"/>
            <p14:sldId id="295"/>
            <p14:sldId id="309"/>
          </p14:sldIdLst>
        </p14:section>
        <p14:section name="品管" id="{4F53174B-0A18-4679-A5A6-FEDEE55517A8}">
          <p14:sldIdLst>
            <p14:sldId id="297"/>
            <p14:sldId id="261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260"/>
          </p14:sldIdLst>
        </p14:section>
        <p14:section name="採購" id="{01D1E807-6E3E-4EC7-8EAE-8D3D3A59105C}">
          <p14:sldIdLst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</p14:sldIdLst>
        </p14:section>
        <p14:section name="結尾" id="{9D11631F-B20F-4BAB-9685-6ECB65B7E1C1}">
          <p14:sldIdLst>
            <p14:sldId id="29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561" autoAdjust="0"/>
  </p:normalViewPr>
  <p:slideViewPr>
    <p:cSldViewPr snapToGrid="0" showGuides="1">
      <p:cViewPr varScale="1">
        <p:scale>
          <a:sx n="65" d="100"/>
          <a:sy n="65" d="100"/>
        </p:scale>
        <p:origin x="-94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642C1-7837-4955-B536-48F0DFB97B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AA46997-E4AF-4CC2-BAF8-FDE973CD7645}">
      <dgm:prSet phldrT="[文字]"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越南廠 廠長</a:t>
          </a:r>
        </a:p>
      </dgm:t>
    </dgm:pt>
    <dgm:pt modelId="{1C2AD26A-E355-4548-85A3-27569798BD83}" type="parTrans" cxnId="{CB0A9559-D884-48FF-8724-2B5D88B86BEC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FD19F875-D0B6-46BC-B339-47EAE753AC51}" type="sibTrans" cxnId="{CB0A9559-D884-48FF-8724-2B5D88B86BEC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63943951-CE3F-4113-A9AB-9BCFCAEC0FE6}" type="asst">
      <dgm:prSet phldrT="[文字]"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廠長</a:t>
          </a:r>
        </a:p>
      </dgm:t>
    </dgm:pt>
    <dgm:pt modelId="{BA69197F-4F8F-4A02-9BF5-F296AA3ABD4C}" type="parTrans" cxnId="{3860E476-0000-477C-9D35-5CA4ED405883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B566EC60-8AAF-41CB-967C-2055FB5916DB}" type="sibTrans" cxnId="{3860E476-0000-477C-9D35-5CA4ED405883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426A186D-B3C7-4C4A-B4B2-2997BD8066B0}">
      <dgm:prSet phldrT="[文字]"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廠務處</a:t>
          </a:r>
        </a:p>
      </dgm:t>
    </dgm:pt>
    <dgm:pt modelId="{A03F66DF-F4AA-4A2E-B2FB-D1870FDBCDEB}" type="parTrans" cxnId="{0DB2E61F-A82B-4D64-89F8-B01D40DC1E22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A610188F-F9F2-45B3-A593-DB98D36D4FA1}" type="sibTrans" cxnId="{0DB2E61F-A82B-4D64-89F8-B01D40DC1E22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3565B7A4-4FEB-4351-BE9C-6C1054D20695}" type="asst">
      <dgm:prSet custT="1"/>
      <dgm:spPr>
        <a:ln w="38100"/>
      </dgm:spPr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品保科</a:t>
          </a:r>
        </a:p>
      </dgm:t>
    </dgm:pt>
    <dgm:pt modelId="{FBBFE078-83DE-4758-A212-E3C1A5A0A7C0}" type="parTrans" cxnId="{F0E84089-F765-4F0B-8062-23EF08467CA2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0174A43A-1941-4F0E-AE88-2D1DA85ABB40}" type="sibTrans" cxnId="{F0E84089-F765-4F0B-8062-23EF08467CA2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59ECBB9C-0796-4DF5-B211-BCDAECE973C9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管理處</a:t>
          </a:r>
        </a:p>
      </dgm:t>
    </dgm:pt>
    <dgm:pt modelId="{A157F012-286A-4CE2-8B22-6F10092E34BE}" type="parTrans" cxnId="{245C7D2F-7A83-4025-9BE4-F3BDFAE22802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735ABBA3-98CB-4695-BE9A-9BA1E66FA16D}" type="sibTrans" cxnId="{245C7D2F-7A83-4025-9BE4-F3BDFAE22802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69D1294A-755E-4CD7-A79A-0E351C1763C0}" type="asst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管理者代表</a:t>
          </a:r>
        </a:p>
      </dgm:t>
    </dgm:pt>
    <dgm:pt modelId="{00935A0F-1341-4A57-9EE7-9BAE4370DD8E}" type="parTrans" cxnId="{BE84133F-9A2B-43D4-872F-F640562D9924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FA599564-721C-4764-8EBC-549AC88B4202}" type="sibTrans" cxnId="{BE84133F-9A2B-43D4-872F-F640562D9924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22920171-6383-4123-A388-9F6DF7CAD766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生產部</a:t>
          </a:r>
        </a:p>
      </dgm:t>
    </dgm:pt>
    <dgm:pt modelId="{54AB7A5A-D920-4700-A243-2E5681578666}" type="parTrans" cxnId="{5D745470-1DFF-4C9F-822F-2C33A3B20665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1B5A936A-08BE-4DB2-9BC0-682FC8A0E28E}" type="sibTrans" cxnId="{5D745470-1DFF-4C9F-822F-2C33A3B20665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95F9B532-781E-4C9B-AD82-6FE3EEB0F6ED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工程部</a:t>
          </a:r>
        </a:p>
      </dgm:t>
    </dgm:pt>
    <dgm:pt modelId="{E3EADA3B-870E-4CE8-85EB-DB336426F305}" type="parTrans" cxnId="{0BD467CA-5CBD-4CA7-9144-4076FF285DCF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0EF7CB83-41B3-4F30-8FE7-3E70B3B60327}" type="sibTrans" cxnId="{0BD467CA-5CBD-4CA7-9144-4076FF285DCF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47DFA4EE-26F2-45BC-80E6-D967308C61D6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財政部</a:t>
          </a:r>
        </a:p>
      </dgm:t>
    </dgm:pt>
    <dgm:pt modelId="{1FB4A341-1B06-40C8-A332-C725AF8450D7}" type="parTrans" cxnId="{949C26F7-4B7C-48A0-AC07-471B69CB232F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A00CE2DB-C868-43BA-BE34-B253E5621FE5}" type="sibTrans" cxnId="{949C26F7-4B7C-48A0-AC07-471B69CB232F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65BFC81E-4BE6-4E18-A3DD-45F968818CD9}">
      <dgm:prSet custT="1"/>
      <dgm:spPr>
        <a:ln w="38100"/>
      </dgm:spPr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生管部</a:t>
          </a:r>
        </a:p>
      </dgm:t>
    </dgm:pt>
    <dgm:pt modelId="{162496A9-B830-4E2B-BDFF-D75B092E93BA}" type="parTrans" cxnId="{5BA05387-6E33-4BF8-AF07-EDFC61555C21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70382EDD-564C-480D-9AC5-0A2FE8A89ADC}" type="sibTrans" cxnId="{5BA05387-6E33-4BF8-AF07-EDFC61555C21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B433CE4B-B869-46CB-98B4-F2C58111E7AD}">
      <dgm:prSet custT="1"/>
      <dgm:spPr>
        <a:ln w="38100"/>
      </dgm:spPr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行政部</a:t>
          </a:r>
        </a:p>
      </dgm:t>
    </dgm:pt>
    <dgm:pt modelId="{D82C7400-8F65-4102-B427-E202F85EBB58}" type="parTrans" cxnId="{9602B50F-2B47-401E-ADE3-543A72CA5335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AB9AF716-AB60-4067-940A-96AADF01F317}" type="sibTrans" cxnId="{9602B50F-2B47-401E-ADE3-543A72CA5335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15E1AF66-0F48-4F45-98BE-383A4E111422}">
      <dgm:prSet custT="1"/>
      <dgm:spPr/>
      <dgm:t>
        <a:bodyPr vert="horz"/>
        <a:lstStyle/>
        <a:p>
          <a:r>
            <a:rPr lang="zh-TW" altLang="en-US" sz="1800" b="1" dirty="0">
              <a:solidFill>
                <a:srgbClr val="002060"/>
              </a:solidFill>
            </a:rPr>
            <a:t>包裝科</a:t>
          </a:r>
        </a:p>
      </dgm:t>
    </dgm:pt>
    <dgm:pt modelId="{97D807F0-C71B-4CCC-87C8-4ABD01B20C77}" type="parTrans" cxnId="{86107B79-D759-4091-8352-014C63CFB935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38511F9F-C135-4FAF-B5CA-596542894C8F}" type="sibTrans" cxnId="{86107B79-D759-4091-8352-014C63CFB935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E41BBB2F-72CD-477A-AF29-FEA2A9D1C910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製造科</a:t>
          </a:r>
        </a:p>
      </dgm:t>
    </dgm:pt>
    <dgm:pt modelId="{14A4158B-EEFB-4D9A-81EC-F764247497FD}" type="parTrans" cxnId="{983AA64F-A1CF-455A-95E1-0AE038695179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D2D34EF5-E3B6-468E-BCCD-2BA9238C450E}" type="sibTrans" cxnId="{983AA64F-A1CF-455A-95E1-0AE038695179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2DD1216D-0C6C-489A-B2FB-C63A5EAE9F55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配料科</a:t>
          </a:r>
        </a:p>
      </dgm:t>
    </dgm:pt>
    <dgm:pt modelId="{CA8DCB98-61DA-40DC-B8A2-C9CE99E6E3B8}" type="parTrans" cxnId="{935A60C5-F309-429B-ABDC-AC187E2726F1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4EE72BCF-C2AA-4B0C-9C55-375EA35DE74F}" type="sibTrans" cxnId="{935A60C5-F309-429B-ABDC-AC187E2726F1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FB321796-622F-4F8D-81C0-75213E909D14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電工科</a:t>
          </a:r>
        </a:p>
      </dgm:t>
    </dgm:pt>
    <dgm:pt modelId="{0A4E3578-F49A-4206-BA58-9D26CEC3371D}" type="parTrans" cxnId="{EA212013-1CAA-4AC2-BDD1-E4E3DA586FAE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0E1176F7-7E08-4A85-9163-8FCA1C8F660D}" type="sibTrans" cxnId="{EA212013-1CAA-4AC2-BDD1-E4E3DA586FAE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17062C6A-11B9-4FB3-AB36-34BB1120230A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工務科</a:t>
          </a:r>
        </a:p>
      </dgm:t>
    </dgm:pt>
    <dgm:pt modelId="{FB2FF629-A43C-4825-B2DC-71A69F923CE3}" type="parTrans" cxnId="{A7A3BBF1-BE2A-4FCE-8865-C3B254EA7F11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52DF471D-F20B-4984-9C41-63E46A019F90}" type="sibTrans" cxnId="{A7A3BBF1-BE2A-4FCE-8865-C3B254EA7F11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CC4E77D8-E6E0-4107-BB97-B444759A057F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鍋爐科</a:t>
          </a:r>
        </a:p>
      </dgm:t>
    </dgm:pt>
    <dgm:pt modelId="{737BC4F4-5F0E-4BE8-B471-06AE326C31ED}" type="parTrans" cxnId="{C93703BE-F15A-421D-A245-989D6ECE941F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8221BE06-255F-4625-9DF0-80F3BF6C53A4}" type="sibTrans" cxnId="{C93703BE-F15A-421D-A245-989D6ECE941F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504199A6-82E7-45E2-B172-B0DD88D98A78}">
      <dgm:prSet custT="1"/>
      <dgm:spPr>
        <a:ln w="38100"/>
      </dgm:spPr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關務科</a:t>
          </a:r>
          <a:endParaRPr lang="en-US" altLang="zh-TW" sz="1800" b="1" dirty="0">
            <a:solidFill>
              <a:srgbClr val="002060"/>
            </a:solidFill>
          </a:endParaRPr>
        </a:p>
      </dgm:t>
    </dgm:pt>
    <dgm:pt modelId="{5D8EAFED-FBE3-4959-A8C3-433AC79C3E14}" type="parTrans" cxnId="{A3E87B1A-9AE1-454B-A2F4-673D8D105347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D84D2097-0122-4D72-8DA2-870B08A5EF61}" type="sibTrans" cxnId="{A3E87B1A-9AE1-454B-A2F4-673D8D105347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76CE3FFA-7D86-4698-B68D-0A8B7E5A7AD9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財務科</a:t>
          </a:r>
        </a:p>
      </dgm:t>
    </dgm:pt>
    <dgm:pt modelId="{0F862E45-A3F9-49CE-A182-F0784B52C264}" type="parTrans" cxnId="{AB3F0D2F-4E2F-417B-A5F8-00551A40932D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2039542D-A153-42EA-8E02-1E3409301720}" type="sibTrans" cxnId="{AB3F0D2F-4E2F-417B-A5F8-00551A40932D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D2DA75F8-B1B1-4D56-B07B-E64E6DE65776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生管科</a:t>
          </a:r>
        </a:p>
      </dgm:t>
    </dgm:pt>
    <dgm:pt modelId="{06E4A1CA-2EB7-4AED-A991-286B4BF774BC}" type="parTrans" cxnId="{702EA253-A8CC-4704-8C18-044CDF9EB838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B19AE6C8-8299-4E0C-BA31-985A4A29A6A1}" type="sibTrans" cxnId="{702EA253-A8CC-4704-8C18-044CDF9EB838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B8634330-D45F-4347-A4F3-09015F2DE2C0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包裝科</a:t>
          </a:r>
        </a:p>
      </dgm:t>
    </dgm:pt>
    <dgm:pt modelId="{E80D7BF2-048A-4AF7-9B5F-F42851A47AEC}" type="parTrans" cxnId="{BD2F8498-B7FE-470F-B6BE-3C66FF93D68D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3F2F6A1B-E926-4EE1-93E4-EFAA89C08533}" type="sibTrans" cxnId="{BD2F8498-B7FE-470F-B6BE-3C66FF93D68D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CF832124-CD54-4739-A0C1-FF6B928FD940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人事科</a:t>
          </a:r>
        </a:p>
      </dgm:t>
    </dgm:pt>
    <dgm:pt modelId="{A40A23AB-CB57-47DB-B078-A272567FBAD1}" type="parTrans" cxnId="{467D6AD2-AE08-4039-8425-58DF33F072B8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B9B7B643-779A-49B4-BEA4-781A659DFC51}" type="sibTrans" cxnId="{467D6AD2-AE08-4039-8425-58DF33F072B8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6E14FF7F-42CC-46C7-AD83-6C56270E54FC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庶務科</a:t>
          </a:r>
        </a:p>
      </dgm:t>
    </dgm:pt>
    <dgm:pt modelId="{14C46A02-CD2D-4F5B-9285-D6D8A2CF849E}" type="parTrans" cxnId="{4F970E9F-04D8-474F-8D63-24E965DB88E7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ACD42640-AD8A-45DD-88A8-2E45E30BDB69}" type="sibTrans" cxnId="{4F970E9F-04D8-474F-8D63-24E965DB88E7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39A235E5-86AA-42CD-ACFD-178450037F70}">
      <dgm:prSet custT="1"/>
      <dgm:spPr>
        <a:ln w="38100"/>
      </dgm:spPr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採購科</a:t>
          </a:r>
        </a:p>
      </dgm:t>
    </dgm:pt>
    <dgm:pt modelId="{5F85349E-19D1-4425-A3A9-A774479CF141}" type="parTrans" cxnId="{62D87916-E2B3-4CE3-AE78-E42A146EC297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A385806A-56C2-423D-BE1F-9692B4A159B2}" type="sibTrans" cxnId="{62D87916-E2B3-4CE3-AE78-E42A146EC297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AB8B6CB4-4539-4B46-8961-896C08D0A50D}">
      <dgm:prSet custT="1"/>
      <dgm:spPr/>
      <dgm:t>
        <a:bodyPr/>
        <a:lstStyle/>
        <a:p>
          <a:r>
            <a:rPr lang="zh-TW" altLang="en-US" sz="1800" b="1" dirty="0">
              <a:solidFill>
                <a:srgbClr val="002060"/>
              </a:solidFill>
            </a:rPr>
            <a:t>資材科</a:t>
          </a:r>
        </a:p>
      </dgm:t>
    </dgm:pt>
    <dgm:pt modelId="{A90EC4A9-9106-4ADE-8A68-83FD9E81CB6A}" type="parTrans" cxnId="{E6DD6E43-93A1-4F15-BE78-639C539B9FC8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3D420255-D894-4D7D-8DFD-F88D091422F9}" type="sibTrans" cxnId="{E6DD6E43-93A1-4F15-BE78-639C539B9FC8}">
      <dgm:prSet/>
      <dgm:spPr/>
      <dgm:t>
        <a:bodyPr/>
        <a:lstStyle/>
        <a:p>
          <a:endParaRPr lang="zh-TW" altLang="en-US" sz="2800" b="1">
            <a:solidFill>
              <a:srgbClr val="002060"/>
            </a:solidFill>
          </a:endParaRPr>
        </a:p>
      </dgm:t>
    </dgm:pt>
    <dgm:pt modelId="{A19AD21E-F5A0-493E-A7D5-DE7F2C13DC2B}" type="pres">
      <dgm:prSet presAssocID="{CA8642C1-7837-4955-B536-48F0DFB97B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3D423C1F-1BDF-4378-B4C0-AB5327443E2D}" type="pres">
      <dgm:prSet presAssocID="{9AA46997-E4AF-4CC2-BAF8-FDE973CD7645}" presName="hierRoot1" presStyleCnt="0">
        <dgm:presLayoutVars>
          <dgm:hierBranch val="init"/>
        </dgm:presLayoutVars>
      </dgm:prSet>
      <dgm:spPr/>
    </dgm:pt>
    <dgm:pt modelId="{14BC7C5F-FAB4-47EA-A8E2-9E822DA46013}" type="pres">
      <dgm:prSet presAssocID="{9AA46997-E4AF-4CC2-BAF8-FDE973CD7645}" presName="rootComposite1" presStyleCnt="0"/>
      <dgm:spPr/>
    </dgm:pt>
    <dgm:pt modelId="{4572C78C-55EF-444A-AB27-AA7BDE99B78C}" type="pres">
      <dgm:prSet presAssocID="{9AA46997-E4AF-4CC2-BAF8-FDE973CD7645}" presName="rootText1" presStyleLbl="node0" presStyleIdx="0" presStyleCnt="1" custScaleX="17045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E7ADA67-867A-4AC2-8264-BAAF24CC28E6}" type="pres">
      <dgm:prSet presAssocID="{9AA46997-E4AF-4CC2-BAF8-FDE973CD7645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D945AFED-C4ED-4F6C-B33A-331C4F4C3CAE}" type="pres">
      <dgm:prSet presAssocID="{9AA46997-E4AF-4CC2-BAF8-FDE973CD7645}" presName="hierChild2" presStyleCnt="0"/>
      <dgm:spPr/>
    </dgm:pt>
    <dgm:pt modelId="{2631A042-EB0E-48A1-A764-4828C97990C4}" type="pres">
      <dgm:prSet presAssocID="{A03F66DF-F4AA-4A2E-B2FB-D1870FDBCDEB}" presName="Name37" presStyleLbl="parChTrans1D2" presStyleIdx="0" presStyleCnt="5"/>
      <dgm:spPr/>
      <dgm:t>
        <a:bodyPr/>
        <a:lstStyle/>
        <a:p>
          <a:endParaRPr lang="zh-TW" altLang="en-US"/>
        </a:p>
      </dgm:t>
    </dgm:pt>
    <dgm:pt modelId="{08E532BB-A68D-4E5B-91B6-848042525078}" type="pres">
      <dgm:prSet presAssocID="{426A186D-B3C7-4C4A-B4B2-2997BD8066B0}" presName="hierRoot2" presStyleCnt="0">
        <dgm:presLayoutVars>
          <dgm:hierBranch val="init"/>
        </dgm:presLayoutVars>
      </dgm:prSet>
      <dgm:spPr/>
    </dgm:pt>
    <dgm:pt modelId="{57854088-1333-43F5-A9E3-D1E868AFF832}" type="pres">
      <dgm:prSet presAssocID="{426A186D-B3C7-4C4A-B4B2-2997BD8066B0}" presName="rootComposite" presStyleCnt="0"/>
      <dgm:spPr/>
    </dgm:pt>
    <dgm:pt modelId="{8B1600C3-85A1-4CA5-941B-453D4737383A}" type="pres">
      <dgm:prSet presAssocID="{426A186D-B3C7-4C4A-B4B2-2997BD8066B0}" presName="rootText" presStyleLbl="node2" presStyleIdx="0" presStyleCnt="2" custLinFactNeighborX="-38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04B36E4-BF17-4B54-93CB-A2A06B267179}" type="pres">
      <dgm:prSet presAssocID="{426A186D-B3C7-4C4A-B4B2-2997BD8066B0}" presName="rootConnector" presStyleLbl="node2" presStyleIdx="0" presStyleCnt="2"/>
      <dgm:spPr/>
      <dgm:t>
        <a:bodyPr/>
        <a:lstStyle/>
        <a:p>
          <a:endParaRPr lang="zh-TW" altLang="en-US"/>
        </a:p>
      </dgm:t>
    </dgm:pt>
    <dgm:pt modelId="{E14D86C2-5DFE-41FC-AEFD-6678D32723DD}" type="pres">
      <dgm:prSet presAssocID="{426A186D-B3C7-4C4A-B4B2-2997BD8066B0}" presName="hierChild4" presStyleCnt="0"/>
      <dgm:spPr/>
    </dgm:pt>
    <dgm:pt modelId="{22B6323B-2772-4AFA-A382-EDD6ED68F8B6}" type="pres">
      <dgm:prSet presAssocID="{54AB7A5A-D920-4700-A243-2E5681578666}" presName="Name37" presStyleLbl="parChTrans1D3" presStyleIdx="0" presStyleCnt="5"/>
      <dgm:spPr/>
      <dgm:t>
        <a:bodyPr/>
        <a:lstStyle/>
        <a:p>
          <a:endParaRPr lang="zh-TW" altLang="en-US"/>
        </a:p>
      </dgm:t>
    </dgm:pt>
    <dgm:pt modelId="{3D41B50B-B45E-4F6F-ADAA-F8982B6353FF}" type="pres">
      <dgm:prSet presAssocID="{22920171-6383-4123-A388-9F6DF7CAD766}" presName="hierRoot2" presStyleCnt="0">
        <dgm:presLayoutVars>
          <dgm:hierBranch val="init"/>
        </dgm:presLayoutVars>
      </dgm:prSet>
      <dgm:spPr/>
    </dgm:pt>
    <dgm:pt modelId="{CF26A8A9-FDD2-4BC7-B80B-5622FF97C524}" type="pres">
      <dgm:prSet presAssocID="{22920171-6383-4123-A388-9F6DF7CAD766}" presName="rootComposite" presStyleCnt="0"/>
      <dgm:spPr/>
    </dgm:pt>
    <dgm:pt modelId="{3D8D4185-AC35-41BD-9B7F-CEDA155FA785}" type="pres">
      <dgm:prSet presAssocID="{22920171-6383-4123-A388-9F6DF7CAD766}" presName="rootText" presStyleLbl="node3" presStyleIdx="0" presStyleCnt="5" custLinFactNeighborX="-52190" custLinFactNeighborY="184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6822E09-FF9A-448D-87FC-B9D9812FB8FB}" type="pres">
      <dgm:prSet presAssocID="{22920171-6383-4123-A388-9F6DF7CAD766}" presName="rootConnector" presStyleLbl="node3" presStyleIdx="0" presStyleCnt="5"/>
      <dgm:spPr/>
      <dgm:t>
        <a:bodyPr/>
        <a:lstStyle/>
        <a:p>
          <a:endParaRPr lang="zh-TW" altLang="en-US"/>
        </a:p>
      </dgm:t>
    </dgm:pt>
    <dgm:pt modelId="{9BB232E4-85A9-44B5-A048-8FB1A7CB9E99}" type="pres">
      <dgm:prSet presAssocID="{22920171-6383-4123-A388-9F6DF7CAD766}" presName="hierChild4" presStyleCnt="0"/>
      <dgm:spPr/>
    </dgm:pt>
    <dgm:pt modelId="{CD58C616-3834-49FA-9864-4D0B1B45A02F}" type="pres">
      <dgm:prSet presAssocID="{97D807F0-C71B-4CCC-87C8-4ABD01B20C77}" presName="Name37" presStyleLbl="parChTrans1D4" presStyleIdx="0" presStyleCnt="14"/>
      <dgm:spPr/>
      <dgm:t>
        <a:bodyPr/>
        <a:lstStyle/>
        <a:p>
          <a:endParaRPr lang="zh-TW" altLang="en-US"/>
        </a:p>
      </dgm:t>
    </dgm:pt>
    <dgm:pt modelId="{F71357CC-4F06-4065-ACE6-87B1D3C868D2}" type="pres">
      <dgm:prSet presAssocID="{15E1AF66-0F48-4F45-98BE-383A4E111422}" presName="hierRoot2" presStyleCnt="0">
        <dgm:presLayoutVars>
          <dgm:hierBranch val="init"/>
        </dgm:presLayoutVars>
      </dgm:prSet>
      <dgm:spPr/>
    </dgm:pt>
    <dgm:pt modelId="{54295398-2163-48B8-A3C9-2193E111D35A}" type="pres">
      <dgm:prSet presAssocID="{15E1AF66-0F48-4F45-98BE-383A4E111422}" presName="rootComposite" presStyleCnt="0"/>
      <dgm:spPr/>
    </dgm:pt>
    <dgm:pt modelId="{4DAC32E4-48DF-4B46-A61C-DE4346B90F1F}" type="pres">
      <dgm:prSet presAssocID="{15E1AF66-0F48-4F45-98BE-383A4E111422}" presName="rootText" presStyleLbl="node4" presStyleIdx="0" presStyleCnt="14" custLinFactNeighborX="-52190" custLinFactNeighborY="184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5E251D8-4F89-4657-87F6-FC56C28401F6}" type="pres">
      <dgm:prSet presAssocID="{15E1AF66-0F48-4F45-98BE-383A4E111422}" presName="rootConnector" presStyleLbl="node4" presStyleIdx="0" presStyleCnt="14"/>
      <dgm:spPr/>
      <dgm:t>
        <a:bodyPr/>
        <a:lstStyle/>
        <a:p>
          <a:endParaRPr lang="zh-TW" altLang="en-US"/>
        </a:p>
      </dgm:t>
    </dgm:pt>
    <dgm:pt modelId="{01F5149F-C47D-4B77-A9EF-CDDD0F60EEAF}" type="pres">
      <dgm:prSet presAssocID="{15E1AF66-0F48-4F45-98BE-383A4E111422}" presName="hierChild4" presStyleCnt="0"/>
      <dgm:spPr/>
    </dgm:pt>
    <dgm:pt modelId="{351800C4-30F5-4B66-99B7-ACB2A1ED7326}" type="pres">
      <dgm:prSet presAssocID="{15E1AF66-0F48-4F45-98BE-383A4E111422}" presName="hierChild5" presStyleCnt="0"/>
      <dgm:spPr/>
    </dgm:pt>
    <dgm:pt modelId="{0622F2EA-D38C-436E-858F-A756A358983E}" type="pres">
      <dgm:prSet presAssocID="{14A4158B-EEFB-4D9A-81EC-F764247497FD}" presName="Name37" presStyleLbl="parChTrans1D4" presStyleIdx="1" presStyleCnt="14"/>
      <dgm:spPr/>
      <dgm:t>
        <a:bodyPr/>
        <a:lstStyle/>
        <a:p>
          <a:endParaRPr lang="zh-TW" altLang="en-US"/>
        </a:p>
      </dgm:t>
    </dgm:pt>
    <dgm:pt modelId="{A0D0B9E8-4770-464B-9C69-7FB3D8B8E04E}" type="pres">
      <dgm:prSet presAssocID="{E41BBB2F-72CD-477A-AF29-FEA2A9D1C910}" presName="hierRoot2" presStyleCnt="0">
        <dgm:presLayoutVars>
          <dgm:hierBranch val="init"/>
        </dgm:presLayoutVars>
      </dgm:prSet>
      <dgm:spPr/>
    </dgm:pt>
    <dgm:pt modelId="{7FAD5E4F-5D77-4D61-BC37-32A7DC6C5F60}" type="pres">
      <dgm:prSet presAssocID="{E41BBB2F-72CD-477A-AF29-FEA2A9D1C910}" presName="rootComposite" presStyleCnt="0"/>
      <dgm:spPr/>
    </dgm:pt>
    <dgm:pt modelId="{3681E426-28C6-44AA-B832-408574763919}" type="pres">
      <dgm:prSet presAssocID="{E41BBB2F-72CD-477A-AF29-FEA2A9D1C910}" presName="rootText" presStyleLbl="node4" presStyleIdx="1" presStyleCnt="14" custLinFactNeighborX="-50655" custLinFactNeighborY="184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5F9B04D-C641-450B-A59D-8B48860C2F40}" type="pres">
      <dgm:prSet presAssocID="{E41BBB2F-72CD-477A-AF29-FEA2A9D1C910}" presName="rootConnector" presStyleLbl="node4" presStyleIdx="1" presStyleCnt="14"/>
      <dgm:spPr/>
      <dgm:t>
        <a:bodyPr/>
        <a:lstStyle/>
        <a:p>
          <a:endParaRPr lang="zh-TW" altLang="en-US"/>
        </a:p>
      </dgm:t>
    </dgm:pt>
    <dgm:pt modelId="{B1999823-D37E-43B3-BFFB-BCE9AC077CC0}" type="pres">
      <dgm:prSet presAssocID="{E41BBB2F-72CD-477A-AF29-FEA2A9D1C910}" presName="hierChild4" presStyleCnt="0"/>
      <dgm:spPr/>
    </dgm:pt>
    <dgm:pt modelId="{A9CCD83F-930A-46CA-9753-409A73CADED0}" type="pres">
      <dgm:prSet presAssocID="{E41BBB2F-72CD-477A-AF29-FEA2A9D1C910}" presName="hierChild5" presStyleCnt="0"/>
      <dgm:spPr/>
    </dgm:pt>
    <dgm:pt modelId="{441662B7-F656-4774-8719-340655378EFE}" type="pres">
      <dgm:prSet presAssocID="{CA8DCB98-61DA-40DC-B8A2-C9CE99E6E3B8}" presName="Name37" presStyleLbl="parChTrans1D4" presStyleIdx="2" presStyleCnt="14"/>
      <dgm:spPr/>
      <dgm:t>
        <a:bodyPr/>
        <a:lstStyle/>
        <a:p>
          <a:endParaRPr lang="zh-TW" altLang="en-US"/>
        </a:p>
      </dgm:t>
    </dgm:pt>
    <dgm:pt modelId="{4EEF805C-6EE6-460F-9BB2-CB902EE2CAE6}" type="pres">
      <dgm:prSet presAssocID="{2DD1216D-0C6C-489A-B2FB-C63A5EAE9F55}" presName="hierRoot2" presStyleCnt="0">
        <dgm:presLayoutVars>
          <dgm:hierBranch val="init"/>
        </dgm:presLayoutVars>
      </dgm:prSet>
      <dgm:spPr/>
    </dgm:pt>
    <dgm:pt modelId="{E75D8DC8-6949-4F08-A845-A69088B2B816}" type="pres">
      <dgm:prSet presAssocID="{2DD1216D-0C6C-489A-B2FB-C63A5EAE9F55}" presName="rootComposite" presStyleCnt="0"/>
      <dgm:spPr/>
    </dgm:pt>
    <dgm:pt modelId="{4195AC68-E702-4F54-ABA5-D9A964935329}" type="pres">
      <dgm:prSet presAssocID="{2DD1216D-0C6C-489A-B2FB-C63A5EAE9F55}" presName="rootText" presStyleLbl="node4" presStyleIdx="2" presStyleCnt="14" custLinFactNeighborX="-50655" custLinFactNeighborY="184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16A08D9-241F-4162-8241-3A1BC0B29EC3}" type="pres">
      <dgm:prSet presAssocID="{2DD1216D-0C6C-489A-B2FB-C63A5EAE9F55}" presName="rootConnector" presStyleLbl="node4" presStyleIdx="2" presStyleCnt="14"/>
      <dgm:spPr/>
      <dgm:t>
        <a:bodyPr/>
        <a:lstStyle/>
        <a:p>
          <a:endParaRPr lang="zh-TW" altLang="en-US"/>
        </a:p>
      </dgm:t>
    </dgm:pt>
    <dgm:pt modelId="{E469334D-76A3-40D9-AA06-AF09F325BFEF}" type="pres">
      <dgm:prSet presAssocID="{2DD1216D-0C6C-489A-B2FB-C63A5EAE9F55}" presName="hierChild4" presStyleCnt="0"/>
      <dgm:spPr/>
    </dgm:pt>
    <dgm:pt modelId="{1ED324D3-C8D9-4BE5-99DC-C1A4BEA6F4F2}" type="pres">
      <dgm:prSet presAssocID="{2DD1216D-0C6C-489A-B2FB-C63A5EAE9F55}" presName="hierChild5" presStyleCnt="0"/>
      <dgm:spPr/>
    </dgm:pt>
    <dgm:pt modelId="{50284E4C-F50B-41B6-B4E6-83CF9C66B2FD}" type="pres">
      <dgm:prSet presAssocID="{22920171-6383-4123-A388-9F6DF7CAD766}" presName="hierChild5" presStyleCnt="0"/>
      <dgm:spPr/>
    </dgm:pt>
    <dgm:pt modelId="{2AC5E7A0-BBDD-4E8E-83CE-9285E23BDD1C}" type="pres">
      <dgm:prSet presAssocID="{E3EADA3B-870E-4CE8-85EB-DB336426F305}" presName="Name37" presStyleLbl="parChTrans1D3" presStyleIdx="1" presStyleCnt="5"/>
      <dgm:spPr/>
      <dgm:t>
        <a:bodyPr/>
        <a:lstStyle/>
        <a:p>
          <a:endParaRPr lang="zh-TW" altLang="en-US"/>
        </a:p>
      </dgm:t>
    </dgm:pt>
    <dgm:pt modelId="{1C2576F3-C414-4427-B0A7-A4088CE716E8}" type="pres">
      <dgm:prSet presAssocID="{95F9B532-781E-4C9B-AD82-6FE3EEB0F6ED}" presName="hierRoot2" presStyleCnt="0">
        <dgm:presLayoutVars>
          <dgm:hierBranch val="init"/>
        </dgm:presLayoutVars>
      </dgm:prSet>
      <dgm:spPr/>
    </dgm:pt>
    <dgm:pt modelId="{3587FAD0-47FB-47F2-9D33-8EF628579B54}" type="pres">
      <dgm:prSet presAssocID="{95F9B532-781E-4C9B-AD82-6FE3EEB0F6ED}" presName="rootComposite" presStyleCnt="0"/>
      <dgm:spPr/>
    </dgm:pt>
    <dgm:pt modelId="{88ACE26B-3F6A-4D4B-B439-F078A4CB52CB}" type="pres">
      <dgm:prSet presAssocID="{95F9B532-781E-4C9B-AD82-6FE3EEB0F6ED}" presName="rootText" presStyleLbl="node3" presStyleIdx="1" presStyleCnt="5" custLinFactNeighborX="-32235" custLinFactNeighborY="184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94C608B-0E76-4621-841C-27536154E8D0}" type="pres">
      <dgm:prSet presAssocID="{95F9B532-781E-4C9B-AD82-6FE3EEB0F6ED}" presName="rootConnector" presStyleLbl="node3" presStyleIdx="1" presStyleCnt="5"/>
      <dgm:spPr/>
      <dgm:t>
        <a:bodyPr/>
        <a:lstStyle/>
        <a:p>
          <a:endParaRPr lang="zh-TW" altLang="en-US"/>
        </a:p>
      </dgm:t>
    </dgm:pt>
    <dgm:pt modelId="{52F41336-C8FA-42D2-80EE-FE885A013914}" type="pres">
      <dgm:prSet presAssocID="{95F9B532-781E-4C9B-AD82-6FE3EEB0F6ED}" presName="hierChild4" presStyleCnt="0"/>
      <dgm:spPr/>
    </dgm:pt>
    <dgm:pt modelId="{E88345F9-C492-4611-A63E-5442B081EE08}" type="pres">
      <dgm:prSet presAssocID="{0A4E3578-F49A-4206-BA58-9D26CEC3371D}" presName="Name37" presStyleLbl="parChTrans1D4" presStyleIdx="3" presStyleCnt="14"/>
      <dgm:spPr/>
      <dgm:t>
        <a:bodyPr/>
        <a:lstStyle/>
        <a:p>
          <a:endParaRPr lang="zh-TW" altLang="en-US"/>
        </a:p>
      </dgm:t>
    </dgm:pt>
    <dgm:pt modelId="{B8F966C3-B5E3-4E7A-969B-9E9D5486153C}" type="pres">
      <dgm:prSet presAssocID="{FB321796-622F-4F8D-81C0-75213E909D14}" presName="hierRoot2" presStyleCnt="0">
        <dgm:presLayoutVars>
          <dgm:hierBranch val="init"/>
        </dgm:presLayoutVars>
      </dgm:prSet>
      <dgm:spPr/>
    </dgm:pt>
    <dgm:pt modelId="{EF7ED2DF-42FD-4F5E-910C-17033C8195B6}" type="pres">
      <dgm:prSet presAssocID="{FB321796-622F-4F8D-81C0-75213E909D14}" presName="rootComposite" presStyleCnt="0"/>
      <dgm:spPr/>
    </dgm:pt>
    <dgm:pt modelId="{37C190F6-B393-4145-9FBC-93CDE2A093D0}" type="pres">
      <dgm:prSet presAssocID="{FB321796-622F-4F8D-81C0-75213E909D14}" presName="rootText" presStyleLbl="node4" presStyleIdx="3" presStyleCnt="14" custLinFactNeighborX="-32235" custLinFactNeighborY="184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9A77584-05A7-444D-885A-AEBECD6C734C}" type="pres">
      <dgm:prSet presAssocID="{FB321796-622F-4F8D-81C0-75213E909D14}" presName="rootConnector" presStyleLbl="node4" presStyleIdx="3" presStyleCnt="14"/>
      <dgm:spPr/>
      <dgm:t>
        <a:bodyPr/>
        <a:lstStyle/>
        <a:p>
          <a:endParaRPr lang="zh-TW" altLang="en-US"/>
        </a:p>
      </dgm:t>
    </dgm:pt>
    <dgm:pt modelId="{BAF425FC-888E-46E0-9330-8A49688FAABC}" type="pres">
      <dgm:prSet presAssocID="{FB321796-622F-4F8D-81C0-75213E909D14}" presName="hierChild4" presStyleCnt="0"/>
      <dgm:spPr/>
    </dgm:pt>
    <dgm:pt modelId="{FAF2199B-B9C7-4BBC-97F6-DC31CBAEBC74}" type="pres">
      <dgm:prSet presAssocID="{FB321796-622F-4F8D-81C0-75213E909D14}" presName="hierChild5" presStyleCnt="0"/>
      <dgm:spPr/>
    </dgm:pt>
    <dgm:pt modelId="{F1B70EEE-9379-420A-AF23-AA0B20D4E837}" type="pres">
      <dgm:prSet presAssocID="{FB2FF629-A43C-4825-B2DC-71A69F923CE3}" presName="Name37" presStyleLbl="parChTrans1D4" presStyleIdx="4" presStyleCnt="14"/>
      <dgm:spPr/>
      <dgm:t>
        <a:bodyPr/>
        <a:lstStyle/>
        <a:p>
          <a:endParaRPr lang="zh-TW" altLang="en-US"/>
        </a:p>
      </dgm:t>
    </dgm:pt>
    <dgm:pt modelId="{58FF4B4D-D947-41B7-95DE-1B14AD8ABBBC}" type="pres">
      <dgm:prSet presAssocID="{17062C6A-11B9-4FB3-AB36-34BB1120230A}" presName="hierRoot2" presStyleCnt="0">
        <dgm:presLayoutVars>
          <dgm:hierBranch val="init"/>
        </dgm:presLayoutVars>
      </dgm:prSet>
      <dgm:spPr/>
    </dgm:pt>
    <dgm:pt modelId="{465AEAA1-60E5-4359-831D-ADDC9998EF96}" type="pres">
      <dgm:prSet presAssocID="{17062C6A-11B9-4FB3-AB36-34BB1120230A}" presName="rootComposite" presStyleCnt="0"/>
      <dgm:spPr/>
    </dgm:pt>
    <dgm:pt modelId="{61469FAC-DA56-4887-9ED5-E76230F938B2}" type="pres">
      <dgm:prSet presAssocID="{17062C6A-11B9-4FB3-AB36-34BB1120230A}" presName="rootText" presStyleLbl="node4" presStyleIdx="4" presStyleCnt="14" custLinFactNeighborX="-32235" custLinFactNeighborY="184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2A24E07-0665-4852-BD24-3A8E1FFC850F}" type="pres">
      <dgm:prSet presAssocID="{17062C6A-11B9-4FB3-AB36-34BB1120230A}" presName="rootConnector" presStyleLbl="node4" presStyleIdx="4" presStyleCnt="14"/>
      <dgm:spPr/>
      <dgm:t>
        <a:bodyPr/>
        <a:lstStyle/>
        <a:p>
          <a:endParaRPr lang="zh-TW" altLang="en-US"/>
        </a:p>
      </dgm:t>
    </dgm:pt>
    <dgm:pt modelId="{9D74D72D-37EC-49DB-9283-920EB6D5735B}" type="pres">
      <dgm:prSet presAssocID="{17062C6A-11B9-4FB3-AB36-34BB1120230A}" presName="hierChild4" presStyleCnt="0"/>
      <dgm:spPr/>
    </dgm:pt>
    <dgm:pt modelId="{AAD51289-1754-4C20-A328-8DE9977F1AC4}" type="pres">
      <dgm:prSet presAssocID="{17062C6A-11B9-4FB3-AB36-34BB1120230A}" presName="hierChild5" presStyleCnt="0"/>
      <dgm:spPr/>
    </dgm:pt>
    <dgm:pt modelId="{D9FEBF44-7C77-4A1E-8945-0B8E46603599}" type="pres">
      <dgm:prSet presAssocID="{737BC4F4-5F0E-4BE8-B471-06AE326C31ED}" presName="Name37" presStyleLbl="parChTrans1D4" presStyleIdx="5" presStyleCnt="14"/>
      <dgm:spPr/>
      <dgm:t>
        <a:bodyPr/>
        <a:lstStyle/>
        <a:p>
          <a:endParaRPr lang="zh-TW" altLang="en-US"/>
        </a:p>
      </dgm:t>
    </dgm:pt>
    <dgm:pt modelId="{F2B03D30-C86B-4E2A-9167-B0DA45D50FCF}" type="pres">
      <dgm:prSet presAssocID="{CC4E77D8-E6E0-4107-BB97-B444759A057F}" presName="hierRoot2" presStyleCnt="0">
        <dgm:presLayoutVars>
          <dgm:hierBranch val="init"/>
        </dgm:presLayoutVars>
      </dgm:prSet>
      <dgm:spPr/>
    </dgm:pt>
    <dgm:pt modelId="{9281C839-B070-416F-8F9B-CDE2311DDD91}" type="pres">
      <dgm:prSet presAssocID="{CC4E77D8-E6E0-4107-BB97-B444759A057F}" presName="rootComposite" presStyleCnt="0"/>
      <dgm:spPr/>
    </dgm:pt>
    <dgm:pt modelId="{18A3588F-4323-4C6D-B57E-77C8B0DBEFCA}" type="pres">
      <dgm:prSet presAssocID="{CC4E77D8-E6E0-4107-BB97-B444759A057F}" presName="rootText" presStyleLbl="node4" presStyleIdx="5" presStyleCnt="14" custLinFactNeighborX="-32235" custLinFactNeighborY="1842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735BEA-4A25-4DEA-B00F-6136223B43D2}" type="pres">
      <dgm:prSet presAssocID="{CC4E77D8-E6E0-4107-BB97-B444759A057F}" presName="rootConnector" presStyleLbl="node4" presStyleIdx="5" presStyleCnt="14"/>
      <dgm:spPr/>
      <dgm:t>
        <a:bodyPr/>
        <a:lstStyle/>
        <a:p>
          <a:endParaRPr lang="zh-TW" altLang="en-US"/>
        </a:p>
      </dgm:t>
    </dgm:pt>
    <dgm:pt modelId="{1C01D0D4-11C1-4DC1-AA5D-59CE71CF138F}" type="pres">
      <dgm:prSet presAssocID="{CC4E77D8-E6E0-4107-BB97-B444759A057F}" presName="hierChild4" presStyleCnt="0"/>
      <dgm:spPr/>
    </dgm:pt>
    <dgm:pt modelId="{9CC0F2A9-50D5-4EA5-A392-63C00F7C2824}" type="pres">
      <dgm:prSet presAssocID="{CC4E77D8-E6E0-4107-BB97-B444759A057F}" presName="hierChild5" presStyleCnt="0"/>
      <dgm:spPr/>
    </dgm:pt>
    <dgm:pt modelId="{06DD83EF-6079-45F0-A7C1-EBE655EEC8D3}" type="pres">
      <dgm:prSet presAssocID="{95F9B532-781E-4C9B-AD82-6FE3EEB0F6ED}" presName="hierChild5" presStyleCnt="0"/>
      <dgm:spPr/>
    </dgm:pt>
    <dgm:pt modelId="{12815F0E-9EDC-430D-A9AE-5C13C2B02512}" type="pres">
      <dgm:prSet presAssocID="{426A186D-B3C7-4C4A-B4B2-2997BD8066B0}" presName="hierChild5" presStyleCnt="0"/>
      <dgm:spPr/>
    </dgm:pt>
    <dgm:pt modelId="{34732DBA-608E-4FBB-B29C-E5A22799683F}" type="pres">
      <dgm:prSet presAssocID="{A157F012-286A-4CE2-8B22-6F10092E34BE}" presName="Name37" presStyleLbl="parChTrans1D2" presStyleIdx="1" presStyleCnt="5"/>
      <dgm:spPr/>
      <dgm:t>
        <a:bodyPr/>
        <a:lstStyle/>
        <a:p>
          <a:endParaRPr lang="zh-TW" altLang="en-US"/>
        </a:p>
      </dgm:t>
    </dgm:pt>
    <dgm:pt modelId="{74B2FCF6-A664-4E22-B29F-4CC38BDC3D42}" type="pres">
      <dgm:prSet presAssocID="{59ECBB9C-0796-4DF5-B211-BCDAECE973C9}" presName="hierRoot2" presStyleCnt="0">
        <dgm:presLayoutVars>
          <dgm:hierBranch val="init"/>
        </dgm:presLayoutVars>
      </dgm:prSet>
      <dgm:spPr/>
    </dgm:pt>
    <dgm:pt modelId="{997C93DB-70EA-47E5-9EB5-A5782168FC24}" type="pres">
      <dgm:prSet presAssocID="{59ECBB9C-0796-4DF5-B211-BCDAECE973C9}" presName="rootComposite" presStyleCnt="0"/>
      <dgm:spPr/>
    </dgm:pt>
    <dgm:pt modelId="{F860C9A2-8437-4F12-9084-0D7A625A0405}" type="pres">
      <dgm:prSet presAssocID="{59ECBB9C-0796-4DF5-B211-BCDAECE973C9}" presName="rootText" presStyleLbl="node2" presStyleIdx="1" presStyleCnt="2" custLinFactNeighborX="214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122C19E-F0FF-49E9-9BEE-2FB523CF4F87}" type="pres">
      <dgm:prSet presAssocID="{59ECBB9C-0796-4DF5-B211-BCDAECE973C9}" presName="rootConnector" presStyleLbl="node2" presStyleIdx="1" presStyleCnt="2"/>
      <dgm:spPr/>
      <dgm:t>
        <a:bodyPr/>
        <a:lstStyle/>
        <a:p>
          <a:endParaRPr lang="zh-TW" altLang="en-US"/>
        </a:p>
      </dgm:t>
    </dgm:pt>
    <dgm:pt modelId="{1702023B-3209-44E3-BA0A-A3985DB2730C}" type="pres">
      <dgm:prSet presAssocID="{59ECBB9C-0796-4DF5-B211-BCDAECE973C9}" presName="hierChild4" presStyleCnt="0"/>
      <dgm:spPr/>
    </dgm:pt>
    <dgm:pt modelId="{068893F4-B014-47B9-8005-4183C41FBB54}" type="pres">
      <dgm:prSet presAssocID="{1FB4A341-1B06-40C8-A332-C725AF8450D7}" presName="Name37" presStyleLbl="parChTrans1D3" presStyleIdx="2" presStyleCnt="5"/>
      <dgm:spPr/>
      <dgm:t>
        <a:bodyPr/>
        <a:lstStyle/>
        <a:p>
          <a:endParaRPr lang="zh-TW" altLang="en-US"/>
        </a:p>
      </dgm:t>
    </dgm:pt>
    <dgm:pt modelId="{86003E67-8FB8-4B2D-A524-C3853307501F}" type="pres">
      <dgm:prSet presAssocID="{47DFA4EE-26F2-45BC-80E6-D967308C61D6}" presName="hierRoot2" presStyleCnt="0">
        <dgm:presLayoutVars>
          <dgm:hierBranch val="init"/>
        </dgm:presLayoutVars>
      </dgm:prSet>
      <dgm:spPr/>
    </dgm:pt>
    <dgm:pt modelId="{15216EB2-AC92-4D88-BC51-D20A925D4631}" type="pres">
      <dgm:prSet presAssocID="{47DFA4EE-26F2-45BC-80E6-D967308C61D6}" presName="rootComposite" presStyleCnt="0"/>
      <dgm:spPr/>
    </dgm:pt>
    <dgm:pt modelId="{B4BD021B-13FA-4F42-9977-748019A242A6}" type="pres">
      <dgm:prSet presAssocID="{47DFA4EE-26F2-45BC-80E6-D967308C61D6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85BE8FF-C1AF-4EED-9CFE-CE371D2D70A5}" type="pres">
      <dgm:prSet presAssocID="{47DFA4EE-26F2-45BC-80E6-D967308C61D6}" presName="rootConnector" presStyleLbl="node3" presStyleIdx="2" presStyleCnt="5"/>
      <dgm:spPr/>
      <dgm:t>
        <a:bodyPr/>
        <a:lstStyle/>
        <a:p>
          <a:endParaRPr lang="zh-TW" altLang="en-US"/>
        </a:p>
      </dgm:t>
    </dgm:pt>
    <dgm:pt modelId="{095499AF-0C13-4B15-9F47-24F9084A4C93}" type="pres">
      <dgm:prSet presAssocID="{47DFA4EE-26F2-45BC-80E6-D967308C61D6}" presName="hierChild4" presStyleCnt="0"/>
      <dgm:spPr/>
    </dgm:pt>
    <dgm:pt modelId="{B84DE6DA-454F-40EF-94AF-49DB694807EF}" type="pres">
      <dgm:prSet presAssocID="{5D8EAFED-FBE3-4959-A8C3-433AC79C3E14}" presName="Name37" presStyleLbl="parChTrans1D4" presStyleIdx="6" presStyleCnt="14"/>
      <dgm:spPr/>
      <dgm:t>
        <a:bodyPr/>
        <a:lstStyle/>
        <a:p>
          <a:endParaRPr lang="zh-TW" altLang="en-US"/>
        </a:p>
      </dgm:t>
    </dgm:pt>
    <dgm:pt modelId="{C5DC4BF6-2A72-461E-81DA-43798B2FE5BB}" type="pres">
      <dgm:prSet presAssocID="{504199A6-82E7-45E2-B172-B0DD88D98A78}" presName="hierRoot2" presStyleCnt="0">
        <dgm:presLayoutVars>
          <dgm:hierBranch val="init"/>
        </dgm:presLayoutVars>
      </dgm:prSet>
      <dgm:spPr/>
    </dgm:pt>
    <dgm:pt modelId="{A61B066F-1396-4A5D-94A4-4BC3499FDE6B}" type="pres">
      <dgm:prSet presAssocID="{504199A6-82E7-45E2-B172-B0DD88D98A78}" presName="rootComposite" presStyleCnt="0"/>
      <dgm:spPr/>
    </dgm:pt>
    <dgm:pt modelId="{48E8EBE6-6CDA-4F46-B077-9863F5D77D79}" type="pres">
      <dgm:prSet presAssocID="{504199A6-82E7-45E2-B172-B0DD88D98A78}" presName="rootText" presStyleLbl="node4" presStyleIdx="6" presStyleCnt="1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6B49637-8D66-4768-AE13-6C8C7F01C73D}" type="pres">
      <dgm:prSet presAssocID="{504199A6-82E7-45E2-B172-B0DD88D98A78}" presName="rootConnector" presStyleLbl="node4" presStyleIdx="6" presStyleCnt="14"/>
      <dgm:spPr/>
      <dgm:t>
        <a:bodyPr/>
        <a:lstStyle/>
        <a:p>
          <a:endParaRPr lang="zh-TW" altLang="en-US"/>
        </a:p>
      </dgm:t>
    </dgm:pt>
    <dgm:pt modelId="{86A55821-60B5-4588-B332-1D0568DE98D6}" type="pres">
      <dgm:prSet presAssocID="{504199A6-82E7-45E2-B172-B0DD88D98A78}" presName="hierChild4" presStyleCnt="0"/>
      <dgm:spPr/>
    </dgm:pt>
    <dgm:pt modelId="{80A0661E-0C1C-45A0-A3F5-4F00540A48E1}" type="pres">
      <dgm:prSet presAssocID="{504199A6-82E7-45E2-B172-B0DD88D98A78}" presName="hierChild5" presStyleCnt="0"/>
      <dgm:spPr/>
    </dgm:pt>
    <dgm:pt modelId="{6B143EA4-2F14-47C3-8FAC-99B844207B9C}" type="pres">
      <dgm:prSet presAssocID="{0F862E45-A3F9-49CE-A182-F0784B52C264}" presName="Name37" presStyleLbl="parChTrans1D4" presStyleIdx="7" presStyleCnt="14"/>
      <dgm:spPr/>
      <dgm:t>
        <a:bodyPr/>
        <a:lstStyle/>
        <a:p>
          <a:endParaRPr lang="zh-TW" altLang="en-US"/>
        </a:p>
      </dgm:t>
    </dgm:pt>
    <dgm:pt modelId="{B65DBBF4-9F9C-4A03-ABBC-F98D6EC07AB4}" type="pres">
      <dgm:prSet presAssocID="{76CE3FFA-7D86-4698-B68D-0A8B7E5A7AD9}" presName="hierRoot2" presStyleCnt="0">
        <dgm:presLayoutVars>
          <dgm:hierBranch val="init"/>
        </dgm:presLayoutVars>
      </dgm:prSet>
      <dgm:spPr/>
    </dgm:pt>
    <dgm:pt modelId="{80E1BE1D-8F33-4D1D-B5C1-9A13FBD17DE0}" type="pres">
      <dgm:prSet presAssocID="{76CE3FFA-7D86-4698-B68D-0A8B7E5A7AD9}" presName="rootComposite" presStyleCnt="0"/>
      <dgm:spPr/>
    </dgm:pt>
    <dgm:pt modelId="{5EC915E3-22D8-4483-B647-A47C5ECDDFAB}" type="pres">
      <dgm:prSet presAssocID="{76CE3FFA-7D86-4698-B68D-0A8B7E5A7AD9}" presName="rootText" presStyleLbl="node4" presStyleIdx="7" presStyleCnt="1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E4AC2ED-92CA-45DD-9B1B-5380E1204AA6}" type="pres">
      <dgm:prSet presAssocID="{76CE3FFA-7D86-4698-B68D-0A8B7E5A7AD9}" presName="rootConnector" presStyleLbl="node4" presStyleIdx="7" presStyleCnt="14"/>
      <dgm:spPr/>
      <dgm:t>
        <a:bodyPr/>
        <a:lstStyle/>
        <a:p>
          <a:endParaRPr lang="zh-TW" altLang="en-US"/>
        </a:p>
      </dgm:t>
    </dgm:pt>
    <dgm:pt modelId="{A8D40E2F-2ECD-4C92-8EF6-E765740C564F}" type="pres">
      <dgm:prSet presAssocID="{76CE3FFA-7D86-4698-B68D-0A8B7E5A7AD9}" presName="hierChild4" presStyleCnt="0"/>
      <dgm:spPr/>
    </dgm:pt>
    <dgm:pt modelId="{6232F0D7-748B-4F9E-B4D2-A89D8885D001}" type="pres">
      <dgm:prSet presAssocID="{76CE3FFA-7D86-4698-B68D-0A8B7E5A7AD9}" presName="hierChild5" presStyleCnt="0"/>
      <dgm:spPr/>
    </dgm:pt>
    <dgm:pt modelId="{A685B823-B264-4CF5-AC58-26F3F6B1CB36}" type="pres">
      <dgm:prSet presAssocID="{47DFA4EE-26F2-45BC-80E6-D967308C61D6}" presName="hierChild5" presStyleCnt="0"/>
      <dgm:spPr/>
    </dgm:pt>
    <dgm:pt modelId="{26A53529-BB63-4082-B5B0-B1319826DA34}" type="pres">
      <dgm:prSet presAssocID="{162496A9-B830-4E2B-BDFF-D75B092E93BA}" presName="Name37" presStyleLbl="parChTrans1D3" presStyleIdx="3" presStyleCnt="5"/>
      <dgm:spPr/>
      <dgm:t>
        <a:bodyPr/>
        <a:lstStyle/>
        <a:p>
          <a:endParaRPr lang="zh-TW" altLang="en-US"/>
        </a:p>
      </dgm:t>
    </dgm:pt>
    <dgm:pt modelId="{DD37A134-5E45-4D93-B098-53727D9A69BD}" type="pres">
      <dgm:prSet presAssocID="{65BFC81E-4BE6-4E18-A3DD-45F968818CD9}" presName="hierRoot2" presStyleCnt="0">
        <dgm:presLayoutVars>
          <dgm:hierBranch val="init"/>
        </dgm:presLayoutVars>
      </dgm:prSet>
      <dgm:spPr/>
    </dgm:pt>
    <dgm:pt modelId="{8D62625D-431D-45AD-B574-8040537C928D}" type="pres">
      <dgm:prSet presAssocID="{65BFC81E-4BE6-4E18-A3DD-45F968818CD9}" presName="rootComposite" presStyleCnt="0"/>
      <dgm:spPr/>
    </dgm:pt>
    <dgm:pt modelId="{3D698AAF-2528-43D2-970E-A9233983AFD6}" type="pres">
      <dgm:prSet presAssocID="{65BFC81E-4BE6-4E18-A3DD-45F968818CD9}" presName="rootText" presStyleLbl="node3" presStyleIdx="3" presStyleCnt="5" custLinFactNeighborX="214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94E1314-3FE8-4571-A7EC-F1C38FC1AB39}" type="pres">
      <dgm:prSet presAssocID="{65BFC81E-4BE6-4E18-A3DD-45F968818CD9}" presName="rootConnector" presStyleLbl="node3" presStyleIdx="3" presStyleCnt="5"/>
      <dgm:spPr/>
      <dgm:t>
        <a:bodyPr/>
        <a:lstStyle/>
        <a:p>
          <a:endParaRPr lang="zh-TW" altLang="en-US"/>
        </a:p>
      </dgm:t>
    </dgm:pt>
    <dgm:pt modelId="{BC20CD51-AF28-4FFC-AFF3-0651C11C5A51}" type="pres">
      <dgm:prSet presAssocID="{65BFC81E-4BE6-4E18-A3DD-45F968818CD9}" presName="hierChild4" presStyleCnt="0"/>
      <dgm:spPr/>
    </dgm:pt>
    <dgm:pt modelId="{57AD0E80-DC3E-4A7F-BFFE-BE2316C6FEDF}" type="pres">
      <dgm:prSet presAssocID="{06E4A1CA-2EB7-4AED-A991-286B4BF774BC}" presName="Name37" presStyleLbl="parChTrans1D4" presStyleIdx="8" presStyleCnt="14"/>
      <dgm:spPr/>
      <dgm:t>
        <a:bodyPr/>
        <a:lstStyle/>
        <a:p>
          <a:endParaRPr lang="zh-TW" altLang="en-US"/>
        </a:p>
      </dgm:t>
    </dgm:pt>
    <dgm:pt modelId="{A5F340CF-99BF-4D6E-813B-52CC5084C1D6}" type="pres">
      <dgm:prSet presAssocID="{D2DA75F8-B1B1-4D56-B07B-E64E6DE65776}" presName="hierRoot2" presStyleCnt="0">
        <dgm:presLayoutVars>
          <dgm:hierBranch val="init"/>
        </dgm:presLayoutVars>
      </dgm:prSet>
      <dgm:spPr/>
    </dgm:pt>
    <dgm:pt modelId="{610BB914-FB1A-4C74-A27B-CB3BAF2E89D5}" type="pres">
      <dgm:prSet presAssocID="{D2DA75F8-B1B1-4D56-B07B-E64E6DE65776}" presName="rootComposite" presStyleCnt="0"/>
      <dgm:spPr/>
    </dgm:pt>
    <dgm:pt modelId="{D005C83D-4910-4D3C-BF03-B2F80E723325}" type="pres">
      <dgm:prSet presAssocID="{D2DA75F8-B1B1-4D56-B07B-E64E6DE65776}" presName="rootText" presStyleLbl="node4" presStyleIdx="8" presStyleCnt="14" custLinFactNeighborX="214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27A83D1-E39C-42BB-9C0F-400ABD5D8F04}" type="pres">
      <dgm:prSet presAssocID="{D2DA75F8-B1B1-4D56-B07B-E64E6DE65776}" presName="rootConnector" presStyleLbl="node4" presStyleIdx="8" presStyleCnt="14"/>
      <dgm:spPr/>
      <dgm:t>
        <a:bodyPr/>
        <a:lstStyle/>
        <a:p>
          <a:endParaRPr lang="zh-TW" altLang="en-US"/>
        </a:p>
      </dgm:t>
    </dgm:pt>
    <dgm:pt modelId="{1DA87797-5222-4EC1-89B2-6753788FB703}" type="pres">
      <dgm:prSet presAssocID="{D2DA75F8-B1B1-4D56-B07B-E64E6DE65776}" presName="hierChild4" presStyleCnt="0"/>
      <dgm:spPr/>
    </dgm:pt>
    <dgm:pt modelId="{E5418625-D0C8-4F2F-A606-06DA0F35FF78}" type="pres">
      <dgm:prSet presAssocID="{D2DA75F8-B1B1-4D56-B07B-E64E6DE65776}" presName="hierChild5" presStyleCnt="0"/>
      <dgm:spPr/>
    </dgm:pt>
    <dgm:pt modelId="{C208E092-C05D-4F9C-9C2C-18FC21B1E1C9}" type="pres">
      <dgm:prSet presAssocID="{E80D7BF2-048A-4AF7-9B5F-F42851A47AEC}" presName="Name37" presStyleLbl="parChTrans1D4" presStyleIdx="9" presStyleCnt="14"/>
      <dgm:spPr/>
      <dgm:t>
        <a:bodyPr/>
        <a:lstStyle/>
        <a:p>
          <a:endParaRPr lang="zh-TW" altLang="en-US"/>
        </a:p>
      </dgm:t>
    </dgm:pt>
    <dgm:pt modelId="{78B58B47-8178-42C8-A611-0D911BA6F590}" type="pres">
      <dgm:prSet presAssocID="{B8634330-D45F-4347-A4F3-09015F2DE2C0}" presName="hierRoot2" presStyleCnt="0">
        <dgm:presLayoutVars>
          <dgm:hierBranch val="init"/>
        </dgm:presLayoutVars>
      </dgm:prSet>
      <dgm:spPr/>
    </dgm:pt>
    <dgm:pt modelId="{28056F54-90D7-4C95-ACD6-8DF7C6F91F3C}" type="pres">
      <dgm:prSet presAssocID="{B8634330-D45F-4347-A4F3-09015F2DE2C0}" presName="rootComposite" presStyleCnt="0"/>
      <dgm:spPr/>
    </dgm:pt>
    <dgm:pt modelId="{E5CB955E-DE3D-4B9C-8AF0-30FF9B109DEC}" type="pres">
      <dgm:prSet presAssocID="{B8634330-D45F-4347-A4F3-09015F2DE2C0}" presName="rootText" presStyleLbl="node4" presStyleIdx="9" presStyleCnt="14" custLinFactNeighborX="214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2EB0A8C-8A41-47F2-845D-D7039F1773AF}" type="pres">
      <dgm:prSet presAssocID="{B8634330-D45F-4347-A4F3-09015F2DE2C0}" presName="rootConnector" presStyleLbl="node4" presStyleIdx="9" presStyleCnt="14"/>
      <dgm:spPr/>
      <dgm:t>
        <a:bodyPr/>
        <a:lstStyle/>
        <a:p>
          <a:endParaRPr lang="zh-TW" altLang="en-US"/>
        </a:p>
      </dgm:t>
    </dgm:pt>
    <dgm:pt modelId="{F0289FCE-C687-49C9-9E30-CD139D8EF300}" type="pres">
      <dgm:prSet presAssocID="{B8634330-D45F-4347-A4F3-09015F2DE2C0}" presName="hierChild4" presStyleCnt="0"/>
      <dgm:spPr/>
    </dgm:pt>
    <dgm:pt modelId="{D76E9AEF-3856-461F-B4CF-F5D575E4E0B4}" type="pres">
      <dgm:prSet presAssocID="{B8634330-D45F-4347-A4F3-09015F2DE2C0}" presName="hierChild5" presStyleCnt="0"/>
      <dgm:spPr/>
    </dgm:pt>
    <dgm:pt modelId="{836824A7-8AB9-407A-AAFB-EDC7AA5EF085}" type="pres">
      <dgm:prSet presAssocID="{65BFC81E-4BE6-4E18-A3DD-45F968818CD9}" presName="hierChild5" presStyleCnt="0"/>
      <dgm:spPr/>
    </dgm:pt>
    <dgm:pt modelId="{7B7DAD08-BE46-4B6F-9980-A8EF2F6E265E}" type="pres">
      <dgm:prSet presAssocID="{D82C7400-8F65-4102-B427-E202F85EBB58}" presName="Name37" presStyleLbl="parChTrans1D3" presStyleIdx="4" presStyleCnt="5"/>
      <dgm:spPr/>
      <dgm:t>
        <a:bodyPr/>
        <a:lstStyle/>
        <a:p>
          <a:endParaRPr lang="zh-TW" altLang="en-US"/>
        </a:p>
      </dgm:t>
    </dgm:pt>
    <dgm:pt modelId="{6403A09B-F133-4D7C-AF47-0D4C5F1A34E1}" type="pres">
      <dgm:prSet presAssocID="{B433CE4B-B869-46CB-98B4-F2C58111E7AD}" presName="hierRoot2" presStyleCnt="0">
        <dgm:presLayoutVars>
          <dgm:hierBranch val="init"/>
        </dgm:presLayoutVars>
      </dgm:prSet>
      <dgm:spPr/>
    </dgm:pt>
    <dgm:pt modelId="{79887FD2-075F-429D-B20D-C356189183AD}" type="pres">
      <dgm:prSet presAssocID="{B433CE4B-B869-46CB-98B4-F2C58111E7AD}" presName="rootComposite" presStyleCnt="0"/>
      <dgm:spPr/>
    </dgm:pt>
    <dgm:pt modelId="{CE719B45-B8F5-4782-B34C-947B6F092094}" type="pres">
      <dgm:prSet presAssocID="{B433CE4B-B869-46CB-98B4-F2C58111E7AD}" presName="rootText" presStyleLbl="node3" presStyleIdx="4" presStyleCnt="5" custLinFactNeighborX="475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D10E6FA-B8B1-4D10-8DA3-42BDF00C6D93}" type="pres">
      <dgm:prSet presAssocID="{B433CE4B-B869-46CB-98B4-F2C58111E7AD}" presName="rootConnector" presStyleLbl="node3" presStyleIdx="4" presStyleCnt="5"/>
      <dgm:spPr/>
      <dgm:t>
        <a:bodyPr/>
        <a:lstStyle/>
        <a:p>
          <a:endParaRPr lang="zh-TW" altLang="en-US"/>
        </a:p>
      </dgm:t>
    </dgm:pt>
    <dgm:pt modelId="{F54D4551-708F-4412-8D97-117EA89ADD8A}" type="pres">
      <dgm:prSet presAssocID="{B433CE4B-B869-46CB-98B4-F2C58111E7AD}" presName="hierChild4" presStyleCnt="0"/>
      <dgm:spPr/>
    </dgm:pt>
    <dgm:pt modelId="{8F867B34-E6B8-41F1-A17A-D9D2400FD8BC}" type="pres">
      <dgm:prSet presAssocID="{A40A23AB-CB57-47DB-B078-A272567FBAD1}" presName="Name37" presStyleLbl="parChTrans1D4" presStyleIdx="10" presStyleCnt="14"/>
      <dgm:spPr/>
      <dgm:t>
        <a:bodyPr/>
        <a:lstStyle/>
        <a:p>
          <a:endParaRPr lang="zh-TW" altLang="en-US"/>
        </a:p>
      </dgm:t>
    </dgm:pt>
    <dgm:pt modelId="{188899A6-C546-42A3-8E16-3C72F5B7BE9D}" type="pres">
      <dgm:prSet presAssocID="{CF832124-CD54-4739-A0C1-FF6B928FD940}" presName="hierRoot2" presStyleCnt="0">
        <dgm:presLayoutVars>
          <dgm:hierBranch val="init"/>
        </dgm:presLayoutVars>
      </dgm:prSet>
      <dgm:spPr/>
    </dgm:pt>
    <dgm:pt modelId="{EFE232BA-23B3-4C3E-B414-0E65E8C869F9}" type="pres">
      <dgm:prSet presAssocID="{CF832124-CD54-4739-A0C1-FF6B928FD940}" presName="rootComposite" presStyleCnt="0"/>
      <dgm:spPr/>
    </dgm:pt>
    <dgm:pt modelId="{59BDA8DA-716F-448A-8E58-A78ED465DA36}" type="pres">
      <dgm:prSet presAssocID="{CF832124-CD54-4739-A0C1-FF6B928FD940}" presName="rootText" presStyleLbl="node4" presStyleIdx="10" presStyleCnt="14" custLinFactNeighborX="475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D45244E-87B6-490B-A1B8-C4F4116C1024}" type="pres">
      <dgm:prSet presAssocID="{CF832124-CD54-4739-A0C1-FF6B928FD940}" presName="rootConnector" presStyleLbl="node4" presStyleIdx="10" presStyleCnt="14"/>
      <dgm:spPr/>
      <dgm:t>
        <a:bodyPr/>
        <a:lstStyle/>
        <a:p>
          <a:endParaRPr lang="zh-TW" altLang="en-US"/>
        </a:p>
      </dgm:t>
    </dgm:pt>
    <dgm:pt modelId="{DD6A64C0-B541-4D4C-9D9C-CC5DB8288003}" type="pres">
      <dgm:prSet presAssocID="{CF832124-CD54-4739-A0C1-FF6B928FD940}" presName="hierChild4" presStyleCnt="0"/>
      <dgm:spPr/>
    </dgm:pt>
    <dgm:pt modelId="{8C6E9246-2EDE-4486-AF45-A8F10F436F30}" type="pres">
      <dgm:prSet presAssocID="{CF832124-CD54-4739-A0C1-FF6B928FD940}" presName="hierChild5" presStyleCnt="0"/>
      <dgm:spPr/>
    </dgm:pt>
    <dgm:pt modelId="{989568F8-4AEE-4EA4-B4FD-D74D33758336}" type="pres">
      <dgm:prSet presAssocID="{14C46A02-CD2D-4F5B-9285-D6D8A2CF849E}" presName="Name37" presStyleLbl="parChTrans1D4" presStyleIdx="11" presStyleCnt="14"/>
      <dgm:spPr/>
      <dgm:t>
        <a:bodyPr/>
        <a:lstStyle/>
        <a:p>
          <a:endParaRPr lang="zh-TW" altLang="en-US"/>
        </a:p>
      </dgm:t>
    </dgm:pt>
    <dgm:pt modelId="{7D385996-6193-4921-829C-28D6F3E91C33}" type="pres">
      <dgm:prSet presAssocID="{6E14FF7F-42CC-46C7-AD83-6C56270E54FC}" presName="hierRoot2" presStyleCnt="0">
        <dgm:presLayoutVars>
          <dgm:hierBranch val="init"/>
        </dgm:presLayoutVars>
      </dgm:prSet>
      <dgm:spPr/>
    </dgm:pt>
    <dgm:pt modelId="{859C4511-B503-428C-A097-E7B0AAF7F965}" type="pres">
      <dgm:prSet presAssocID="{6E14FF7F-42CC-46C7-AD83-6C56270E54FC}" presName="rootComposite" presStyleCnt="0"/>
      <dgm:spPr/>
    </dgm:pt>
    <dgm:pt modelId="{8926C536-66E1-4664-AFF7-B33F794BF599}" type="pres">
      <dgm:prSet presAssocID="{6E14FF7F-42CC-46C7-AD83-6C56270E54FC}" presName="rootText" presStyleLbl="node4" presStyleIdx="11" presStyleCnt="14" custLinFactNeighborX="475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64EB6ED-849A-4224-85FF-337A46D16DC2}" type="pres">
      <dgm:prSet presAssocID="{6E14FF7F-42CC-46C7-AD83-6C56270E54FC}" presName="rootConnector" presStyleLbl="node4" presStyleIdx="11" presStyleCnt="14"/>
      <dgm:spPr/>
      <dgm:t>
        <a:bodyPr/>
        <a:lstStyle/>
        <a:p>
          <a:endParaRPr lang="zh-TW" altLang="en-US"/>
        </a:p>
      </dgm:t>
    </dgm:pt>
    <dgm:pt modelId="{18B5B8F3-8222-4E01-8209-5D08BFA000E9}" type="pres">
      <dgm:prSet presAssocID="{6E14FF7F-42CC-46C7-AD83-6C56270E54FC}" presName="hierChild4" presStyleCnt="0"/>
      <dgm:spPr/>
    </dgm:pt>
    <dgm:pt modelId="{4E3741FB-3A16-47E4-8D8B-478240135375}" type="pres">
      <dgm:prSet presAssocID="{6E14FF7F-42CC-46C7-AD83-6C56270E54FC}" presName="hierChild5" presStyleCnt="0"/>
      <dgm:spPr/>
    </dgm:pt>
    <dgm:pt modelId="{ABEF3A6C-3478-4064-BBAA-37BBC786B9CD}" type="pres">
      <dgm:prSet presAssocID="{5F85349E-19D1-4425-A3A9-A774479CF141}" presName="Name37" presStyleLbl="parChTrans1D4" presStyleIdx="12" presStyleCnt="14"/>
      <dgm:spPr/>
      <dgm:t>
        <a:bodyPr/>
        <a:lstStyle/>
        <a:p>
          <a:endParaRPr lang="zh-TW" altLang="en-US"/>
        </a:p>
      </dgm:t>
    </dgm:pt>
    <dgm:pt modelId="{988F6E98-DAF3-4DBF-811E-07D57D15E97B}" type="pres">
      <dgm:prSet presAssocID="{39A235E5-86AA-42CD-ACFD-178450037F70}" presName="hierRoot2" presStyleCnt="0">
        <dgm:presLayoutVars>
          <dgm:hierBranch val="init"/>
        </dgm:presLayoutVars>
      </dgm:prSet>
      <dgm:spPr/>
    </dgm:pt>
    <dgm:pt modelId="{62DB2571-984D-498C-82D8-5D4D1033757E}" type="pres">
      <dgm:prSet presAssocID="{39A235E5-86AA-42CD-ACFD-178450037F70}" presName="rootComposite" presStyleCnt="0"/>
      <dgm:spPr/>
    </dgm:pt>
    <dgm:pt modelId="{B12B5352-C301-4BF4-AEEF-9088566E9B6A}" type="pres">
      <dgm:prSet presAssocID="{39A235E5-86AA-42CD-ACFD-178450037F70}" presName="rootText" presStyleLbl="node4" presStyleIdx="12" presStyleCnt="14" custLinFactNeighborX="475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C097E5F-C752-46AE-94BD-DE1EC99211CF}" type="pres">
      <dgm:prSet presAssocID="{39A235E5-86AA-42CD-ACFD-178450037F70}" presName="rootConnector" presStyleLbl="node4" presStyleIdx="12" presStyleCnt="14"/>
      <dgm:spPr/>
      <dgm:t>
        <a:bodyPr/>
        <a:lstStyle/>
        <a:p>
          <a:endParaRPr lang="zh-TW" altLang="en-US"/>
        </a:p>
      </dgm:t>
    </dgm:pt>
    <dgm:pt modelId="{24DC5E33-1EA8-420D-97F8-1AD57FF05149}" type="pres">
      <dgm:prSet presAssocID="{39A235E5-86AA-42CD-ACFD-178450037F70}" presName="hierChild4" presStyleCnt="0"/>
      <dgm:spPr/>
    </dgm:pt>
    <dgm:pt modelId="{E189945D-AED4-47CC-896F-EAF6D6826239}" type="pres">
      <dgm:prSet presAssocID="{39A235E5-86AA-42CD-ACFD-178450037F70}" presName="hierChild5" presStyleCnt="0"/>
      <dgm:spPr/>
    </dgm:pt>
    <dgm:pt modelId="{FB5BB9EC-C5A0-45EE-B09C-A0BFE30391CE}" type="pres">
      <dgm:prSet presAssocID="{A90EC4A9-9106-4ADE-8A68-83FD9E81CB6A}" presName="Name37" presStyleLbl="parChTrans1D4" presStyleIdx="13" presStyleCnt="14"/>
      <dgm:spPr/>
      <dgm:t>
        <a:bodyPr/>
        <a:lstStyle/>
        <a:p>
          <a:endParaRPr lang="zh-TW" altLang="en-US"/>
        </a:p>
      </dgm:t>
    </dgm:pt>
    <dgm:pt modelId="{5866C696-DF52-4AF5-B6A7-03192EC436DE}" type="pres">
      <dgm:prSet presAssocID="{AB8B6CB4-4539-4B46-8961-896C08D0A50D}" presName="hierRoot2" presStyleCnt="0">
        <dgm:presLayoutVars>
          <dgm:hierBranch val="init"/>
        </dgm:presLayoutVars>
      </dgm:prSet>
      <dgm:spPr/>
    </dgm:pt>
    <dgm:pt modelId="{43CE25F9-86BE-433A-9F0F-62C060DB95EA}" type="pres">
      <dgm:prSet presAssocID="{AB8B6CB4-4539-4B46-8961-896C08D0A50D}" presName="rootComposite" presStyleCnt="0"/>
      <dgm:spPr/>
    </dgm:pt>
    <dgm:pt modelId="{4733C703-D0AD-439C-B62A-A0ED5D040FBA}" type="pres">
      <dgm:prSet presAssocID="{AB8B6CB4-4539-4B46-8961-896C08D0A50D}" presName="rootText" presStyleLbl="node4" presStyleIdx="13" presStyleCnt="14" custLinFactNeighborX="475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7DAFB3E-FA68-43D0-B225-5AE12E158B4D}" type="pres">
      <dgm:prSet presAssocID="{AB8B6CB4-4539-4B46-8961-896C08D0A50D}" presName="rootConnector" presStyleLbl="node4" presStyleIdx="13" presStyleCnt="14"/>
      <dgm:spPr/>
      <dgm:t>
        <a:bodyPr/>
        <a:lstStyle/>
        <a:p>
          <a:endParaRPr lang="zh-TW" altLang="en-US"/>
        </a:p>
      </dgm:t>
    </dgm:pt>
    <dgm:pt modelId="{97F4C631-6430-481F-B7A8-D3527A2DCE31}" type="pres">
      <dgm:prSet presAssocID="{AB8B6CB4-4539-4B46-8961-896C08D0A50D}" presName="hierChild4" presStyleCnt="0"/>
      <dgm:spPr/>
    </dgm:pt>
    <dgm:pt modelId="{CF65CB90-8C89-421A-AD29-55BF8DB4685A}" type="pres">
      <dgm:prSet presAssocID="{AB8B6CB4-4539-4B46-8961-896C08D0A50D}" presName="hierChild5" presStyleCnt="0"/>
      <dgm:spPr/>
    </dgm:pt>
    <dgm:pt modelId="{BCDB3498-17B6-446B-B0A7-F4F9E96E1D7B}" type="pres">
      <dgm:prSet presAssocID="{B433CE4B-B869-46CB-98B4-F2C58111E7AD}" presName="hierChild5" presStyleCnt="0"/>
      <dgm:spPr/>
    </dgm:pt>
    <dgm:pt modelId="{08EB5EE4-3553-49BA-A5D7-34DC29307C32}" type="pres">
      <dgm:prSet presAssocID="{59ECBB9C-0796-4DF5-B211-BCDAECE973C9}" presName="hierChild5" presStyleCnt="0"/>
      <dgm:spPr/>
    </dgm:pt>
    <dgm:pt modelId="{2E1004F7-8C47-4645-B2D3-EA77D46F4976}" type="pres">
      <dgm:prSet presAssocID="{9AA46997-E4AF-4CC2-BAF8-FDE973CD7645}" presName="hierChild3" presStyleCnt="0"/>
      <dgm:spPr/>
    </dgm:pt>
    <dgm:pt modelId="{4C566F36-148D-4489-8012-416AA893A111}" type="pres">
      <dgm:prSet presAssocID="{FBBFE078-83DE-4758-A212-E3C1A5A0A7C0}" presName="Name111" presStyleLbl="parChTrans1D2" presStyleIdx="2" presStyleCnt="5"/>
      <dgm:spPr/>
      <dgm:t>
        <a:bodyPr/>
        <a:lstStyle/>
        <a:p>
          <a:endParaRPr lang="zh-TW" altLang="en-US"/>
        </a:p>
      </dgm:t>
    </dgm:pt>
    <dgm:pt modelId="{C2A6C339-DCDD-449F-A2B0-0E6D96B2420C}" type="pres">
      <dgm:prSet presAssocID="{3565B7A4-4FEB-4351-BE9C-6C1054D20695}" presName="hierRoot3" presStyleCnt="0">
        <dgm:presLayoutVars>
          <dgm:hierBranch val="init"/>
        </dgm:presLayoutVars>
      </dgm:prSet>
      <dgm:spPr/>
    </dgm:pt>
    <dgm:pt modelId="{DEA0F84C-FF38-426C-902E-EE2420D93EBA}" type="pres">
      <dgm:prSet presAssocID="{3565B7A4-4FEB-4351-BE9C-6C1054D20695}" presName="rootComposite3" presStyleCnt="0"/>
      <dgm:spPr/>
    </dgm:pt>
    <dgm:pt modelId="{1AA15B05-F247-4CCB-A26D-2909938B562A}" type="pres">
      <dgm:prSet presAssocID="{3565B7A4-4FEB-4351-BE9C-6C1054D20695}" presName="rootText3" presStyleLbl="asst1" presStyleIdx="0" presStyleCnt="3" custLinFactY="23432" custLinFactNeighborX="-10800" custLinFactNeighborY="10000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DD1956C-2795-4EF3-9453-2A016CEE4BE8}" type="pres">
      <dgm:prSet presAssocID="{3565B7A4-4FEB-4351-BE9C-6C1054D20695}" presName="rootConnector3" presStyleLbl="asst1" presStyleIdx="0" presStyleCnt="3"/>
      <dgm:spPr/>
      <dgm:t>
        <a:bodyPr/>
        <a:lstStyle/>
        <a:p>
          <a:endParaRPr lang="zh-TW" altLang="en-US"/>
        </a:p>
      </dgm:t>
    </dgm:pt>
    <dgm:pt modelId="{97B1D227-6007-4E2F-8991-C831417845B0}" type="pres">
      <dgm:prSet presAssocID="{3565B7A4-4FEB-4351-BE9C-6C1054D20695}" presName="hierChild6" presStyleCnt="0"/>
      <dgm:spPr/>
    </dgm:pt>
    <dgm:pt modelId="{2C837AA9-D5E6-46C0-A86B-ECC0EE9A0BC9}" type="pres">
      <dgm:prSet presAssocID="{3565B7A4-4FEB-4351-BE9C-6C1054D20695}" presName="hierChild7" presStyleCnt="0"/>
      <dgm:spPr/>
    </dgm:pt>
    <dgm:pt modelId="{B1CACA08-662E-4A78-B006-AAA239053616}" type="pres">
      <dgm:prSet presAssocID="{00935A0F-1341-4A57-9EE7-9BAE4370DD8E}" presName="Name111" presStyleLbl="parChTrans1D2" presStyleIdx="3" presStyleCnt="5"/>
      <dgm:spPr/>
      <dgm:t>
        <a:bodyPr/>
        <a:lstStyle/>
        <a:p>
          <a:endParaRPr lang="zh-TW" altLang="en-US"/>
        </a:p>
      </dgm:t>
    </dgm:pt>
    <dgm:pt modelId="{F0D69B63-47FB-4D44-B19C-7398178C8CD3}" type="pres">
      <dgm:prSet presAssocID="{69D1294A-755E-4CD7-A79A-0E351C1763C0}" presName="hierRoot3" presStyleCnt="0">
        <dgm:presLayoutVars>
          <dgm:hierBranch val="init"/>
        </dgm:presLayoutVars>
      </dgm:prSet>
      <dgm:spPr/>
    </dgm:pt>
    <dgm:pt modelId="{B83D4C1D-18F4-47A1-99D9-9DEC54DC7007}" type="pres">
      <dgm:prSet presAssocID="{69D1294A-755E-4CD7-A79A-0E351C1763C0}" presName="rootComposite3" presStyleCnt="0"/>
      <dgm:spPr/>
    </dgm:pt>
    <dgm:pt modelId="{B8AD580C-4831-4B44-B3F7-E1B75B9735F3}" type="pres">
      <dgm:prSet presAssocID="{69D1294A-755E-4CD7-A79A-0E351C1763C0}" presName="rootText3" presStyleLbl="asst1" presStyleIdx="1" presStyleCnt="3" custScaleX="157661" custLinFactX="-89460" custLinFactNeighborX="-10000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C68394E-55FA-42EE-A318-96922EB8E96A}" type="pres">
      <dgm:prSet presAssocID="{69D1294A-755E-4CD7-A79A-0E351C1763C0}" presName="rootConnector3" presStyleLbl="asst1" presStyleIdx="1" presStyleCnt="3"/>
      <dgm:spPr/>
      <dgm:t>
        <a:bodyPr/>
        <a:lstStyle/>
        <a:p>
          <a:endParaRPr lang="zh-TW" altLang="en-US"/>
        </a:p>
      </dgm:t>
    </dgm:pt>
    <dgm:pt modelId="{FBDC16EE-E193-4A47-AB3F-564FD20498F8}" type="pres">
      <dgm:prSet presAssocID="{69D1294A-755E-4CD7-A79A-0E351C1763C0}" presName="hierChild6" presStyleCnt="0"/>
      <dgm:spPr/>
    </dgm:pt>
    <dgm:pt modelId="{5E36022B-66FD-41CD-974B-7A44C1F5E1BB}" type="pres">
      <dgm:prSet presAssocID="{69D1294A-755E-4CD7-A79A-0E351C1763C0}" presName="hierChild7" presStyleCnt="0"/>
      <dgm:spPr/>
    </dgm:pt>
    <dgm:pt modelId="{0E3A59AC-0537-4E83-A4D1-BC2E11B4C8F1}" type="pres">
      <dgm:prSet presAssocID="{BA69197F-4F8F-4A02-9BF5-F296AA3ABD4C}" presName="Name111" presStyleLbl="parChTrans1D2" presStyleIdx="4" presStyleCnt="5"/>
      <dgm:spPr/>
      <dgm:t>
        <a:bodyPr/>
        <a:lstStyle/>
        <a:p>
          <a:endParaRPr lang="zh-TW" altLang="en-US"/>
        </a:p>
      </dgm:t>
    </dgm:pt>
    <dgm:pt modelId="{676D33E7-129E-438F-A5F5-141AA99A7D1B}" type="pres">
      <dgm:prSet presAssocID="{63943951-CE3F-4113-A9AB-9BCFCAEC0FE6}" presName="hierRoot3" presStyleCnt="0">
        <dgm:presLayoutVars>
          <dgm:hierBranch val="init"/>
        </dgm:presLayoutVars>
      </dgm:prSet>
      <dgm:spPr/>
    </dgm:pt>
    <dgm:pt modelId="{7B00EF63-E66C-4746-A555-D4A4DB5DD89F}" type="pres">
      <dgm:prSet presAssocID="{63943951-CE3F-4113-A9AB-9BCFCAEC0FE6}" presName="rootComposite3" presStyleCnt="0"/>
      <dgm:spPr/>
    </dgm:pt>
    <dgm:pt modelId="{0DDA316E-AA77-4921-B41C-492C7B11A424}" type="pres">
      <dgm:prSet presAssocID="{63943951-CE3F-4113-A9AB-9BCFCAEC0FE6}" presName="rootText3" presStyleLbl="asst1" presStyleIdx="2" presStyleCnt="3" custLinFactX="72804" custLinFactNeighborX="100000" custLinFactNeighborY="-7714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7D71B43-AA6E-4065-84C6-8D6E658DB55F}" type="pres">
      <dgm:prSet presAssocID="{63943951-CE3F-4113-A9AB-9BCFCAEC0FE6}" presName="rootConnector3" presStyleLbl="asst1" presStyleIdx="2" presStyleCnt="3"/>
      <dgm:spPr/>
      <dgm:t>
        <a:bodyPr/>
        <a:lstStyle/>
        <a:p>
          <a:endParaRPr lang="zh-TW" altLang="en-US"/>
        </a:p>
      </dgm:t>
    </dgm:pt>
    <dgm:pt modelId="{5115329E-1F93-4869-A2D9-A904432AFAD0}" type="pres">
      <dgm:prSet presAssocID="{63943951-CE3F-4113-A9AB-9BCFCAEC0FE6}" presName="hierChild6" presStyleCnt="0"/>
      <dgm:spPr/>
    </dgm:pt>
    <dgm:pt modelId="{3536C22D-666A-484A-8743-C9B8CDAF5800}" type="pres">
      <dgm:prSet presAssocID="{63943951-CE3F-4113-A9AB-9BCFCAEC0FE6}" presName="hierChild7" presStyleCnt="0"/>
      <dgm:spPr/>
    </dgm:pt>
  </dgm:ptLst>
  <dgm:cxnLst>
    <dgm:cxn modelId="{9602B50F-2B47-401E-ADE3-543A72CA5335}" srcId="{59ECBB9C-0796-4DF5-B211-BCDAECE973C9}" destId="{B433CE4B-B869-46CB-98B4-F2C58111E7AD}" srcOrd="2" destOrd="0" parTransId="{D82C7400-8F65-4102-B427-E202F85EBB58}" sibTransId="{AB9AF716-AB60-4067-940A-96AADF01F317}"/>
    <dgm:cxn modelId="{0BA043E3-5715-40C8-A85E-C8897E26BF3C}" type="presOf" srcId="{47DFA4EE-26F2-45BC-80E6-D967308C61D6}" destId="{A85BE8FF-C1AF-4EED-9CFE-CE371D2D70A5}" srcOrd="1" destOrd="0" presId="urn:microsoft.com/office/officeart/2005/8/layout/orgChart1"/>
    <dgm:cxn modelId="{949C26F7-4B7C-48A0-AC07-471B69CB232F}" srcId="{59ECBB9C-0796-4DF5-B211-BCDAECE973C9}" destId="{47DFA4EE-26F2-45BC-80E6-D967308C61D6}" srcOrd="0" destOrd="0" parTransId="{1FB4A341-1B06-40C8-A332-C725AF8450D7}" sibTransId="{A00CE2DB-C868-43BA-BE34-B253E5621FE5}"/>
    <dgm:cxn modelId="{96253CF4-E556-4619-A0B6-0A2C7149D163}" type="presOf" srcId="{A90EC4A9-9106-4ADE-8A68-83FD9E81CB6A}" destId="{FB5BB9EC-C5A0-45EE-B09C-A0BFE30391CE}" srcOrd="0" destOrd="0" presId="urn:microsoft.com/office/officeart/2005/8/layout/orgChart1"/>
    <dgm:cxn modelId="{FADFC406-09A0-44C9-9059-47312312EBFA}" type="presOf" srcId="{22920171-6383-4123-A388-9F6DF7CAD766}" destId="{46822E09-FF9A-448D-87FC-B9D9812FB8FB}" srcOrd="1" destOrd="0" presId="urn:microsoft.com/office/officeart/2005/8/layout/orgChart1"/>
    <dgm:cxn modelId="{80990C93-7903-4714-BB42-4DAE4B90E58A}" type="presOf" srcId="{59ECBB9C-0796-4DF5-B211-BCDAECE973C9}" destId="{F860C9A2-8437-4F12-9084-0D7A625A0405}" srcOrd="0" destOrd="0" presId="urn:microsoft.com/office/officeart/2005/8/layout/orgChart1"/>
    <dgm:cxn modelId="{52510620-E207-4D57-93DF-E11EF4CDB39D}" type="presOf" srcId="{CC4E77D8-E6E0-4107-BB97-B444759A057F}" destId="{75735BEA-4A25-4DEA-B00F-6136223B43D2}" srcOrd="1" destOrd="0" presId="urn:microsoft.com/office/officeart/2005/8/layout/orgChart1"/>
    <dgm:cxn modelId="{7F7DFD4F-7EFA-4727-8733-F7CC23698391}" type="presOf" srcId="{FB321796-622F-4F8D-81C0-75213E909D14}" destId="{79A77584-05A7-444D-885A-AEBECD6C734C}" srcOrd="1" destOrd="0" presId="urn:microsoft.com/office/officeart/2005/8/layout/orgChart1"/>
    <dgm:cxn modelId="{983AA64F-A1CF-455A-95E1-0AE038695179}" srcId="{22920171-6383-4123-A388-9F6DF7CAD766}" destId="{E41BBB2F-72CD-477A-AF29-FEA2A9D1C910}" srcOrd="1" destOrd="0" parTransId="{14A4158B-EEFB-4D9A-81EC-F764247497FD}" sibTransId="{D2D34EF5-E3B6-468E-BCCD-2BA9238C450E}"/>
    <dgm:cxn modelId="{AB3F0D2F-4E2F-417B-A5F8-00551A40932D}" srcId="{47DFA4EE-26F2-45BC-80E6-D967308C61D6}" destId="{76CE3FFA-7D86-4698-B68D-0A8B7E5A7AD9}" srcOrd="1" destOrd="0" parTransId="{0F862E45-A3F9-49CE-A182-F0784B52C264}" sibTransId="{2039542D-A153-42EA-8E02-1E3409301720}"/>
    <dgm:cxn modelId="{7013B767-7704-4C39-948C-5119358B86AA}" type="presOf" srcId="{162496A9-B830-4E2B-BDFF-D75B092E93BA}" destId="{26A53529-BB63-4082-B5B0-B1319826DA34}" srcOrd="0" destOrd="0" presId="urn:microsoft.com/office/officeart/2005/8/layout/orgChart1"/>
    <dgm:cxn modelId="{9F8E4F8B-81C1-430C-814D-94AC2B5E86B4}" type="presOf" srcId="{737BC4F4-5F0E-4BE8-B471-06AE326C31ED}" destId="{D9FEBF44-7C77-4A1E-8945-0B8E46603599}" srcOrd="0" destOrd="0" presId="urn:microsoft.com/office/officeart/2005/8/layout/orgChart1"/>
    <dgm:cxn modelId="{62D87916-E2B3-4CE3-AE78-E42A146EC297}" srcId="{B433CE4B-B869-46CB-98B4-F2C58111E7AD}" destId="{39A235E5-86AA-42CD-ACFD-178450037F70}" srcOrd="2" destOrd="0" parTransId="{5F85349E-19D1-4425-A3A9-A774479CF141}" sibTransId="{A385806A-56C2-423D-BE1F-9692B4A159B2}"/>
    <dgm:cxn modelId="{BABC3DB2-E85C-4624-B5FA-EE931B42C90E}" type="presOf" srcId="{B8634330-D45F-4347-A4F3-09015F2DE2C0}" destId="{32EB0A8C-8A41-47F2-845D-D7039F1773AF}" srcOrd="1" destOrd="0" presId="urn:microsoft.com/office/officeart/2005/8/layout/orgChart1"/>
    <dgm:cxn modelId="{245C7D2F-7A83-4025-9BE4-F3BDFAE22802}" srcId="{9AA46997-E4AF-4CC2-BAF8-FDE973CD7645}" destId="{59ECBB9C-0796-4DF5-B211-BCDAECE973C9}" srcOrd="4" destOrd="0" parTransId="{A157F012-286A-4CE2-8B22-6F10092E34BE}" sibTransId="{735ABBA3-98CB-4695-BE9A-9BA1E66FA16D}"/>
    <dgm:cxn modelId="{BAC4E743-0F65-4C30-9444-F3659E8ACE2E}" type="presOf" srcId="{D82C7400-8F65-4102-B427-E202F85EBB58}" destId="{7B7DAD08-BE46-4B6F-9980-A8EF2F6E265E}" srcOrd="0" destOrd="0" presId="urn:microsoft.com/office/officeart/2005/8/layout/orgChart1"/>
    <dgm:cxn modelId="{E6DD6E43-93A1-4F15-BE78-639C539B9FC8}" srcId="{B433CE4B-B869-46CB-98B4-F2C58111E7AD}" destId="{AB8B6CB4-4539-4B46-8961-896C08D0A50D}" srcOrd="3" destOrd="0" parTransId="{A90EC4A9-9106-4ADE-8A68-83FD9E81CB6A}" sibTransId="{3D420255-D894-4D7D-8DFD-F88D091422F9}"/>
    <dgm:cxn modelId="{0C9D7036-532C-40DD-B5F3-01D72966AADF}" type="presOf" srcId="{95F9B532-781E-4C9B-AD82-6FE3EEB0F6ED}" destId="{88ACE26B-3F6A-4D4B-B439-F078A4CB52CB}" srcOrd="0" destOrd="0" presId="urn:microsoft.com/office/officeart/2005/8/layout/orgChart1"/>
    <dgm:cxn modelId="{015CE869-A073-4C03-A281-453EE71B0C4E}" type="presOf" srcId="{AB8B6CB4-4539-4B46-8961-896C08D0A50D}" destId="{27DAFB3E-FA68-43D0-B225-5AE12E158B4D}" srcOrd="1" destOrd="0" presId="urn:microsoft.com/office/officeart/2005/8/layout/orgChart1"/>
    <dgm:cxn modelId="{7A77D874-9BF4-432B-9C7F-BAA8EC56E2AF}" type="presOf" srcId="{A157F012-286A-4CE2-8B22-6F10092E34BE}" destId="{34732DBA-608E-4FBB-B29C-E5A22799683F}" srcOrd="0" destOrd="0" presId="urn:microsoft.com/office/officeart/2005/8/layout/orgChart1"/>
    <dgm:cxn modelId="{5447E312-4C5C-4DE2-86B6-CEA95C72E331}" type="presOf" srcId="{9AA46997-E4AF-4CC2-BAF8-FDE973CD7645}" destId="{4572C78C-55EF-444A-AB27-AA7BDE99B78C}" srcOrd="0" destOrd="0" presId="urn:microsoft.com/office/officeart/2005/8/layout/orgChart1"/>
    <dgm:cxn modelId="{D16C5A35-1506-4B59-9B88-AD1538B1945E}" type="presOf" srcId="{5D8EAFED-FBE3-4959-A8C3-433AC79C3E14}" destId="{B84DE6DA-454F-40EF-94AF-49DB694807EF}" srcOrd="0" destOrd="0" presId="urn:microsoft.com/office/officeart/2005/8/layout/orgChart1"/>
    <dgm:cxn modelId="{73DD39DB-8F88-46BF-9848-AB6DC6CB5262}" type="presOf" srcId="{2DD1216D-0C6C-489A-B2FB-C63A5EAE9F55}" destId="{216A08D9-241F-4162-8241-3A1BC0B29EC3}" srcOrd="1" destOrd="0" presId="urn:microsoft.com/office/officeart/2005/8/layout/orgChart1"/>
    <dgm:cxn modelId="{D908603D-AC42-43CF-95DF-0245C2B58E0A}" type="presOf" srcId="{BA69197F-4F8F-4A02-9BF5-F296AA3ABD4C}" destId="{0E3A59AC-0537-4E83-A4D1-BC2E11B4C8F1}" srcOrd="0" destOrd="0" presId="urn:microsoft.com/office/officeart/2005/8/layout/orgChart1"/>
    <dgm:cxn modelId="{09356170-F2ED-476A-A6AD-F0DDFE500BFD}" type="presOf" srcId="{39A235E5-86AA-42CD-ACFD-178450037F70}" destId="{B12B5352-C301-4BF4-AEEF-9088566E9B6A}" srcOrd="0" destOrd="0" presId="urn:microsoft.com/office/officeart/2005/8/layout/orgChart1"/>
    <dgm:cxn modelId="{50B417E3-0E1D-4FFA-A69A-B7DE0DE542BF}" type="presOf" srcId="{0F862E45-A3F9-49CE-A182-F0784B52C264}" destId="{6B143EA4-2F14-47C3-8FAC-99B844207B9C}" srcOrd="0" destOrd="0" presId="urn:microsoft.com/office/officeart/2005/8/layout/orgChart1"/>
    <dgm:cxn modelId="{702EA253-A8CC-4704-8C18-044CDF9EB838}" srcId="{65BFC81E-4BE6-4E18-A3DD-45F968818CD9}" destId="{D2DA75F8-B1B1-4D56-B07B-E64E6DE65776}" srcOrd="0" destOrd="0" parTransId="{06E4A1CA-2EB7-4AED-A991-286B4BF774BC}" sibTransId="{B19AE6C8-8299-4E0C-BA31-985A4A29A6A1}"/>
    <dgm:cxn modelId="{5D745470-1DFF-4C9F-822F-2C33A3B20665}" srcId="{426A186D-B3C7-4C4A-B4B2-2997BD8066B0}" destId="{22920171-6383-4123-A388-9F6DF7CAD766}" srcOrd="0" destOrd="0" parTransId="{54AB7A5A-D920-4700-A243-2E5681578666}" sibTransId="{1B5A936A-08BE-4DB2-9BC0-682FC8A0E28E}"/>
    <dgm:cxn modelId="{A2714252-B917-4EBD-A686-6095789601BB}" type="presOf" srcId="{426A186D-B3C7-4C4A-B4B2-2997BD8066B0}" destId="{8B1600C3-85A1-4CA5-941B-453D4737383A}" srcOrd="0" destOrd="0" presId="urn:microsoft.com/office/officeart/2005/8/layout/orgChart1"/>
    <dgm:cxn modelId="{73C5B7B3-C09C-4FA7-8257-6DB4B0D68D63}" type="presOf" srcId="{CC4E77D8-E6E0-4107-BB97-B444759A057F}" destId="{18A3588F-4323-4C6D-B57E-77C8B0DBEFCA}" srcOrd="0" destOrd="0" presId="urn:microsoft.com/office/officeart/2005/8/layout/orgChart1"/>
    <dgm:cxn modelId="{79CE2EE1-6A44-4DAC-B201-9825B7DCA181}" type="presOf" srcId="{B433CE4B-B869-46CB-98B4-F2C58111E7AD}" destId="{CE719B45-B8F5-4782-B34C-947B6F092094}" srcOrd="0" destOrd="0" presId="urn:microsoft.com/office/officeart/2005/8/layout/orgChart1"/>
    <dgm:cxn modelId="{0A8496F5-B6AF-4D23-B908-8596E77AFD6B}" type="presOf" srcId="{A03F66DF-F4AA-4A2E-B2FB-D1870FDBCDEB}" destId="{2631A042-EB0E-48A1-A764-4828C97990C4}" srcOrd="0" destOrd="0" presId="urn:microsoft.com/office/officeart/2005/8/layout/orgChart1"/>
    <dgm:cxn modelId="{A07FB3AE-D4F6-4B40-8A66-4E02599344E4}" type="presOf" srcId="{9AA46997-E4AF-4CC2-BAF8-FDE973CD7645}" destId="{AE7ADA67-867A-4AC2-8264-BAAF24CC28E6}" srcOrd="1" destOrd="0" presId="urn:microsoft.com/office/officeart/2005/8/layout/orgChart1"/>
    <dgm:cxn modelId="{467D6AD2-AE08-4039-8425-58DF33F072B8}" srcId="{B433CE4B-B869-46CB-98B4-F2C58111E7AD}" destId="{CF832124-CD54-4739-A0C1-FF6B928FD940}" srcOrd="0" destOrd="0" parTransId="{A40A23AB-CB57-47DB-B078-A272567FBAD1}" sibTransId="{B9B7B643-779A-49B4-BEA4-781A659DFC51}"/>
    <dgm:cxn modelId="{99E91D18-A04D-486F-A835-FBCACF1324CE}" type="presOf" srcId="{63943951-CE3F-4113-A9AB-9BCFCAEC0FE6}" destId="{F7D71B43-AA6E-4065-84C6-8D6E658DB55F}" srcOrd="1" destOrd="0" presId="urn:microsoft.com/office/officeart/2005/8/layout/orgChart1"/>
    <dgm:cxn modelId="{65074FA2-19BF-436B-A4DC-E8BFBF9603C1}" type="presOf" srcId="{5F85349E-19D1-4425-A3A9-A774479CF141}" destId="{ABEF3A6C-3478-4064-BBAA-37BBC786B9CD}" srcOrd="0" destOrd="0" presId="urn:microsoft.com/office/officeart/2005/8/layout/orgChart1"/>
    <dgm:cxn modelId="{F8FE77BE-ADEC-43A2-87E6-B1C3C64FD4C7}" type="presOf" srcId="{65BFC81E-4BE6-4E18-A3DD-45F968818CD9}" destId="{3D698AAF-2528-43D2-970E-A9233983AFD6}" srcOrd="0" destOrd="0" presId="urn:microsoft.com/office/officeart/2005/8/layout/orgChart1"/>
    <dgm:cxn modelId="{C79218F4-F22E-4621-9985-4DC0057CE02C}" type="presOf" srcId="{6E14FF7F-42CC-46C7-AD83-6C56270E54FC}" destId="{264EB6ED-849A-4224-85FF-337A46D16DC2}" srcOrd="1" destOrd="0" presId="urn:microsoft.com/office/officeart/2005/8/layout/orgChart1"/>
    <dgm:cxn modelId="{09F3426C-EB33-4D0C-827D-A8360ECF2DE3}" type="presOf" srcId="{A40A23AB-CB57-47DB-B078-A272567FBAD1}" destId="{8F867B34-E6B8-41F1-A17A-D9D2400FD8BC}" srcOrd="0" destOrd="0" presId="urn:microsoft.com/office/officeart/2005/8/layout/orgChart1"/>
    <dgm:cxn modelId="{EA212013-1CAA-4AC2-BDD1-E4E3DA586FAE}" srcId="{95F9B532-781E-4C9B-AD82-6FE3EEB0F6ED}" destId="{FB321796-622F-4F8D-81C0-75213E909D14}" srcOrd="0" destOrd="0" parTransId="{0A4E3578-F49A-4206-BA58-9D26CEC3371D}" sibTransId="{0E1176F7-7E08-4A85-9163-8FCA1C8F660D}"/>
    <dgm:cxn modelId="{3B967E47-05C0-48CA-8EB0-A6632FFAE2E8}" type="presOf" srcId="{54AB7A5A-D920-4700-A243-2E5681578666}" destId="{22B6323B-2772-4AFA-A382-EDD6ED68F8B6}" srcOrd="0" destOrd="0" presId="urn:microsoft.com/office/officeart/2005/8/layout/orgChart1"/>
    <dgm:cxn modelId="{C0FED45E-FE44-48A5-8B91-FE6408C798F7}" type="presOf" srcId="{B8634330-D45F-4347-A4F3-09015F2DE2C0}" destId="{E5CB955E-DE3D-4B9C-8AF0-30FF9B109DEC}" srcOrd="0" destOrd="0" presId="urn:microsoft.com/office/officeart/2005/8/layout/orgChart1"/>
    <dgm:cxn modelId="{167C6219-C40C-4229-BD09-D9D92D36AFF9}" type="presOf" srcId="{FB321796-622F-4F8D-81C0-75213E909D14}" destId="{37C190F6-B393-4145-9FBC-93CDE2A093D0}" srcOrd="0" destOrd="0" presId="urn:microsoft.com/office/officeart/2005/8/layout/orgChart1"/>
    <dgm:cxn modelId="{2A9D016F-5B32-4A66-8DA6-0EBEC5CB5A9F}" type="presOf" srcId="{CA8642C1-7837-4955-B536-48F0DFB97BB4}" destId="{A19AD21E-F5A0-493E-A7D5-DE7F2C13DC2B}" srcOrd="0" destOrd="0" presId="urn:microsoft.com/office/officeart/2005/8/layout/orgChart1"/>
    <dgm:cxn modelId="{3CDCB894-1D74-42C5-8DA3-2DE15ED8B777}" type="presOf" srcId="{D2DA75F8-B1B1-4D56-B07B-E64E6DE65776}" destId="{027A83D1-E39C-42BB-9C0F-400ABD5D8F04}" srcOrd="1" destOrd="0" presId="urn:microsoft.com/office/officeart/2005/8/layout/orgChart1"/>
    <dgm:cxn modelId="{1892E494-A0C7-400B-9A01-A08F2860FFE2}" type="presOf" srcId="{15E1AF66-0F48-4F45-98BE-383A4E111422}" destId="{4DAC32E4-48DF-4B46-A61C-DE4346B90F1F}" srcOrd="0" destOrd="0" presId="urn:microsoft.com/office/officeart/2005/8/layout/orgChart1"/>
    <dgm:cxn modelId="{3860E476-0000-477C-9D35-5CA4ED405883}" srcId="{9AA46997-E4AF-4CC2-BAF8-FDE973CD7645}" destId="{63943951-CE3F-4113-A9AB-9BCFCAEC0FE6}" srcOrd="2" destOrd="0" parTransId="{BA69197F-4F8F-4A02-9BF5-F296AA3ABD4C}" sibTransId="{B566EC60-8AAF-41CB-967C-2055FB5916DB}"/>
    <dgm:cxn modelId="{95E89469-8E04-4A35-8158-1AA1AEF6BD4B}" type="presOf" srcId="{76CE3FFA-7D86-4698-B68D-0A8B7E5A7AD9}" destId="{5EC915E3-22D8-4483-B647-A47C5ECDDFAB}" srcOrd="0" destOrd="0" presId="urn:microsoft.com/office/officeart/2005/8/layout/orgChart1"/>
    <dgm:cxn modelId="{B0FFFCA2-4C7A-42D7-AF9D-5C90D2380BD7}" type="presOf" srcId="{0A4E3578-F49A-4206-BA58-9D26CEC3371D}" destId="{E88345F9-C492-4611-A63E-5442B081EE08}" srcOrd="0" destOrd="0" presId="urn:microsoft.com/office/officeart/2005/8/layout/orgChart1"/>
    <dgm:cxn modelId="{8DA815C9-1C7D-4E88-92FB-4FCB1418AFCA}" type="presOf" srcId="{FBBFE078-83DE-4758-A212-E3C1A5A0A7C0}" destId="{4C566F36-148D-4489-8012-416AA893A111}" srcOrd="0" destOrd="0" presId="urn:microsoft.com/office/officeart/2005/8/layout/orgChart1"/>
    <dgm:cxn modelId="{19A4777E-7280-4FB3-B73A-30DDB0129159}" type="presOf" srcId="{AB8B6CB4-4539-4B46-8961-896C08D0A50D}" destId="{4733C703-D0AD-439C-B62A-A0ED5D040FBA}" srcOrd="0" destOrd="0" presId="urn:microsoft.com/office/officeart/2005/8/layout/orgChart1"/>
    <dgm:cxn modelId="{C9C30CD5-FC61-4D4C-A1B0-77722E241B99}" type="presOf" srcId="{504199A6-82E7-45E2-B172-B0DD88D98A78}" destId="{36B49637-8D66-4768-AE13-6C8C7F01C73D}" srcOrd="1" destOrd="0" presId="urn:microsoft.com/office/officeart/2005/8/layout/orgChart1"/>
    <dgm:cxn modelId="{6D2FBC5A-90B5-4CAB-BED5-8B4C3E706A92}" type="presOf" srcId="{95F9B532-781E-4C9B-AD82-6FE3EEB0F6ED}" destId="{994C608B-0E76-4621-841C-27536154E8D0}" srcOrd="1" destOrd="0" presId="urn:microsoft.com/office/officeart/2005/8/layout/orgChart1"/>
    <dgm:cxn modelId="{6C302F86-6BF9-4F48-B337-1EC5FDA0EE19}" type="presOf" srcId="{3565B7A4-4FEB-4351-BE9C-6C1054D20695}" destId="{8DD1956C-2795-4EF3-9453-2A016CEE4BE8}" srcOrd="1" destOrd="0" presId="urn:microsoft.com/office/officeart/2005/8/layout/orgChart1"/>
    <dgm:cxn modelId="{8397E6F3-93CD-406D-A07C-1EE64C0E207D}" type="presOf" srcId="{FB2FF629-A43C-4825-B2DC-71A69F923CE3}" destId="{F1B70EEE-9379-420A-AF23-AA0B20D4E837}" srcOrd="0" destOrd="0" presId="urn:microsoft.com/office/officeart/2005/8/layout/orgChart1"/>
    <dgm:cxn modelId="{4F970E9F-04D8-474F-8D63-24E965DB88E7}" srcId="{B433CE4B-B869-46CB-98B4-F2C58111E7AD}" destId="{6E14FF7F-42CC-46C7-AD83-6C56270E54FC}" srcOrd="1" destOrd="0" parTransId="{14C46A02-CD2D-4F5B-9285-D6D8A2CF849E}" sibTransId="{ACD42640-AD8A-45DD-88A8-2E45E30BDB69}"/>
    <dgm:cxn modelId="{A7A3BBF1-BE2A-4FCE-8865-C3B254EA7F11}" srcId="{95F9B532-781E-4C9B-AD82-6FE3EEB0F6ED}" destId="{17062C6A-11B9-4FB3-AB36-34BB1120230A}" srcOrd="1" destOrd="0" parTransId="{FB2FF629-A43C-4825-B2DC-71A69F923CE3}" sibTransId="{52DF471D-F20B-4984-9C41-63E46A019F90}"/>
    <dgm:cxn modelId="{D7818070-0FDE-4A50-AC0E-C17832336C4B}" type="presOf" srcId="{17062C6A-11B9-4FB3-AB36-34BB1120230A}" destId="{61469FAC-DA56-4887-9ED5-E76230F938B2}" srcOrd="0" destOrd="0" presId="urn:microsoft.com/office/officeart/2005/8/layout/orgChart1"/>
    <dgm:cxn modelId="{E153937E-8369-4751-BB53-6904C4CA5829}" type="presOf" srcId="{47DFA4EE-26F2-45BC-80E6-D967308C61D6}" destId="{B4BD021B-13FA-4F42-9977-748019A242A6}" srcOrd="0" destOrd="0" presId="urn:microsoft.com/office/officeart/2005/8/layout/orgChart1"/>
    <dgm:cxn modelId="{E01D798E-85CB-48A7-999B-7A51D6DB2EB8}" type="presOf" srcId="{97D807F0-C71B-4CCC-87C8-4ABD01B20C77}" destId="{CD58C616-3834-49FA-9864-4D0B1B45A02F}" srcOrd="0" destOrd="0" presId="urn:microsoft.com/office/officeart/2005/8/layout/orgChart1"/>
    <dgm:cxn modelId="{448EC699-8550-411B-8699-AE4CE34A58D6}" type="presOf" srcId="{CF832124-CD54-4739-A0C1-FF6B928FD940}" destId="{59BDA8DA-716F-448A-8E58-A78ED465DA36}" srcOrd="0" destOrd="0" presId="urn:microsoft.com/office/officeart/2005/8/layout/orgChart1"/>
    <dgm:cxn modelId="{1F3BD2F9-7801-4CAF-9DDA-345B339378AD}" type="presOf" srcId="{E3EADA3B-870E-4CE8-85EB-DB336426F305}" destId="{2AC5E7A0-BBDD-4E8E-83CE-9285E23BDD1C}" srcOrd="0" destOrd="0" presId="urn:microsoft.com/office/officeart/2005/8/layout/orgChart1"/>
    <dgm:cxn modelId="{935A60C5-F309-429B-ABDC-AC187E2726F1}" srcId="{22920171-6383-4123-A388-9F6DF7CAD766}" destId="{2DD1216D-0C6C-489A-B2FB-C63A5EAE9F55}" srcOrd="2" destOrd="0" parTransId="{CA8DCB98-61DA-40DC-B8A2-C9CE99E6E3B8}" sibTransId="{4EE72BCF-C2AA-4B0C-9C55-375EA35DE74F}"/>
    <dgm:cxn modelId="{EB16FF51-3C2C-45AB-B28F-CAD13145D76B}" type="presOf" srcId="{3565B7A4-4FEB-4351-BE9C-6C1054D20695}" destId="{1AA15B05-F247-4CCB-A26D-2909938B562A}" srcOrd="0" destOrd="0" presId="urn:microsoft.com/office/officeart/2005/8/layout/orgChart1"/>
    <dgm:cxn modelId="{47E3B7EF-3A9F-4DEB-B60A-2B183A55407E}" type="presOf" srcId="{76CE3FFA-7D86-4698-B68D-0A8B7E5A7AD9}" destId="{5E4AC2ED-92CA-45DD-9B1B-5380E1204AA6}" srcOrd="1" destOrd="0" presId="urn:microsoft.com/office/officeart/2005/8/layout/orgChart1"/>
    <dgm:cxn modelId="{BD2F8498-B7FE-470F-B6BE-3C66FF93D68D}" srcId="{65BFC81E-4BE6-4E18-A3DD-45F968818CD9}" destId="{B8634330-D45F-4347-A4F3-09015F2DE2C0}" srcOrd="1" destOrd="0" parTransId="{E80D7BF2-048A-4AF7-9B5F-F42851A47AEC}" sibTransId="{3F2F6A1B-E926-4EE1-93E4-EFAA89C08533}"/>
    <dgm:cxn modelId="{EE9844C1-0B22-4B00-A903-E2C59A177C55}" type="presOf" srcId="{22920171-6383-4123-A388-9F6DF7CAD766}" destId="{3D8D4185-AC35-41BD-9B7F-CEDA155FA785}" srcOrd="0" destOrd="0" presId="urn:microsoft.com/office/officeart/2005/8/layout/orgChart1"/>
    <dgm:cxn modelId="{EBCE8F33-AB13-428D-AF36-9EF7BF7B74F8}" type="presOf" srcId="{2DD1216D-0C6C-489A-B2FB-C63A5EAE9F55}" destId="{4195AC68-E702-4F54-ABA5-D9A964935329}" srcOrd="0" destOrd="0" presId="urn:microsoft.com/office/officeart/2005/8/layout/orgChart1"/>
    <dgm:cxn modelId="{3544D15F-2761-4F82-90E4-12739B188BAE}" type="presOf" srcId="{1FB4A341-1B06-40C8-A332-C725AF8450D7}" destId="{068893F4-B014-47B9-8005-4183C41FBB54}" srcOrd="0" destOrd="0" presId="urn:microsoft.com/office/officeart/2005/8/layout/orgChart1"/>
    <dgm:cxn modelId="{7C4E370C-E14D-4CD0-B486-538BAE1B67E4}" type="presOf" srcId="{E41BBB2F-72CD-477A-AF29-FEA2A9D1C910}" destId="{3681E426-28C6-44AA-B832-408574763919}" srcOrd="0" destOrd="0" presId="urn:microsoft.com/office/officeart/2005/8/layout/orgChart1"/>
    <dgm:cxn modelId="{AA0711B2-FCC9-4F17-B262-5B3D34C7DC4C}" type="presOf" srcId="{CF832124-CD54-4739-A0C1-FF6B928FD940}" destId="{7D45244E-87B6-490B-A1B8-C4F4116C1024}" srcOrd="1" destOrd="0" presId="urn:microsoft.com/office/officeart/2005/8/layout/orgChart1"/>
    <dgm:cxn modelId="{0BD467CA-5CBD-4CA7-9144-4076FF285DCF}" srcId="{426A186D-B3C7-4C4A-B4B2-2997BD8066B0}" destId="{95F9B532-781E-4C9B-AD82-6FE3EEB0F6ED}" srcOrd="1" destOrd="0" parTransId="{E3EADA3B-870E-4CE8-85EB-DB336426F305}" sibTransId="{0EF7CB83-41B3-4F30-8FE7-3E70B3B60327}"/>
    <dgm:cxn modelId="{CB0A9559-D884-48FF-8724-2B5D88B86BEC}" srcId="{CA8642C1-7837-4955-B536-48F0DFB97BB4}" destId="{9AA46997-E4AF-4CC2-BAF8-FDE973CD7645}" srcOrd="0" destOrd="0" parTransId="{1C2AD26A-E355-4548-85A3-27569798BD83}" sibTransId="{FD19F875-D0B6-46BC-B339-47EAE753AC51}"/>
    <dgm:cxn modelId="{6C57D290-D807-4324-BBD9-1A6F644B09A8}" type="presOf" srcId="{39A235E5-86AA-42CD-ACFD-178450037F70}" destId="{8C097E5F-C752-46AE-94BD-DE1EC99211CF}" srcOrd="1" destOrd="0" presId="urn:microsoft.com/office/officeart/2005/8/layout/orgChart1"/>
    <dgm:cxn modelId="{9E2BFF30-676B-485E-97B4-5DCF253835AE}" type="presOf" srcId="{426A186D-B3C7-4C4A-B4B2-2997BD8066B0}" destId="{B04B36E4-BF17-4B54-93CB-A2A06B267179}" srcOrd="1" destOrd="0" presId="urn:microsoft.com/office/officeart/2005/8/layout/orgChart1"/>
    <dgm:cxn modelId="{59186846-57DD-4431-8920-AF365F7A645A}" type="presOf" srcId="{63943951-CE3F-4113-A9AB-9BCFCAEC0FE6}" destId="{0DDA316E-AA77-4921-B41C-492C7B11A424}" srcOrd="0" destOrd="0" presId="urn:microsoft.com/office/officeart/2005/8/layout/orgChart1"/>
    <dgm:cxn modelId="{2FBBF8C4-219B-4961-9BDF-C25F64C34D67}" type="presOf" srcId="{504199A6-82E7-45E2-B172-B0DD88D98A78}" destId="{48E8EBE6-6CDA-4F46-B077-9863F5D77D79}" srcOrd="0" destOrd="0" presId="urn:microsoft.com/office/officeart/2005/8/layout/orgChart1"/>
    <dgm:cxn modelId="{FA3E1EA8-F61F-46BC-8B1F-C7E675A2572F}" type="presOf" srcId="{17062C6A-11B9-4FB3-AB36-34BB1120230A}" destId="{22A24E07-0665-4852-BD24-3A8E1FFC850F}" srcOrd="1" destOrd="0" presId="urn:microsoft.com/office/officeart/2005/8/layout/orgChart1"/>
    <dgm:cxn modelId="{BE84133F-9A2B-43D4-872F-F640562D9924}" srcId="{9AA46997-E4AF-4CC2-BAF8-FDE973CD7645}" destId="{69D1294A-755E-4CD7-A79A-0E351C1763C0}" srcOrd="1" destOrd="0" parTransId="{00935A0F-1341-4A57-9EE7-9BAE4370DD8E}" sibTransId="{FA599564-721C-4764-8EBC-549AC88B4202}"/>
    <dgm:cxn modelId="{968FB956-4512-4FE9-811F-8158B2EF0583}" type="presOf" srcId="{06E4A1CA-2EB7-4AED-A991-286B4BF774BC}" destId="{57AD0E80-DC3E-4A7F-BFFE-BE2316C6FEDF}" srcOrd="0" destOrd="0" presId="urn:microsoft.com/office/officeart/2005/8/layout/orgChart1"/>
    <dgm:cxn modelId="{C25749F0-1A68-4781-9DCF-9F7368E67217}" type="presOf" srcId="{CA8DCB98-61DA-40DC-B8A2-C9CE99E6E3B8}" destId="{441662B7-F656-4774-8719-340655378EFE}" srcOrd="0" destOrd="0" presId="urn:microsoft.com/office/officeart/2005/8/layout/orgChart1"/>
    <dgm:cxn modelId="{AE653F8F-7C41-4036-AF16-8D797C82D124}" type="presOf" srcId="{14C46A02-CD2D-4F5B-9285-D6D8A2CF849E}" destId="{989568F8-4AEE-4EA4-B4FD-D74D33758336}" srcOrd="0" destOrd="0" presId="urn:microsoft.com/office/officeart/2005/8/layout/orgChart1"/>
    <dgm:cxn modelId="{D3A05A92-B0F7-4660-A7FF-77D5AD721F33}" type="presOf" srcId="{6E14FF7F-42CC-46C7-AD83-6C56270E54FC}" destId="{8926C536-66E1-4664-AFF7-B33F794BF599}" srcOrd="0" destOrd="0" presId="urn:microsoft.com/office/officeart/2005/8/layout/orgChart1"/>
    <dgm:cxn modelId="{18AD0829-E8FA-45D2-8236-5BA548C45FFE}" type="presOf" srcId="{14A4158B-EEFB-4D9A-81EC-F764247497FD}" destId="{0622F2EA-D38C-436E-858F-A756A358983E}" srcOrd="0" destOrd="0" presId="urn:microsoft.com/office/officeart/2005/8/layout/orgChart1"/>
    <dgm:cxn modelId="{86107B79-D759-4091-8352-014C63CFB935}" srcId="{22920171-6383-4123-A388-9F6DF7CAD766}" destId="{15E1AF66-0F48-4F45-98BE-383A4E111422}" srcOrd="0" destOrd="0" parTransId="{97D807F0-C71B-4CCC-87C8-4ABD01B20C77}" sibTransId="{38511F9F-C135-4FAF-B5CA-596542894C8F}"/>
    <dgm:cxn modelId="{5BA05387-6E33-4BF8-AF07-EDFC61555C21}" srcId="{59ECBB9C-0796-4DF5-B211-BCDAECE973C9}" destId="{65BFC81E-4BE6-4E18-A3DD-45F968818CD9}" srcOrd="1" destOrd="0" parTransId="{162496A9-B830-4E2B-BDFF-D75B092E93BA}" sibTransId="{70382EDD-564C-480D-9AC5-0A2FE8A89ADC}"/>
    <dgm:cxn modelId="{E36154D8-DB0F-474C-89BE-F1265A792B71}" type="presOf" srcId="{59ECBB9C-0796-4DF5-B211-BCDAECE973C9}" destId="{A122C19E-F0FF-49E9-9BEE-2FB523CF4F87}" srcOrd="1" destOrd="0" presId="urn:microsoft.com/office/officeart/2005/8/layout/orgChart1"/>
    <dgm:cxn modelId="{A3E87B1A-9AE1-454B-A2F4-673D8D105347}" srcId="{47DFA4EE-26F2-45BC-80E6-D967308C61D6}" destId="{504199A6-82E7-45E2-B172-B0DD88D98A78}" srcOrd="0" destOrd="0" parTransId="{5D8EAFED-FBE3-4959-A8C3-433AC79C3E14}" sibTransId="{D84D2097-0122-4D72-8DA2-870B08A5EF61}"/>
    <dgm:cxn modelId="{36FAB53A-9DCC-4574-93EC-9A45DE6135FE}" type="presOf" srcId="{E80D7BF2-048A-4AF7-9B5F-F42851A47AEC}" destId="{C208E092-C05D-4F9C-9C2C-18FC21B1E1C9}" srcOrd="0" destOrd="0" presId="urn:microsoft.com/office/officeart/2005/8/layout/orgChart1"/>
    <dgm:cxn modelId="{F7BFF351-438B-4008-AE07-209DE07B2773}" type="presOf" srcId="{15E1AF66-0F48-4F45-98BE-383A4E111422}" destId="{95E251D8-4F89-4657-87F6-FC56C28401F6}" srcOrd="1" destOrd="0" presId="urn:microsoft.com/office/officeart/2005/8/layout/orgChart1"/>
    <dgm:cxn modelId="{A387C916-BFF5-4D56-BF84-99FFCCAAB7C2}" type="presOf" srcId="{B433CE4B-B869-46CB-98B4-F2C58111E7AD}" destId="{BD10E6FA-B8B1-4D10-8DA3-42BDF00C6D93}" srcOrd="1" destOrd="0" presId="urn:microsoft.com/office/officeart/2005/8/layout/orgChart1"/>
    <dgm:cxn modelId="{852AC04C-AE84-442C-9562-D3C9A9E2CF00}" type="presOf" srcId="{E41BBB2F-72CD-477A-AF29-FEA2A9D1C910}" destId="{C5F9B04D-C641-450B-A59D-8B48860C2F40}" srcOrd="1" destOrd="0" presId="urn:microsoft.com/office/officeart/2005/8/layout/orgChart1"/>
    <dgm:cxn modelId="{82543927-B5D3-4657-96B5-AAC13DBC291B}" type="presOf" srcId="{00935A0F-1341-4A57-9EE7-9BAE4370DD8E}" destId="{B1CACA08-662E-4A78-B006-AAA239053616}" srcOrd="0" destOrd="0" presId="urn:microsoft.com/office/officeart/2005/8/layout/orgChart1"/>
    <dgm:cxn modelId="{C93703BE-F15A-421D-A245-989D6ECE941F}" srcId="{95F9B532-781E-4C9B-AD82-6FE3EEB0F6ED}" destId="{CC4E77D8-E6E0-4107-BB97-B444759A057F}" srcOrd="2" destOrd="0" parTransId="{737BC4F4-5F0E-4BE8-B471-06AE326C31ED}" sibTransId="{8221BE06-255F-4625-9DF0-80F3BF6C53A4}"/>
    <dgm:cxn modelId="{AC176A1C-5CF4-46B5-A591-C17F6F1DAD81}" type="presOf" srcId="{69D1294A-755E-4CD7-A79A-0E351C1763C0}" destId="{3C68394E-55FA-42EE-A318-96922EB8E96A}" srcOrd="1" destOrd="0" presId="urn:microsoft.com/office/officeart/2005/8/layout/orgChart1"/>
    <dgm:cxn modelId="{5DEA2150-2287-4294-A65F-20D080989639}" type="presOf" srcId="{69D1294A-755E-4CD7-A79A-0E351C1763C0}" destId="{B8AD580C-4831-4B44-B3F7-E1B75B9735F3}" srcOrd="0" destOrd="0" presId="urn:microsoft.com/office/officeart/2005/8/layout/orgChart1"/>
    <dgm:cxn modelId="{0DB2E61F-A82B-4D64-89F8-B01D40DC1E22}" srcId="{9AA46997-E4AF-4CC2-BAF8-FDE973CD7645}" destId="{426A186D-B3C7-4C4A-B4B2-2997BD8066B0}" srcOrd="3" destOrd="0" parTransId="{A03F66DF-F4AA-4A2E-B2FB-D1870FDBCDEB}" sibTransId="{A610188F-F9F2-45B3-A593-DB98D36D4FA1}"/>
    <dgm:cxn modelId="{ED6A49DA-F7AD-4649-84AF-52447F5C70F4}" type="presOf" srcId="{D2DA75F8-B1B1-4D56-B07B-E64E6DE65776}" destId="{D005C83D-4910-4D3C-BF03-B2F80E723325}" srcOrd="0" destOrd="0" presId="urn:microsoft.com/office/officeart/2005/8/layout/orgChart1"/>
    <dgm:cxn modelId="{F0E84089-F765-4F0B-8062-23EF08467CA2}" srcId="{9AA46997-E4AF-4CC2-BAF8-FDE973CD7645}" destId="{3565B7A4-4FEB-4351-BE9C-6C1054D20695}" srcOrd="0" destOrd="0" parTransId="{FBBFE078-83DE-4758-A212-E3C1A5A0A7C0}" sibTransId="{0174A43A-1941-4F0E-AE88-2D1DA85ABB40}"/>
    <dgm:cxn modelId="{733C8443-52CF-45D4-9BB3-9099806856FA}" type="presOf" srcId="{65BFC81E-4BE6-4E18-A3DD-45F968818CD9}" destId="{894E1314-3FE8-4571-A7EC-F1C38FC1AB39}" srcOrd="1" destOrd="0" presId="urn:microsoft.com/office/officeart/2005/8/layout/orgChart1"/>
    <dgm:cxn modelId="{83F6556E-A113-4CA1-AD52-1DA39607439A}" type="presParOf" srcId="{A19AD21E-F5A0-493E-A7D5-DE7F2C13DC2B}" destId="{3D423C1F-1BDF-4378-B4C0-AB5327443E2D}" srcOrd="0" destOrd="0" presId="urn:microsoft.com/office/officeart/2005/8/layout/orgChart1"/>
    <dgm:cxn modelId="{54ADA26D-7484-4533-AF8B-06BDC7C85523}" type="presParOf" srcId="{3D423C1F-1BDF-4378-B4C0-AB5327443E2D}" destId="{14BC7C5F-FAB4-47EA-A8E2-9E822DA46013}" srcOrd="0" destOrd="0" presId="urn:microsoft.com/office/officeart/2005/8/layout/orgChart1"/>
    <dgm:cxn modelId="{CE2DC6ED-5E14-4F91-A9CE-BCCC820F15C5}" type="presParOf" srcId="{14BC7C5F-FAB4-47EA-A8E2-9E822DA46013}" destId="{4572C78C-55EF-444A-AB27-AA7BDE99B78C}" srcOrd="0" destOrd="0" presId="urn:microsoft.com/office/officeart/2005/8/layout/orgChart1"/>
    <dgm:cxn modelId="{C468DD72-30D6-486A-9C20-E2C4097EF6D6}" type="presParOf" srcId="{14BC7C5F-FAB4-47EA-A8E2-9E822DA46013}" destId="{AE7ADA67-867A-4AC2-8264-BAAF24CC28E6}" srcOrd="1" destOrd="0" presId="urn:microsoft.com/office/officeart/2005/8/layout/orgChart1"/>
    <dgm:cxn modelId="{27E554CF-42E4-4603-A5FB-5673362B82A8}" type="presParOf" srcId="{3D423C1F-1BDF-4378-B4C0-AB5327443E2D}" destId="{D945AFED-C4ED-4F6C-B33A-331C4F4C3CAE}" srcOrd="1" destOrd="0" presId="urn:microsoft.com/office/officeart/2005/8/layout/orgChart1"/>
    <dgm:cxn modelId="{8DA9BD9D-3613-4258-9203-8EE67E9B19EF}" type="presParOf" srcId="{D945AFED-C4ED-4F6C-B33A-331C4F4C3CAE}" destId="{2631A042-EB0E-48A1-A764-4828C97990C4}" srcOrd="0" destOrd="0" presId="urn:microsoft.com/office/officeart/2005/8/layout/orgChart1"/>
    <dgm:cxn modelId="{CBF5912B-E417-4875-88D0-5B60339B2480}" type="presParOf" srcId="{D945AFED-C4ED-4F6C-B33A-331C4F4C3CAE}" destId="{08E532BB-A68D-4E5B-91B6-848042525078}" srcOrd="1" destOrd="0" presId="urn:microsoft.com/office/officeart/2005/8/layout/orgChart1"/>
    <dgm:cxn modelId="{472A9872-B817-4864-8D33-A6EB47CCA288}" type="presParOf" srcId="{08E532BB-A68D-4E5B-91B6-848042525078}" destId="{57854088-1333-43F5-A9E3-D1E868AFF832}" srcOrd="0" destOrd="0" presId="urn:microsoft.com/office/officeart/2005/8/layout/orgChart1"/>
    <dgm:cxn modelId="{D7234827-F049-49D6-9D45-AE7D87FA96F7}" type="presParOf" srcId="{57854088-1333-43F5-A9E3-D1E868AFF832}" destId="{8B1600C3-85A1-4CA5-941B-453D4737383A}" srcOrd="0" destOrd="0" presId="urn:microsoft.com/office/officeart/2005/8/layout/orgChart1"/>
    <dgm:cxn modelId="{0BE8DBE5-5A6D-4465-B88D-44E2F14DE02C}" type="presParOf" srcId="{57854088-1333-43F5-A9E3-D1E868AFF832}" destId="{B04B36E4-BF17-4B54-93CB-A2A06B267179}" srcOrd="1" destOrd="0" presId="urn:microsoft.com/office/officeart/2005/8/layout/orgChart1"/>
    <dgm:cxn modelId="{7F6C6291-295C-490D-A672-891B691057AC}" type="presParOf" srcId="{08E532BB-A68D-4E5B-91B6-848042525078}" destId="{E14D86C2-5DFE-41FC-AEFD-6678D32723DD}" srcOrd="1" destOrd="0" presId="urn:microsoft.com/office/officeart/2005/8/layout/orgChart1"/>
    <dgm:cxn modelId="{5E59352E-493E-4778-9988-E3B384840B5A}" type="presParOf" srcId="{E14D86C2-5DFE-41FC-AEFD-6678D32723DD}" destId="{22B6323B-2772-4AFA-A382-EDD6ED68F8B6}" srcOrd="0" destOrd="0" presId="urn:microsoft.com/office/officeart/2005/8/layout/orgChart1"/>
    <dgm:cxn modelId="{DA30D7D5-4852-4C4C-BF09-F3E1721CE3B4}" type="presParOf" srcId="{E14D86C2-5DFE-41FC-AEFD-6678D32723DD}" destId="{3D41B50B-B45E-4F6F-ADAA-F8982B6353FF}" srcOrd="1" destOrd="0" presId="urn:microsoft.com/office/officeart/2005/8/layout/orgChart1"/>
    <dgm:cxn modelId="{47E29A11-CE5A-4C87-B5FB-439DBD61027D}" type="presParOf" srcId="{3D41B50B-B45E-4F6F-ADAA-F8982B6353FF}" destId="{CF26A8A9-FDD2-4BC7-B80B-5622FF97C524}" srcOrd="0" destOrd="0" presId="urn:microsoft.com/office/officeart/2005/8/layout/orgChart1"/>
    <dgm:cxn modelId="{3C6ED42B-9753-484B-BFF3-E6F83FEB3A50}" type="presParOf" srcId="{CF26A8A9-FDD2-4BC7-B80B-5622FF97C524}" destId="{3D8D4185-AC35-41BD-9B7F-CEDA155FA785}" srcOrd="0" destOrd="0" presId="urn:microsoft.com/office/officeart/2005/8/layout/orgChart1"/>
    <dgm:cxn modelId="{AEF32E8D-E316-44C5-87C7-62AEB6BF31C9}" type="presParOf" srcId="{CF26A8A9-FDD2-4BC7-B80B-5622FF97C524}" destId="{46822E09-FF9A-448D-87FC-B9D9812FB8FB}" srcOrd="1" destOrd="0" presId="urn:microsoft.com/office/officeart/2005/8/layout/orgChart1"/>
    <dgm:cxn modelId="{2289B873-ABC8-4545-88F4-9796EBF88818}" type="presParOf" srcId="{3D41B50B-B45E-4F6F-ADAA-F8982B6353FF}" destId="{9BB232E4-85A9-44B5-A048-8FB1A7CB9E99}" srcOrd="1" destOrd="0" presId="urn:microsoft.com/office/officeart/2005/8/layout/orgChart1"/>
    <dgm:cxn modelId="{6D7825B3-BC1C-4C13-875A-DD1DD324A895}" type="presParOf" srcId="{9BB232E4-85A9-44B5-A048-8FB1A7CB9E99}" destId="{CD58C616-3834-49FA-9864-4D0B1B45A02F}" srcOrd="0" destOrd="0" presId="urn:microsoft.com/office/officeart/2005/8/layout/orgChart1"/>
    <dgm:cxn modelId="{FC302510-C5C1-44AB-9BAA-2F0D271ACFED}" type="presParOf" srcId="{9BB232E4-85A9-44B5-A048-8FB1A7CB9E99}" destId="{F71357CC-4F06-4065-ACE6-87B1D3C868D2}" srcOrd="1" destOrd="0" presId="urn:microsoft.com/office/officeart/2005/8/layout/orgChart1"/>
    <dgm:cxn modelId="{ACFAB953-50BE-443D-AF37-ED37E19A8995}" type="presParOf" srcId="{F71357CC-4F06-4065-ACE6-87B1D3C868D2}" destId="{54295398-2163-48B8-A3C9-2193E111D35A}" srcOrd="0" destOrd="0" presId="urn:microsoft.com/office/officeart/2005/8/layout/orgChart1"/>
    <dgm:cxn modelId="{7F30372B-B3DD-441E-8F03-0AF475EC5D02}" type="presParOf" srcId="{54295398-2163-48B8-A3C9-2193E111D35A}" destId="{4DAC32E4-48DF-4B46-A61C-DE4346B90F1F}" srcOrd="0" destOrd="0" presId="urn:microsoft.com/office/officeart/2005/8/layout/orgChart1"/>
    <dgm:cxn modelId="{AC1E0CF4-1ED1-46F3-83C1-EC0E28D07E12}" type="presParOf" srcId="{54295398-2163-48B8-A3C9-2193E111D35A}" destId="{95E251D8-4F89-4657-87F6-FC56C28401F6}" srcOrd="1" destOrd="0" presId="urn:microsoft.com/office/officeart/2005/8/layout/orgChart1"/>
    <dgm:cxn modelId="{4CB0C2A4-4DDD-45EC-859A-FE21D5596E68}" type="presParOf" srcId="{F71357CC-4F06-4065-ACE6-87B1D3C868D2}" destId="{01F5149F-C47D-4B77-A9EF-CDDD0F60EEAF}" srcOrd="1" destOrd="0" presId="urn:microsoft.com/office/officeart/2005/8/layout/orgChart1"/>
    <dgm:cxn modelId="{87C60E69-FDA3-4174-8F13-5DD40B908551}" type="presParOf" srcId="{F71357CC-4F06-4065-ACE6-87B1D3C868D2}" destId="{351800C4-30F5-4B66-99B7-ACB2A1ED7326}" srcOrd="2" destOrd="0" presId="urn:microsoft.com/office/officeart/2005/8/layout/orgChart1"/>
    <dgm:cxn modelId="{82C294D7-96D6-4943-8530-6C59ADBAA1C1}" type="presParOf" srcId="{9BB232E4-85A9-44B5-A048-8FB1A7CB9E99}" destId="{0622F2EA-D38C-436E-858F-A756A358983E}" srcOrd="2" destOrd="0" presId="urn:microsoft.com/office/officeart/2005/8/layout/orgChart1"/>
    <dgm:cxn modelId="{E2725EEE-A4DA-4D36-870A-CD6A1D5F5464}" type="presParOf" srcId="{9BB232E4-85A9-44B5-A048-8FB1A7CB9E99}" destId="{A0D0B9E8-4770-464B-9C69-7FB3D8B8E04E}" srcOrd="3" destOrd="0" presId="urn:microsoft.com/office/officeart/2005/8/layout/orgChart1"/>
    <dgm:cxn modelId="{BAAA89D1-DD4B-4323-BCEC-9D43A82E1BE9}" type="presParOf" srcId="{A0D0B9E8-4770-464B-9C69-7FB3D8B8E04E}" destId="{7FAD5E4F-5D77-4D61-BC37-32A7DC6C5F60}" srcOrd="0" destOrd="0" presId="urn:microsoft.com/office/officeart/2005/8/layout/orgChart1"/>
    <dgm:cxn modelId="{3C41BA25-151A-4293-A902-BE20631607E5}" type="presParOf" srcId="{7FAD5E4F-5D77-4D61-BC37-32A7DC6C5F60}" destId="{3681E426-28C6-44AA-B832-408574763919}" srcOrd="0" destOrd="0" presId="urn:microsoft.com/office/officeart/2005/8/layout/orgChart1"/>
    <dgm:cxn modelId="{E1BA9BC4-9281-4406-8D6E-3621E47B8795}" type="presParOf" srcId="{7FAD5E4F-5D77-4D61-BC37-32A7DC6C5F60}" destId="{C5F9B04D-C641-450B-A59D-8B48860C2F40}" srcOrd="1" destOrd="0" presId="urn:microsoft.com/office/officeart/2005/8/layout/orgChart1"/>
    <dgm:cxn modelId="{047731D2-FCDA-4852-8718-8970205EDA42}" type="presParOf" srcId="{A0D0B9E8-4770-464B-9C69-7FB3D8B8E04E}" destId="{B1999823-D37E-43B3-BFFB-BCE9AC077CC0}" srcOrd="1" destOrd="0" presId="urn:microsoft.com/office/officeart/2005/8/layout/orgChart1"/>
    <dgm:cxn modelId="{A064CDA9-F076-4997-B18C-9FFCE0A4E783}" type="presParOf" srcId="{A0D0B9E8-4770-464B-9C69-7FB3D8B8E04E}" destId="{A9CCD83F-930A-46CA-9753-409A73CADED0}" srcOrd="2" destOrd="0" presId="urn:microsoft.com/office/officeart/2005/8/layout/orgChart1"/>
    <dgm:cxn modelId="{F08CF0ED-D13C-45CD-8A31-02A0796CA37A}" type="presParOf" srcId="{9BB232E4-85A9-44B5-A048-8FB1A7CB9E99}" destId="{441662B7-F656-4774-8719-340655378EFE}" srcOrd="4" destOrd="0" presId="urn:microsoft.com/office/officeart/2005/8/layout/orgChart1"/>
    <dgm:cxn modelId="{6D9346DD-EC09-4AEE-970A-039D1B0F3D32}" type="presParOf" srcId="{9BB232E4-85A9-44B5-A048-8FB1A7CB9E99}" destId="{4EEF805C-6EE6-460F-9BB2-CB902EE2CAE6}" srcOrd="5" destOrd="0" presId="urn:microsoft.com/office/officeart/2005/8/layout/orgChart1"/>
    <dgm:cxn modelId="{EECA3127-BC07-4B4C-9C29-D4DD65A77873}" type="presParOf" srcId="{4EEF805C-6EE6-460F-9BB2-CB902EE2CAE6}" destId="{E75D8DC8-6949-4F08-A845-A69088B2B816}" srcOrd="0" destOrd="0" presId="urn:microsoft.com/office/officeart/2005/8/layout/orgChart1"/>
    <dgm:cxn modelId="{DDF08C69-E12B-4A35-A3BC-C05ABD7C571F}" type="presParOf" srcId="{E75D8DC8-6949-4F08-A845-A69088B2B816}" destId="{4195AC68-E702-4F54-ABA5-D9A964935329}" srcOrd="0" destOrd="0" presId="urn:microsoft.com/office/officeart/2005/8/layout/orgChart1"/>
    <dgm:cxn modelId="{58FF36F4-8EAD-40E0-9F45-8BDB6E602DB4}" type="presParOf" srcId="{E75D8DC8-6949-4F08-A845-A69088B2B816}" destId="{216A08D9-241F-4162-8241-3A1BC0B29EC3}" srcOrd="1" destOrd="0" presId="urn:microsoft.com/office/officeart/2005/8/layout/orgChart1"/>
    <dgm:cxn modelId="{6F7D3EB8-5F55-4D32-8E2F-A9F2AC84EE12}" type="presParOf" srcId="{4EEF805C-6EE6-460F-9BB2-CB902EE2CAE6}" destId="{E469334D-76A3-40D9-AA06-AF09F325BFEF}" srcOrd="1" destOrd="0" presId="urn:microsoft.com/office/officeart/2005/8/layout/orgChart1"/>
    <dgm:cxn modelId="{DC0316D1-8934-459F-949E-9706FD0C5D0C}" type="presParOf" srcId="{4EEF805C-6EE6-460F-9BB2-CB902EE2CAE6}" destId="{1ED324D3-C8D9-4BE5-99DC-C1A4BEA6F4F2}" srcOrd="2" destOrd="0" presId="urn:microsoft.com/office/officeart/2005/8/layout/orgChart1"/>
    <dgm:cxn modelId="{95974976-D16B-475B-A557-D3E762835A91}" type="presParOf" srcId="{3D41B50B-B45E-4F6F-ADAA-F8982B6353FF}" destId="{50284E4C-F50B-41B6-B4E6-83CF9C66B2FD}" srcOrd="2" destOrd="0" presId="urn:microsoft.com/office/officeart/2005/8/layout/orgChart1"/>
    <dgm:cxn modelId="{1B436809-B952-449C-8C90-4E056E42F26D}" type="presParOf" srcId="{E14D86C2-5DFE-41FC-AEFD-6678D32723DD}" destId="{2AC5E7A0-BBDD-4E8E-83CE-9285E23BDD1C}" srcOrd="2" destOrd="0" presId="urn:microsoft.com/office/officeart/2005/8/layout/orgChart1"/>
    <dgm:cxn modelId="{CDDCAE47-955A-48F9-ADBE-E545BE112466}" type="presParOf" srcId="{E14D86C2-5DFE-41FC-AEFD-6678D32723DD}" destId="{1C2576F3-C414-4427-B0A7-A4088CE716E8}" srcOrd="3" destOrd="0" presId="urn:microsoft.com/office/officeart/2005/8/layout/orgChart1"/>
    <dgm:cxn modelId="{4923B3D8-E55F-44A2-B893-B8198C8352DC}" type="presParOf" srcId="{1C2576F3-C414-4427-B0A7-A4088CE716E8}" destId="{3587FAD0-47FB-47F2-9D33-8EF628579B54}" srcOrd="0" destOrd="0" presId="urn:microsoft.com/office/officeart/2005/8/layout/orgChart1"/>
    <dgm:cxn modelId="{5A5757E9-5688-4956-9FBA-2D41E8811C05}" type="presParOf" srcId="{3587FAD0-47FB-47F2-9D33-8EF628579B54}" destId="{88ACE26B-3F6A-4D4B-B439-F078A4CB52CB}" srcOrd="0" destOrd="0" presId="urn:microsoft.com/office/officeart/2005/8/layout/orgChart1"/>
    <dgm:cxn modelId="{511534BC-E0F2-45C7-A956-0D6CB6EE6350}" type="presParOf" srcId="{3587FAD0-47FB-47F2-9D33-8EF628579B54}" destId="{994C608B-0E76-4621-841C-27536154E8D0}" srcOrd="1" destOrd="0" presId="urn:microsoft.com/office/officeart/2005/8/layout/orgChart1"/>
    <dgm:cxn modelId="{70651C5C-E585-4281-A427-9B628196D2C6}" type="presParOf" srcId="{1C2576F3-C414-4427-B0A7-A4088CE716E8}" destId="{52F41336-C8FA-42D2-80EE-FE885A013914}" srcOrd="1" destOrd="0" presId="urn:microsoft.com/office/officeart/2005/8/layout/orgChart1"/>
    <dgm:cxn modelId="{378ECCF8-DAEE-42F6-B8E6-7FDC8366545D}" type="presParOf" srcId="{52F41336-C8FA-42D2-80EE-FE885A013914}" destId="{E88345F9-C492-4611-A63E-5442B081EE08}" srcOrd="0" destOrd="0" presId="urn:microsoft.com/office/officeart/2005/8/layout/orgChart1"/>
    <dgm:cxn modelId="{AA452C11-7BB1-4815-BB8C-BF5F6209366E}" type="presParOf" srcId="{52F41336-C8FA-42D2-80EE-FE885A013914}" destId="{B8F966C3-B5E3-4E7A-969B-9E9D5486153C}" srcOrd="1" destOrd="0" presId="urn:microsoft.com/office/officeart/2005/8/layout/orgChart1"/>
    <dgm:cxn modelId="{06CBDDC7-52B8-4713-9D7A-7D3B2028DFE5}" type="presParOf" srcId="{B8F966C3-B5E3-4E7A-969B-9E9D5486153C}" destId="{EF7ED2DF-42FD-4F5E-910C-17033C8195B6}" srcOrd="0" destOrd="0" presId="urn:microsoft.com/office/officeart/2005/8/layout/orgChart1"/>
    <dgm:cxn modelId="{1A9450FE-6FC7-46AD-829C-121E4EC130AB}" type="presParOf" srcId="{EF7ED2DF-42FD-4F5E-910C-17033C8195B6}" destId="{37C190F6-B393-4145-9FBC-93CDE2A093D0}" srcOrd="0" destOrd="0" presId="urn:microsoft.com/office/officeart/2005/8/layout/orgChart1"/>
    <dgm:cxn modelId="{2B2FFDAA-CD6E-47F7-8959-423DA5C700CD}" type="presParOf" srcId="{EF7ED2DF-42FD-4F5E-910C-17033C8195B6}" destId="{79A77584-05A7-444D-885A-AEBECD6C734C}" srcOrd="1" destOrd="0" presId="urn:microsoft.com/office/officeart/2005/8/layout/orgChart1"/>
    <dgm:cxn modelId="{9ABD71EB-3E19-4D7F-8435-DE9CCE878FF1}" type="presParOf" srcId="{B8F966C3-B5E3-4E7A-969B-9E9D5486153C}" destId="{BAF425FC-888E-46E0-9330-8A49688FAABC}" srcOrd="1" destOrd="0" presId="urn:microsoft.com/office/officeart/2005/8/layout/orgChart1"/>
    <dgm:cxn modelId="{1D4AD2AE-CE38-468E-9646-5D3731D86325}" type="presParOf" srcId="{B8F966C3-B5E3-4E7A-969B-9E9D5486153C}" destId="{FAF2199B-B9C7-4BBC-97F6-DC31CBAEBC74}" srcOrd="2" destOrd="0" presId="urn:microsoft.com/office/officeart/2005/8/layout/orgChart1"/>
    <dgm:cxn modelId="{A07B1A0C-6913-4F0C-90C8-B3E3D5ED96DC}" type="presParOf" srcId="{52F41336-C8FA-42D2-80EE-FE885A013914}" destId="{F1B70EEE-9379-420A-AF23-AA0B20D4E837}" srcOrd="2" destOrd="0" presId="urn:microsoft.com/office/officeart/2005/8/layout/orgChart1"/>
    <dgm:cxn modelId="{0BA95293-6468-474F-A972-CBF2D33ED9D5}" type="presParOf" srcId="{52F41336-C8FA-42D2-80EE-FE885A013914}" destId="{58FF4B4D-D947-41B7-95DE-1B14AD8ABBBC}" srcOrd="3" destOrd="0" presId="urn:microsoft.com/office/officeart/2005/8/layout/orgChart1"/>
    <dgm:cxn modelId="{55E001ED-7A12-46FB-A500-B2B800B7D688}" type="presParOf" srcId="{58FF4B4D-D947-41B7-95DE-1B14AD8ABBBC}" destId="{465AEAA1-60E5-4359-831D-ADDC9998EF96}" srcOrd="0" destOrd="0" presId="urn:microsoft.com/office/officeart/2005/8/layout/orgChart1"/>
    <dgm:cxn modelId="{925A220C-E793-4E7C-B4E6-E63A44B5DC58}" type="presParOf" srcId="{465AEAA1-60E5-4359-831D-ADDC9998EF96}" destId="{61469FAC-DA56-4887-9ED5-E76230F938B2}" srcOrd="0" destOrd="0" presId="urn:microsoft.com/office/officeart/2005/8/layout/orgChart1"/>
    <dgm:cxn modelId="{B34D86A5-5DED-4F01-B5C0-C42F0D81384D}" type="presParOf" srcId="{465AEAA1-60E5-4359-831D-ADDC9998EF96}" destId="{22A24E07-0665-4852-BD24-3A8E1FFC850F}" srcOrd="1" destOrd="0" presId="urn:microsoft.com/office/officeart/2005/8/layout/orgChart1"/>
    <dgm:cxn modelId="{8CC03165-7B08-462A-9654-ECB8536420DA}" type="presParOf" srcId="{58FF4B4D-D947-41B7-95DE-1B14AD8ABBBC}" destId="{9D74D72D-37EC-49DB-9283-920EB6D5735B}" srcOrd="1" destOrd="0" presId="urn:microsoft.com/office/officeart/2005/8/layout/orgChart1"/>
    <dgm:cxn modelId="{EC9A198A-2F2B-4289-B1DD-D228B373DB5A}" type="presParOf" srcId="{58FF4B4D-D947-41B7-95DE-1B14AD8ABBBC}" destId="{AAD51289-1754-4C20-A328-8DE9977F1AC4}" srcOrd="2" destOrd="0" presId="urn:microsoft.com/office/officeart/2005/8/layout/orgChart1"/>
    <dgm:cxn modelId="{CE98876C-F959-4B69-8B26-9DAB7D14A47D}" type="presParOf" srcId="{52F41336-C8FA-42D2-80EE-FE885A013914}" destId="{D9FEBF44-7C77-4A1E-8945-0B8E46603599}" srcOrd="4" destOrd="0" presId="urn:microsoft.com/office/officeart/2005/8/layout/orgChart1"/>
    <dgm:cxn modelId="{67E35FD8-35A2-4D34-8BE5-E53CC920787D}" type="presParOf" srcId="{52F41336-C8FA-42D2-80EE-FE885A013914}" destId="{F2B03D30-C86B-4E2A-9167-B0DA45D50FCF}" srcOrd="5" destOrd="0" presId="urn:microsoft.com/office/officeart/2005/8/layout/orgChart1"/>
    <dgm:cxn modelId="{EC4FB899-6ABB-4726-B294-C13C430F216B}" type="presParOf" srcId="{F2B03D30-C86B-4E2A-9167-B0DA45D50FCF}" destId="{9281C839-B070-416F-8F9B-CDE2311DDD91}" srcOrd="0" destOrd="0" presId="urn:microsoft.com/office/officeart/2005/8/layout/orgChart1"/>
    <dgm:cxn modelId="{9D0876D8-C4C0-416E-B268-6BD6DEF7DC92}" type="presParOf" srcId="{9281C839-B070-416F-8F9B-CDE2311DDD91}" destId="{18A3588F-4323-4C6D-B57E-77C8B0DBEFCA}" srcOrd="0" destOrd="0" presId="urn:microsoft.com/office/officeart/2005/8/layout/orgChart1"/>
    <dgm:cxn modelId="{44763C9A-BA22-4A2C-92DC-FA893D5890F0}" type="presParOf" srcId="{9281C839-B070-416F-8F9B-CDE2311DDD91}" destId="{75735BEA-4A25-4DEA-B00F-6136223B43D2}" srcOrd="1" destOrd="0" presId="urn:microsoft.com/office/officeart/2005/8/layout/orgChart1"/>
    <dgm:cxn modelId="{FA4D0ECF-07A9-47AA-8698-959511E8A46B}" type="presParOf" srcId="{F2B03D30-C86B-4E2A-9167-B0DA45D50FCF}" destId="{1C01D0D4-11C1-4DC1-AA5D-59CE71CF138F}" srcOrd="1" destOrd="0" presId="urn:microsoft.com/office/officeart/2005/8/layout/orgChart1"/>
    <dgm:cxn modelId="{22102F17-764C-431C-BD44-5A0A5F426D89}" type="presParOf" srcId="{F2B03D30-C86B-4E2A-9167-B0DA45D50FCF}" destId="{9CC0F2A9-50D5-4EA5-A392-63C00F7C2824}" srcOrd="2" destOrd="0" presId="urn:microsoft.com/office/officeart/2005/8/layout/orgChart1"/>
    <dgm:cxn modelId="{72682289-AB66-4EDF-8868-50D67B5AEDEF}" type="presParOf" srcId="{1C2576F3-C414-4427-B0A7-A4088CE716E8}" destId="{06DD83EF-6079-45F0-A7C1-EBE655EEC8D3}" srcOrd="2" destOrd="0" presId="urn:microsoft.com/office/officeart/2005/8/layout/orgChart1"/>
    <dgm:cxn modelId="{8D6CE6C0-913F-4E38-984E-EA1BE64B0DE2}" type="presParOf" srcId="{08E532BB-A68D-4E5B-91B6-848042525078}" destId="{12815F0E-9EDC-430D-A9AE-5C13C2B02512}" srcOrd="2" destOrd="0" presId="urn:microsoft.com/office/officeart/2005/8/layout/orgChart1"/>
    <dgm:cxn modelId="{376C634F-9206-4508-9AEA-5CB1185119F3}" type="presParOf" srcId="{D945AFED-C4ED-4F6C-B33A-331C4F4C3CAE}" destId="{34732DBA-608E-4FBB-B29C-E5A22799683F}" srcOrd="2" destOrd="0" presId="urn:microsoft.com/office/officeart/2005/8/layout/orgChart1"/>
    <dgm:cxn modelId="{8821EFBA-9A78-4889-B8B7-B9FD60AA7137}" type="presParOf" srcId="{D945AFED-C4ED-4F6C-B33A-331C4F4C3CAE}" destId="{74B2FCF6-A664-4E22-B29F-4CC38BDC3D42}" srcOrd="3" destOrd="0" presId="urn:microsoft.com/office/officeart/2005/8/layout/orgChart1"/>
    <dgm:cxn modelId="{2B1D3838-2814-40D2-B776-59257C22F3A1}" type="presParOf" srcId="{74B2FCF6-A664-4E22-B29F-4CC38BDC3D42}" destId="{997C93DB-70EA-47E5-9EB5-A5782168FC24}" srcOrd="0" destOrd="0" presId="urn:microsoft.com/office/officeart/2005/8/layout/orgChart1"/>
    <dgm:cxn modelId="{B687FF20-68F0-4633-BECC-804C687419AD}" type="presParOf" srcId="{997C93DB-70EA-47E5-9EB5-A5782168FC24}" destId="{F860C9A2-8437-4F12-9084-0D7A625A0405}" srcOrd="0" destOrd="0" presId="urn:microsoft.com/office/officeart/2005/8/layout/orgChart1"/>
    <dgm:cxn modelId="{08E4A28F-58AB-4B25-B2FB-1579F65F349B}" type="presParOf" srcId="{997C93DB-70EA-47E5-9EB5-A5782168FC24}" destId="{A122C19E-F0FF-49E9-9BEE-2FB523CF4F87}" srcOrd="1" destOrd="0" presId="urn:microsoft.com/office/officeart/2005/8/layout/orgChart1"/>
    <dgm:cxn modelId="{2E6D206A-C1E1-4ABA-9F35-B30D183118BA}" type="presParOf" srcId="{74B2FCF6-A664-4E22-B29F-4CC38BDC3D42}" destId="{1702023B-3209-44E3-BA0A-A3985DB2730C}" srcOrd="1" destOrd="0" presId="urn:microsoft.com/office/officeart/2005/8/layout/orgChart1"/>
    <dgm:cxn modelId="{4DFBD6E6-9341-43DE-84C7-F5B0147A47DD}" type="presParOf" srcId="{1702023B-3209-44E3-BA0A-A3985DB2730C}" destId="{068893F4-B014-47B9-8005-4183C41FBB54}" srcOrd="0" destOrd="0" presId="urn:microsoft.com/office/officeart/2005/8/layout/orgChart1"/>
    <dgm:cxn modelId="{471F0B6E-0BAD-44B9-A77D-BE814EAC4A53}" type="presParOf" srcId="{1702023B-3209-44E3-BA0A-A3985DB2730C}" destId="{86003E67-8FB8-4B2D-A524-C3853307501F}" srcOrd="1" destOrd="0" presId="urn:microsoft.com/office/officeart/2005/8/layout/orgChart1"/>
    <dgm:cxn modelId="{CC9FDE93-D998-49F0-A5D8-BA2078AA0649}" type="presParOf" srcId="{86003E67-8FB8-4B2D-A524-C3853307501F}" destId="{15216EB2-AC92-4D88-BC51-D20A925D4631}" srcOrd="0" destOrd="0" presId="urn:microsoft.com/office/officeart/2005/8/layout/orgChart1"/>
    <dgm:cxn modelId="{A7B8A8C1-B4A9-4147-9311-67CAD41491DD}" type="presParOf" srcId="{15216EB2-AC92-4D88-BC51-D20A925D4631}" destId="{B4BD021B-13FA-4F42-9977-748019A242A6}" srcOrd="0" destOrd="0" presId="urn:microsoft.com/office/officeart/2005/8/layout/orgChart1"/>
    <dgm:cxn modelId="{68BE7ACA-767F-4DC6-8654-694D6DBC3E73}" type="presParOf" srcId="{15216EB2-AC92-4D88-BC51-D20A925D4631}" destId="{A85BE8FF-C1AF-4EED-9CFE-CE371D2D70A5}" srcOrd="1" destOrd="0" presId="urn:microsoft.com/office/officeart/2005/8/layout/orgChart1"/>
    <dgm:cxn modelId="{0E50953F-1320-4F54-83F9-39F895037DAF}" type="presParOf" srcId="{86003E67-8FB8-4B2D-A524-C3853307501F}" destId="{095499AF-0C13-4B15-9F47-24F9084A4C93}" srcOrd="1" destOrd="0" presId="urn:microsoft.com/office/officeart/2005/8/layout/orgChart1"/>
    <dgm:cxn modelId="{4C957C31-3AA8-4EBA-9A7B-56A4801D66A3}" type="presParOf" srcId="{095499AF-0C13-4B15-9F47-24F9084A4C93}" destId="{B84DE6DA-454F-40EF-94AF-49DB694807EF}" srcOrd="0" destOrd="0" presId="urn:microsoft.com/office/officeart/2005/8/layout/orgChart1"/>
    <dgm:cxn modelId="{30AC7CD1-4D1D-45DD-A625-23205793A41B}" type="presParOf" srcId="{095499AF-0C13-4B15-9F47-24F9084A4C93}" destId="{C5DC4BF6-2A72-461E-81DA-43798B2FE5BB}" srcOrd="1" destOrd="0" presId="urn:microsoft.com/office/officeart/2005/8/layout/orgChart1"/>
    <dgm:cxn modelId="{D51C37A1-D934-4DB3-A066-743BF828C526}" type="presParOf" srcId="{C5DC4BF6-2A72-461E-81DA-43798B2FE5BB}" destId="{A61B066F-1396-4A5D-94A4-4BC3499FDE6B}" srcOrd="0" destOrd="0" presId="urn:microsoft.com/office/officeart/2005/8/layout/orgChart1"/>
    <dgm:cxn modelId="{17B50229-1844-4E55-B18B-8FB7EB890DA7}" type="presParOf" srcId="{A61B066F-1396-4A5D-94A4-4BC3499FDE6B}" destId="{48E8EBE6-6CDA-4F46-B077-9863F5D77D79}" srcOrd="0" destOrd="0" presId="urn:microsoft.com/office/officeart/2005/8/layout/orgChart1"/>
    <dgm:cxn modelId="{5DCD6966-1ABA-4D0B-9314-F78DDE877B79}" type="presParOf" srcId="{A61B066F-1396-4A5D-94A4-4BC3499FDE6B}" destId="{36B49637-8D66-4768-AE13-6C8C7F01C73D}" srcOrd="1" destOrd="0" presId="urn:microsoft.com/office/officeart/2005/8/layout/orgChart1"/>
    <dgm:cxn modelId="{499183CC-A7EC-44DA-A2B5-C9FF269B83BD}" type="presParOf" srcId="{C5DC4BF6-2A72-461E-81DA-43798B2FE5BB}" destId="{86A55821-60B5-4588-B332-1D0568DE98D6}" srcOrd="1" destOrd="0" presId="urn:microsoft.com/office/officeart/2005/8/layout/orgChart1"/>
    <dgm:cxn modelId="{4896CBAF-C3DF-429E-BE8C-EB7577EFE218}" type="presParOf" srcId="{C5DC4BF6-2A72-461E-81DA-43798B2FE5BB}" destId="{80A0661E-0C1C-45A0-A3F5-4F00540A48E1}" srcOrd="2" destOrd="0" presId="urn:microsoft.com/office/officeart/2005/8/layout/orgChart1"/>
    <dgm:cxn modelId="{73C608CB-AC8B-4365-83E9-0E47A9306AA9}" type="presParOf" srcId="{095499AF-0C13-4B15-9F47-24F9084A4C93}" destId="{6B143EA4-2F14-47C3-8FAC-99B844207B9C}" srcOrd="2" destOrd="0" presId="urn:microsoft.com/office/officeart/2005/8/layout/orgChart1"/>
    <dgm:cxn modelId="{A577101A-74DD-4608-8E64-3BDF1246AD29}" type="presParOf" srcId="{095499AF-0C13-4B15-9F47-24F9084A4C93}" destId="{B65DBBF4-9F9C-4A03-ABBC-F98D6EC07AB4}" srcOrd="3" destOrd="0" presId="urn:microsoft.com/office/officeart/2005/8/layout/orgChart1"/>
    <dgm:cxn modelId="{1981C13C-88DE-491B-B53A-2555B69CD243}" type="presParOf" srcId="{B65DBBF4-9F9C-4A03-ABBC-F98D6EC07AB4}" destId="{80E1BE1D-8F33-4D1D-B5C1-9A13FBD17DE0}" srcOrd="0" destOrd="0" presId="urn:microsoft.com/office/officeart/2005/8/layout/orgChart1"/>
    <dgm:cxn modelId="{D13ED74A-9EBB-4DF1-8E78-DE255217F9C7}" type="presParOf" srcId="{80E1BE1D-8F33-4D1D-B5C1-9A13FBD17DE0}" destId="{5EC915E3-22D8-4483-B647-A47C5ECDDFAB}" srcOrd="0" destOrd="0" presId="urn:microsoft.com/office/officeart/2005/8/layout/orgChart1"/>
    <dgm:cxn modelId="{80A28623-C50F-47EC-9EFC-2CCE2672DFA9}" type="presParOf" srcId="{80E1BE1D-8F33-4D1D-B5C1-9A13FBD17DE0}" destId="{5E4AC2ED-92CA-45DD-9B1B-5380E1204AA6}" srcOrd="1" destOrd="0" presId="urn:microsoft.com/office/officeart/2005/8/layout/orgChart1"/>
    <dgm:cxn modelId="{12AC11F7-055C-460A-B646-F19652EA1610}" type="presParOf" srcId="{B65DBBF4-9F9C-4A03-ABBC-F98D6EC07AB4}" destId="{A8D40E2F-2ECD-4C92-8EF6-E765740C564F}" srcOrd="1" destOrd="0" presId="urn:microsoft.com/office/officeart/2005/8/layout/orgChart1"/>
    <dgm:cxn modelId="{23B95CAE-A83F-4133-BA6E-FFEC92842405}" type="presParOf" srcId="{B65DBBF4-9F9C-4A03-ABBC-F98D6EC07AB4}" destId="{6232F0D7-748B-4F9E-B4D2-A89D8885D001}" srcOrd="2" destOrd="0" presId="urn:microsoft.com/office/officeart/2005/8/layout/orgChart1"/>
    <dgm:cxn modelId="{CDECF0A9-267D-4B74-B81F-E1550695CE8E}" type="presParOf" srcId="{86003E67-8FB8-4B2D-A524-C3853307501F}" destId="{A685B823-B264-4CF5-AC58-26F3F6B1CB36}" srcOrd="2" destOrd="0" presId="urn:microsoft.com/office/officeart/2005/8/layout/orgChart1"/>
    <dgm:cxn modelId="{77E88712-6DAC-4FFD-BC5E-572A3B54C14E}" type="presParOf" srcId="{1702023B-3209-44E3-BA0A-A3985DB2730C}" destId="{26A53529-BB63-4082-B5B0-B1319826DA34}" srcOrd="2" destOrd="0" presId="urn:microsoft.com/office/officeart/2005/8/layout/orgChart1"/>
    <dgm:cxn modelId="{D77F5A78-07AC-4ADC-B157-E5D44AFC7B3D}" type="presParOf" srcId="{1702023B-3209-44E3-BA0A-A3985DB2730C}" destId="{DD37A134-5E45-4D93-B098-53727D9A69BD}" srcOrd="3" destOrd="0" presId="urn:microsoft.com/office/officeart/2005/8/layout/orgChart1"/>
    <dgm:cxn modelId="{3FBBC4EB-C5F5-427F-82B5-167994B6B8E0}" type="presParOf" srcId="{DD37A134-5E45-4D93-B098-53727D9A69BD}" destId="{8D62625D-431D-45AD-B574-8040537C928D}" srcOrd="0" destOrd="0" presId="urn:microsoft.com/office/officeart/2005/8/layout/orgChart1"/>
    <dgm:cxn modelId="{D4F04404-1556-4092-AFD3-935D28F1ACBB}" type="presParOf" srcId="{8D62625D-431D-45AD-B574-8040537C928D}" destId="{3D698AAF-2528-43D2-970E-A9233983AFD6}" srcOrd="0" destOrd="0" presId="urn:microsoft.com/office/officeart/2005/8/layout/orgChart1"/>
    <dgm:cxn modelId="{53AFAEC3-A209-4EDC-848D-989FAB072B24}" type="presParOf" srcId="{8D62625D-431D-45AD-B574-8040537C928D}" destId="{894E1314-3FE8-4571-A7EC-F1C38FC1AB39}" srcOrd="1" destOrd="0" presId="urn:microsoft.com/office/officeart/2005/8/layout/orgChart1"/>
    <dgm:cxn modelId="{BCDF2C7E-8D9D-4C2A-8290-57B9645059C9}" type="presParOf" srcId="{DD37A134-5E45-4D93-B098-53727D9A69BD}" destId="{BC20CD51-AF28-4FFC-AFF3-0651C11C5A51}" srcOrd="1" destOrd="0" presId="urn:microsoft.com/office/officeart/2005/8/layout/orgChart1"/>
    <dgm:cxn modelId="{268014B9-3626-4C23-A938-E9D4B29BA271}" type="presParOf" srcId="{BC20CD51-AF28-4FFC-AFF3-0651C11C5A51}" destId="{57AD0E80-DC3E-4A7F-BFFE-BE2316C6FEDF}" srcOrd="0" destOrd="0" presId="urn:microsoft.com/office/officeart/2005/8/layout/orgChart1"/>
    <dgm:cxn modelId="{234993D3-185F-4A0B-AB59-8B0AC03DEC80}" type="presParOf" srcId="{BC20CD51-AF28-4FFC-AFF3-0651C11C5A51}" destId="{A5F340CF-99BF-4D6E-813B-52CC5084C1D6}" srcOrd="1" destOrd="0" presId="urn:microsoft.com/office/officeart/2005/8/layout/orgChart1"/>
    <dgm:cxn modelId="{82254E0B-CFD8-4671-9F5D-8C541484DC61}" type="presParOf" srcId="{A5F340CF-99BF-4D6E-813B-52CC5084C1D6}" destId="{610BB914-FB1A-4C74-A27B-CB3BAF2E89D5}" srcOrd="0" destOrd="0" presId="urn:microsoft.com/office/officeart/2005/8/layout/orgChart1"/>
    <dgm:cxn modelId="{2E85C94D-E192-4657-B3DE-A73FC17E5E4A}" type="presParOf" srcId="{610BB914-FB1A-4C74-A27B-CB3BAF2E89D5}" destId="{D005C83D-4910-4D3C-BF03-B2F80E723325}" srcOrd="0" destOrd="0" presId="urn:microsoft.com/office/officeart/2005/8/layout/orgChart1"/>
    <dgm:cxn modelId="{FEF85EF5-04F2-4299-8CB2-C8C802149779}" type="presParOf" srcId="{610BB914-FB1A-4C74-A27B-CB3BAF2E89D5}" destId="{027A83D1-E39C-42BB-9C0F-400ABD5D8F04}" srcOrd="1" destOrd="0" presId="urn:microsoft.com/office/officeart/2005/8/layout/orgChart1"/>
    <dgm:cxn modelId="{24701597-FF84-4FFF-9956-4D19089A154F}" type="presParOf" srcId="{A5F340CF-99BF-4D6E-813B-52CC5084C1D6}" destId="{1DA87797-5222-4EC1-89B2-6753788FB703}" srcOrd="1" destOrd="0" presId="urn:microsoft.com/office/officeart/2005/8/layout/orgChart1"/>
    <dgm:cxn modelId="{6E07E05C-64E8-4D5B-A665-EFADB6E76DBC}" type="presParOf" srcId="{A5F340CF-99BF-4D6E-813B-52CC5084C1D6}" destId="{E5418625-D0C8-4F2F-A606-06DA0F35FF78}" srcOrd="2" destOrd="0" presId="urn:microsoft.com/office/officeart/2005/8/layout/orgChart1"/>
    <dgm:cxn modelId="{7527872C-CF91-4A7E-BC93-1CC44DD17311}" type="presParOf" srcId="{BC20CD51-AF28-4FFC-AFF3-0651C11C5A51}" destId="{C208E092-C05D-4F9C-9C2C-18FC21B1E1C9}" srcOrd="2" destOrd="0" presId="urn:microsoft.com/office/officeart/2005/8/layout/orgChart1"/>
    <dgm:cxn modelId="{38E116A0-A05B-4111-8BA2-ED7567A59FB1}" type="presParOf" srcId="{BC20CD51-AF28-4FFC-AFF3-0651C11C5A51}" destId="{78B58B47-8178-42C8-A611-0D911BA6F590}" srcOrd="3" destOrd="0" presId="urn:microsoft.com/office/officeart/2005/8/layout/orgChart1"/>
    <dgm:cxn modelId="{4DBD1552-EE5A-4139-B1A2-1633D8332A73}" type="presParOf" srcId="{78B58B47-8178-42C8-A611-0D911BA6F590}" destId="{28056F54-90D7-4C95-ACD6-8DF7C6F91F3C}" srcOrd="0" destOrd="0" presId="urn:microsoft.com/office/officeart/2005/8/layout/orgChart1"/>
    <dgm:cxn modelId="{5F201245-9065-4B9B-BC3A-4BB9350318BC}" type="presParOf" srcId="{28056F54-90D7-4C95-ACD6-8DF7C6F91F3C}" destId="{E5CB955E-DE3D-4B9C-8AF0-30FF9B109DEC}" srcOrd="0" destOrd="0" presId="urn:microsoft.com/office/officeart/2005/8/layout/orgChart1"/>
    <dgm:cxn modelId="{97B60BCE-4FA7-45E4-9C27-744CC99C7BFE}" type="presParOf" srcId="{28056F54-90D7-4C95-ACD6-8DF7C6F91F3C}" destId="{32EB0A8C-8A41-47F2-845D-D7039F1773AF}" srcOrd="1" destOrd="0" presId="urn:microsoft.com/office/officeart/2005/8/layout/orgChart1"/>
    <dgm:cxn modelId="{1C0EC631-BAF1-48B6-A8D9-16D83B2660B9}" type="presParOf" srcId="{78B58B47-8178-42C8-A611-0D911BA6F590}" destId="{F0289FCE-C687-49C9-9E30-CD139D8EF300}" srcOrd="1" destOrd="0" presId="urn:microsoft.com/office/officeart/2005/8/layout/orgChart1"/>
    <dgm:cxn modelId="{CC4FC20D-5B8C-420A-8985-6C898A20542B}" type="presParOf" srcId="{78B58B47-8178-42C8-A611-0D911BA6F590}" destId="{D76E9AEF-3856-461F-B4CF-F5D575E4E0B4}" srcOrd="2" destOrd="0" presId="urn:microsoft.com/office/officeart/2005/8/layout/orgChart1"/>
    <dgm:cxn modelId="{1D724B34-1EF0-4263-B498-35AD90A58B8C}" type="presParOf" srcId="{DD37A134-5E45-4D93-B098-53727D9A69BD}" destId="{836824A7-8AB9-407A-AAFB-EDC7AA5EF085}" srcOrd="2" destOrd="0" presId="urn:microsoft.com/office/officeart/2005/8/layout/orgChart1"/>
    <dgm:cxn modelId="{C8821EA7-5836-4D65-A5B0-5DE1824A1668}" type="presParOf" srcId="{1702023B-3209-44E3-BA0A-A3985DB2730C}" destId="{7B7DAD08-BE46-4B6F-9980-A8EF2F6E265E}" srcOrd="4" destOrd="0" presId="urn:microsoft.com/office/officeart/2005/8/layout/orgChart1"/>
    <dgm:cxn modelId="{B35C0A2E-1F6E-4189-8EE1-35E67CCBFCF9}" type="presParOf" srcId="{1702023B-3209-44E3-BA0A-A3985DB2730C}" destId="{6403A09B-F133-4D7C-AF47-0D4C5F1A34E1}" srcOrd="5" destOrd="0" presId="urn:microsoft.com/office/officeart/2005/8/layout/orgChart1"/>
    <dgm:cxn modelId="{53E97397-7E15-4B62-BAB8-58D6C7FDFBDA}" type="presParOf" srcId="{6403A09B-F133-4D7C-AF47-0D4C5F1A34E1}" destId="{79887FD2-075F-429D-B20D-C356189183AD}" srcOrd="0" destOrd="0" presId="urn:microsoft.com/office/officeart/2005/8/layout/orgChart1"/>
    <dgm:cxn modelId="{072790BE-3155-424B-A3E7-6463DB6E2EB0}" type="presParOf" srcId="{79887FD2-075F-429D-B20D-C356189183AD}" destId="{CE719B45-B8F5-4782-B34C-947B6F092094}" srcOrd="0" destOrd="0" presId="urn:microsoft.com/office/officeart/2005/8/layout/orgChart1"/>
    <dgm:cxn modelId="{215125D5-E942-439A-91C4-38CF9DA6BC2D}" type="presParOf" srcId="{79887FD2-075F-429D-B20D-C356189183AD}" destId="{BD10E6FA-B8B1-4D10-8DA3-42BDF00C6D93}" srcOrd="1" destOrd="0" presId="urn:microsoft.com/office/officeart/2005/8/layout/orgChart1"/>
    <dgm:cxn modelId="{E9882B18-54AE-4700-B0F3-C722A3E89F35}" type="presParOf" srcId="{6403A09B-F133-4D7C-AF47-0D4C5F1A34E1}" destId="{F54D4551-708F-4412-8D97-117EA89ADD8A}" srcOrd="1" destOrd="0" presId="urn:microsoft.com/office/officeart/2005/8/layout/orgChart1"/>
    <dgm:cxn modelId="{D0505867-462C-498B-B648-208670AE7F3D}" type="presParOf" srcId="{F54D4551-708F-4412-8D97-117EA89ADD8A}" destId="{8F867B34-E6B8-41F1-A17A-D9D2400FD8BC}" srcOrd="0" destOrd="0" presId="urn:microsoft.com/office/officeart/2005/8/layout/orgChart1"/>
    <dgm:cxn modelId="{C69748A8-C754-4BD3-810D-9DCD84D6600A}" type="presParOf" srcId="{F54D4551-708F-4412-8D97-117EA89ADD8A}" destId="{188899A6-C546-42A3-8E16-3C72F5B7BE9D}" srcOrd="1" destOrd="0" presId="urn:microsoft.com/office/officeart/2005/8/layout/orgChart1"/>
    <dgm:cxn modelId="{06B28759-9507-4515-989D-215BB6D6896B}" type="presParOf" srcId="{188899A6-C546-42A3-8E16-3C72F5B7BE9D}" destId="{EFE232BA-23B3-4C3E-B414-0E65E8C869F9}" srcOrd="0" destOrd="0" presId="urn:microsoft.com/office/officeart/2005/8/layout/orgChart1"/>
    <dgm:cxn modelId="{7FF7E140-1F7C-45C3-9E13-068983DE352D}" type="presParOf" srcId="{EFE232BA-23B3-4C3E-B414-0E65E8C869F9}" destId="{59BDA8DA-716F-448A-8E58-A78ED465DA36}" srcOrd="0" destOrd="0" presId="urn:microsoft.com/office/officeart/2005/8/layout/orgChart1"/>
    <dgm:cxn modelId="{90A37001-59D8-4C65-A54D-2D1B976704F2}" type="presParOf" srcId="{EFE232BA-23B3-4C3E-B414-0E65E8C869F9}" destId="{7D45244E-87B6-490B-A1B8-C4F4116C1024}" srcOrd="1" destOrd="0" presId="urn:microsoft.com/office/officeart/2005/8/layout/orgChart1"/>
    <dgm:cxn modelId="{060701B4-EAF5-470D-96D7-305839547A7D}" type="presParOf" srcId="{188899A6-C546-42A3-8E16-3C72F5B7BE9D}" destId="{DD6A64C0-B541-4D4C-9D9C-CC5DB8288003}" srcOrd="1" destOrd="0" presId="urn:microsoft.com/office/officeart/2005/8/layout/orgChart1"/>
    <dgm:cxn modelId="{41EE86A5-46C0-46AF-B4B9-37B55095C960}" type="presParOf" srcId="{188899A6-C546-42A3-8E16-3C72F5B7BE9D}" destId="{8C6E9246-2EDE-4486-AF45-A8F10F436F30}" srcOrd="2" destOrd="0" presId="urn:microsoft.com/office/officeart/2005/8/layout/orgChart1"/>
    <dgm:cxn modelId="{DAFF19A0-CFEE-4909-9E90-CD894201D8D1}" type="presParOf" srcId="{F54D4551-708F-4412-8D97-117EA89ADD8A}" destId="{989568F8-4AEE-4EA4-B4FD-D74D33758336}" srcOrd="2" destOrd="0" presId="urn:microsoft.com/office/officeart/2005/8/layout/orgChart1"/>
    <dgm:cxn modelId="{CFB7B973-9CA2-40DD-B51B-F8E244582DE3}" type="presParOf" srcId="{F54D4551-708F-4412-8D97-117EA89ADD8A}" destId="{7D385996-6193-4921-829C-28D6F3E91C33}" srcOrd="3" destOrd="0" presId="urn:microsoft.com/office/officeart/2005/8/layout/orgChart1"/>
    <dgm:cxn modelId="{3EE53D2F-796C-4640-B084-40F5665C4BC7}" type="presParOf" srcId="{7D385996-6193-4921-829C-28D6F3E91C33}" destId="{859C4511-B503-428C-A097-E7B0AAF7F965}" srcOrd="0" destOrd="0" presId="urn:microsoft.com/office/officeart/2005/8/layout/orgChart1"/>
    <dgm:cxn modelId="{BA7695ED-07EC-41CC-B3F8-2CFA2B03D7F1}" type="presParOf" srcId="{859C4511-B503-428C-A097-E7B0AAF7F965}" destId="{8926C536-66E1-4664-AFF7-B33F794BF599}" srcOrd="0" destOrd="0" presId="urn:microsoft.com/office/officeart/2005/8/layout/orgChart1"/>
    <dgm:cxn modelId="{860807C2-8060-4588-9091-24B09C7E7561}" type="presParOf" srcId="{859C4511-B503-428C-A097-E7B0AAF7F965}" destId="{264EB6ED-849A-4224-85FF-337A46D16DC2}" srcOrd="1" destOrd="0" presId="urn:microsoft.com/office/officeart/2005/8/layout/orgChart1"/>
    <dgm:cxn modelId="{12B0A767-1E1F-4C29-BADC-096245C8CCF8}" type="presParOf" srcId="{7D385996-6193-4921-829C-28D6F3E91C33}" destId="{18B5B8F3-8222-4E01-8209-5D08BFA000E9}" srcOrd="1" destOrd="0" presId="urn:microsoft.com/office/officeart/2005/8/layout/orgChart1"/>
    <dgm:cxn modelId="{F4110294-2D67-4881-9037-B4C8D268C5A2}" type="presParOf" srcId="{7D385996-6193-4921-829C-28D6F3E91C33}" destId="{4E3741FB-3A16-47E4-8D8B-478240135375}" srcOrd="2" destOrd="0" presId="urn:microsoft.com/office/officeart/2005/8/layout/orgChart1"/>
    <dgm:cxn modelId="{DD5AD0D1-0701-4B84-BBBF-91F1438FD318}" type="presParOf" srcId="{F54D4551-708F-4412-8D97-117EA89ADD8A}" destId="{ABEF3A6C-3478-4064-BBAA-37BBC786B9CD}" srcOrd="4" destOrd="0" presId="urn:microsoft.com/office/officeart/2005/8/layout/orgChart1"/>
    <dgm:cxn modelId="{89BC7C5D-EAC3-4DE2-A3B0-A99151C03930}" type="presParOf" srcId="{F54D4551-708F-4412-8D97-117EA89ADD8A}" destId="{988F6E98-DAF3-4DBF-811E-07D57D15E97B}" srcOrd="5" destOrd="0" presId="urn:microsoft.com/office/officeart/2005/8/layout/orgChart1"/>
    <dgm:cxn modelId="{BE78683A-EECC-4BD0-8311-72FD9E65C3FE}" type="presParOf" srcId="{988F6E98-DAF3-4DBF-811E-07D57D15E97B}" destId="{62DB2571-984D-498C-82D8-5D4D1033757E}" srcOrd="0" destOrd="0" presId="urn:microsoft.com/office/officeart/2005/8/layout/orgChart1"/>
    <dgm:cxn modelId="{61464DD4-142F-4768-A890-642A0319A392}" type="presParOf" srcId="{62DB2571-984D-498C-82D8-5D4D1033757E}" destId="{B12B5352-C301-4BF4-AEEF-9088566E9B6A}" srcOrd="0" destOrd="0" presId="urn:microsoft.com/office/officeart/2005/8/layout/orgChart1"/>
    <dgm:cxn modelId="{A6271198-1A34-4043-A3A1-D9427CE7F173}" type="presParOf" srcId="{62DB2571-984D-498C-82D8-5D4D1033757E}" destId="{8C097E5F-C752-46AE-94BD-DE1EC99211CF}" srcOrd="1" destOrd="0" presId="urn:microsoft.com/office/officeart/2005/8/layout/orgChart1"/>
    <dgm:cxn modelId="{4FDC2906-E052-4BFB-9F24-B87E7B60B8B1}" type="presParOf" srcId="{988F6E98-DAF3-4DBF-811E-07D57D15E97B}" destId="{24DC5E33-1EA8-420D-97F8-1AD57FF05149}" srcOrd="1" destOrd="0" presId="urn:microsoft.com/office/officeart/2005/8/layout/orgChart1"/>
    <dgm:cxn modelId="{38745EB9-3E2C-47CF-90A9-636B15174AA7}" type="presParOf" srcId="{988F6E98-DAF3-4DBF-811E-07D57D15E97B}" destId="{E189945D-AED4-47CC-896F-EAF6D6826239}" srcOrd="2" destOrd="0" presId="urn:microsoft.com/office/officeart/2005/8/layout/orgChart1"/>
    <dgm:cxn modelId="{060A9421-24C8-466A-BEBD-027BAFC6A422}" type="presParOf" srcId="{F54D4551-708F-4412-8D97-117EA89ADD8A}" destId="{FB5BB9EC-C5A0-45EE-B09C-A0BFE30391CE}" srcOrd="6" destOrd="0" presId="urn:microsoft.com/office/officeart/2005/8/layout/orgChart1"/>
    <dgm:cxn modelId="{BE49D628-739C-4754-9936-17A3FD03400A}" type="presParOf" srcId="{F54D4551-708F-4412-8D97-117EA89ADD8A}" destId="{5866C696-DF52-4AF5-B6A7-03192EC436DE}" srcOrd="7" destOrd="0" presId="urn:microsoft.com/office/officeart/2005/8/layout/orgChart1"/>
    <dgm:cxn modelId="{4F07D6E6-E097-48EF-9ECC-B67389D44E7F}" type="presParOf" srcId="{5866C696-DF52-4AF5-B6A7-03192EC436DE}" destId="{43CE25F9-86BE-433A-9F0F-62C060DB95EA}" srcOrd="0" destOrd="0" presId="urn:microsoft.com/office/officeart/2005/8/layout/orgChart1"/>
    <dgm:cxn modelId="{686D2DEE-A480-4708-9993-D41DBF10B6F7}" type="presParOf" srcId="{43CE25F9-86BE-433A-9F0F-62C060DB95EA}" destId="{4733C703-D0AD-439C-B62A-A0ED5D040FBA}" srcOrd="0" destOrd="0" presId="urn:microsoft.com/office/officeart/2005/8/layout/orgChart1"/>
    <dgm:cxn modelId="{16161C9A-324C-428A-93EA-05EC632BEDD9}" type="presParOf" srcId="{43CE25F9-86BE-433A-9F0F-62C060DB95EA}" destId="{27DAFB3E-FA68-43D0-B225-5AE12E158B4D}" srcOrd="1" destOrd="0" presId="urn:microsoft.com/office/officeart/2005/8/layout/orgChart1"/>
    <dgm:cxn modelId="{F1372800-C2ED-40F2-B021-96B60521DEE6}" type="presParOf" srcId="{5866C696-DF52-4AF5-B6A7-03192EC436DE}" destId="{97F4C631-6430-481F-B7A8-D3527A2DCE31}" srcOrd="1" destOrd="0" presId="urn:microsoft.com/office/officeart/2005/8/layout/orgChart1"/>
    <dgm:cxn modelId="{ACA71560-6832-4E55-92B7-D624875EDBC3}" type="presParOf" srcId="{5866C696-DF52-4AF5-B6A7-03192EC436DE}" destId="{CF65CB90-8C89-421A-AD29-55BF8DB4685A}" srcOrd="2" destOrd="0" presId="urn:microsoft.com/office/officeart/2005/8/layout/orgChart1"/>
    <dgm:cxn modelId="{90589CEE-F06D-4763-A4D1-064AC82A4743}" type="presParOf" srcId="{6403A09B-F133-4D7C-AF47-0D4C5F1A34E1}" destId="{BCDB3498-17B6-446B-B0A7-F4F9E96E1D7B}" srcOrd="2" destOrd="0" presId="urn:microsoft.com/office/officeart/2005/8/layout/orgChart1"/>
    <dgm:cxn modelId="{6581C5E2-3916-44CF-AAEB-E9ED850AE795}" type="presParOf" srcId="{74B2FCF6-A664-4E22-B29F-4CC38BDC3D42}" destId="{08EB5EE4-3553-49BA-A5D7-34DC29307C32}" srcOrd="2" destOrd="0" presId="urn:microsoft.com/office/officeart/2005/8/layout/orgChart1"/>
    <dgm:cxn modelId="{14AD2417-9126-4F04-BA6B-C7CBF63F243A}" type="presParOf" srcId="{3D423C1F-1BDF-4378-B4C0-AB5327443E2D}" destId="{2E1004F7-8C47-4645-B2D3-EA77D46F4976}" srcOrd="2" destOrd="0" presId="urn:microsoft.com/office/officeart/2005/8/layout/orgChart1"/>
    <dgm:cxn modelId="{3D4E79D5-DE1A-4ADB-A7CE-B1061DE74297}" type="presParOf" srcId="{2E1004F7-8C47-4645-B2D3-EA77D46F4976}" destId="{4C566F36-148D-4489-8012-416AA893A111}" srcOrd="0" destOrd="0" presId="urn:microsoft.com/office/officeart/2005/8/layout/orgChart1"/>
    <dgm:cxn modelId="{B795BF8A-A629-447B-802B-58743221E1A4}" type="presParOf" srcId="{2E1004F7-8C47-4645-B2D3-EA77D46F4976}" destId="{C2A6C339-DCDD-449F-A2B0-0E6D96B2420C}" srcOrd="1" destOrd="0" presId="urn:microsoft.com/office/officeart/2005/8/layout/orgChart1"/>
    <dgm:cxn modelId="{2230C639-2E35-42EA-BCDE-F9287A7945AB}" type="presParOf" srcId="{C2A6C339-DCDD-449F-A2B0-0E6D96B2420C}" destId="{DEA0F84C-FF38-426C-902E-EE2420D93EBA}" srcOrd="0" destOrd="0" presId="urn:microsoft.com/office/officeart/2005/8/layout/orgChart1"/>
    <dgm:cxn modelId="{BF771B9F-BD38-45A5-BEC2-B6D93A7F0ABA}" type="presParOf" srcId="{DEA0F84C-FF38-426C-902E-EE2420D93EBA}" destId="{1AA15B05-F247-4CCB-A26D-2909938B562A}" srcOrd="0" destOrd="0" presId="urn:microsoft.com/office/officeart/2005/8/layout/orgChart1"/>
    <dgm:cxn modelId="{40282A2F-AE09-4E8B-AA57-692C0DCAC87B}" type="presParOf" srcId="{DEA0F84C-FF38-426C-902E-EE2420D93EBA}" destId="{8DD1956C-2795-4EF3-9453-2A016CEE4BE8}" srcOrd="1" destOrd="0" presId="urn:microsoft.com/office/officeart/2005/8/layout/orgChart1"/>
    <dgm:cxn modelId="{C5D1D49D-274D-435B-A071-0248FE32B8C3}" type="presParOf" srcId="{C2A6C339-DCDD-449F-A2B0-0E6D96B2420C}" destId="{97B1D227-6007-4E2F-8991-C831417845B0}" srcOrd="1" destOrd="0" presId="urn:microsoft.com/office/officeart/2005/8/layout/orgChart1"/>
    <dgm:cxn modelId="{7A99A8F3-81D6-4538-9857-FE368FC94E26}" type="presParOf" srcId="{C2A6C339-DCDD-449F-A2B0-0E6D96B2420C}" destId="{2C837AA9-D5E6-46C0-A86B-ECC0EE9A0BC9}" srcOrd="2" destOrd="0" presId="urn:microsoft.com/office/officeart/2005/8/layout/orgChart1"/>
    <dgm:cxn modelId="{1F7AD596-AAF6-4C5D-A573-CA1BFFB8FA77}" type="presParOf" srcId="{2E1004F7-8C47-4645-B2D3-EA77D46F4976}" destId="{B1CACA08-662E-4A78-B006-AAA239053616}" srcOrd="2" destOrd="0" presId="urn:microsoft.com/office/officeart/2005/8/layout/orgChart1"/>
    <dgm:cxn modelId="{2F1AC8CB-E825-4CBC-A60A-5F1DD7531F8E}" type="presParOf" srcId="{2E1004F7-8C47-4645-B2D3-EA77D46F4976}" destId="{F0D69B63-47FB-4D44-B19C-7398178C8CD3}" srcOrd="3" destOrd="0" presId="urn:microsoft.com/office/officeart/2005/8/layout/orgChart1"/>
    <dgm:cxn modelId="{07481831-41CA-4D36-B142-2B8909ECFB40}" type="presParOf" srcId="{F0D69B63-47FB-4D44-B19C-7398178C8CD3}" destId="{B83D4C1D-18F4-47A1-99D9-9DEC54DC7007}" srcOrd="0" destOrd="0" presId="urn:microsoft.com/office/officeart/2005/8/layout/orgChart1"/>
    <dgm:cxn modelId="{EEE94AB9-B03C-4787-BF08-74C6F66FA786}" type="presParOf" srcId="{B83D4C1D-18F4-47A1-99D9-9DEC54DC7007}" destId="{B8AD580C-4831-4B44-B3F7-E1B75B9735F3}" srcOrd="0" destOrd="0" presId="urn:microsoft.com/office/officeart/2005/8/layout/orgChart1"/>
    <dgm:cxn modelId="{C12772F5-38B8-4C4D-87B2-495F2B0E8C1E}" type="presParOf" srcId="{B83D4C1D-18F4-47A1-99D9-9DEC54DC7007}" destId="{3C68394E-55FA-42EE-A318-96922EB8E96A}" srcOrd="1" destOrd="0" presId="urn:microsoft.com/office/officeart/2005/8/layout/orgChart1"/>
    <dgm:cxn modelId="{54DEF555-8A07-4E6D-B5FE-35F0BF8195E8}" type="presParOf" srcId="{F0D69B63-47FB-4D44-B19C-7398178C8CD3}" destId="{FBDC16EE-E193-4A47-AB3F-564FD20498F8}" srcOrd="1" destOrd="0" presId="urn:microsoft.com/office/officeart/2005/8/layout/orgChart1"/>
    <dgm:cxn modelId="{364DE11B-39CE-4F2C-8E56-E2EE5DB8FCED}" type="presParOf" srcId="{F0D69B63-47FB-4D44-B19C-7398178C8CD3}" destId="{5E36022B-66FD-41CD-974B-7A44C1F5E1BB}" srcOrd="2" destOrd="0" presId="urn:microsoft.com/office/officeart/2005/8/layout/orgChart1"/>
    <dgm:cxn modelId="{A91AD94B-2D7D-40AF-A022-CA4673200225}" type="presParOf" srcId="{2E1004F7-8C47-4645-B2D3-EA77D46F4976}" destId="{0E3A59AC-0537-4E83-A4D1-BC2E11B4C8F1}" srcOrd="4" destOrd="0" presId="urn:microsoft.com/office/officeart/2005/8/layout/orgChart1"/>
    <dgm:cxn modelId="{DCC920AD-B2D7-4AD2-B334-E015F49DF127}" type="presParOf" srcId="{2E1004F7-8C47-4645-B2D3-EA77D46F4976}" destId="{676D33E7-129E-438F-A5F5-141AA99A7D1B}" srcOrd="5" destOrd="0" presId="urn:microsoft.com/office/officeart/2005/8/layout/orgChart1"/>
    <dgm:cxn modelId="{AFD9F4A3-8B6E-4068-A957-527E630AF37A}" type="presParOf" srcId="{676D33E7-129E-438F-A5F5-141AA99A7D1B}" destId="{7B00EF63-E66C-4746-A555-D4A4DB5DD89F}" srcOrd="0" destOrd="0" presId="urn:microsoft.com/office/officeart/2005/8/layout/orgChart1"/>
    <dgm:cxn modelId="{1933F156-64F4-4A34-B806-D6E745B08500}" type="presParOf" srcId="{7B00EF63-E66C-4746-A555-D4A4DB5DD89F}" destId="{0DDA316E-AA77-4921-B41C-492C7B11A424}" srcOrd="0" destOrd="0" presId="urn:microsoft.com/office/officeart/2005/8/layout/orgChart1"/>
    <dgm:cxn modelId="{7E20D72B-816B-42C8-9EAF-0A179B3DB223}" type="presParOf" srcId="{7B00EF63-E66C-4746-A555-D4A4DB5DD89F}" destId="{F7D71B43-AA6E-4065-84C6-8D6E658DB55F}" srcOrd="1" destOrd="0" presId="urn:microsoft.com/office/officeart/2005/8/layout/orgChart1"/>
    <dgm:cxn modelId="{6A388D07-9E22-4C23-969B-8C6E26EA063C}" type="presParOf" srcId="{676D33E7-129E-438F-A5F5-141AA99A7D1B}" destId="{5115329E-1F93-4869-A2D9-A904432AFAD0}" srcOrd="1" destOrd="0" presId="urn:microsoft.com/office/officeart/2005/8/layout/orgChart1"/>
    <dgm:cxn modelId="{9FCAFD97-3B11-4AC0-9727-4F3B36E7CDFD}" type="presParOf" srcId="{676D33E7-129E-438F-A5F5-141AA99A7D1B}" destId="{3536C22D-666A-484A-8743-C9B8CDAF58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BDA718-487A-4555-9354-16E33B572CD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FE47CCC-D8C3-429A-8C30-4A8C730A7FD9}">
      <dgm:prSet phldrT="[文字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zh-TW" altLang="en-US" sz="2400" b="1" dirty="0"/>
            <a:t>行政</a:t>
          </a:r>
        </a:p>
      </dgm:t>
    </dgm:pt>
    <dgm:pt modelId="{020D0349-30E6-489F-B873-BF899BCFB7B3}" type="parTrans" cxnId="{C8E8912D-AA8F-42C3-88F5-40BD18BD02C3}">
      <dgm:prSet/>
      <dgm:spPr/>
      <dgm:t>
        <a:bodyPr/>
        <a:lstStyle/>
        <a:p>
          <a:endParaRPr lang="zh-TW" altLang="en-US"/>
        </a:p>
      </dgm:t>
    </dgm:pt>
    <dgm:pt modelId="{DC985F5D-236B-4E84-B5C5-3FFBA3260441}" type="sibTrans" cxnId="{C8E8912D-AA8F-42C3-88F5-40BD18BD02C3}">
      <dgm:prSet/>
      <dgm:spPr/>
      <dgm:t>
        <a:bodyPr/>
        <a:lstStyle/>
        <a:p>
          <a:endParaRPr lang="zh-TW" altLang="en-US"/>
        </a:p>
      </dgm:t>
    </dgm:pt>
    <dgm:pt modelId="{D856686E-EB91-4D0A-A9A0-14C26F3D9A70}">
      <dgm:prSet phldrT="[文字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zh-TW" altLang="en-US" sz="2400" b="1" dirty="0"/>
            <a:t>庶務</a:t>
          </a:r>
        </a:p>
      </dgm:t>
    </dgm:pt>
    <dgm:pt modelId="{EF2F5192-E8F2-4C64-ACE3-56925170FB79}" type="parTrans" cxnId="{65B79214-E604-48F5-80C5-9510719B6D9C}">
      <dgm:prSet/>
      <dgm:spPr/>
      <dgm:t>
        <a:bodyPr/>
        <a:lstStyle/>
        <a:p>
          <a:endParaRPr lang="zh-TW" altLang="en-US"/>
        </a:p>
      </dgm:t>
    </dgm:pt>
    <dgm:pt modelId="{C934C7A3-629F-4D41-B73B-3108BF9681D6}" type="sibTrans" cxnId="{65B79214-E604-48F5-80C5-9510719B6D9C}">
      <dgm:prSet/>
      <dgm:spPr/>
      <dgm:t>
        <a:bodyPr/>
        <a:lstStyle/>
        <a:p>
          <a:endParaRPr lang="zh-TW" altLang="en-US"/>
        </a:p>
      </dgm:t>
    </dgm:pt>
    <dgm:pt modelId="{25AB7DE5-3BE8-4B4F-94BE-E6D806B1201E}">
      <dgm:prSet phldrT="[文字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zh-TW" altLang="en-US" sz="2400" b="1"/>
            <a:t>汙水處理</a:t>
          </a:r>
        </a:p>
      </dgm:t>
    </dgm:pt>
    <dgm:pt modelId="{19B8F919-703E-4B7F-846F-BB1C28F11F6A}" type="parTrans" cxnId="{FDF0CEB0-BAB7-4C82-831E-801212375661}">
      <dgm:prSet/>
      <dgm:spPr/>
      <dgm:t>
        <a:bodyPr/>
        <a:lstStyle/>
        <a:p>
          <a:endParaRPr lang="zh-TW" altLang="en-US"/>
        </a:p>
      </dgm:t>
    </dgm:pt>
    <dgm:pt modelId="{3939798B-E8D3-48D1-97D5-A844D7293F3A}" type="sibTrans" cxnId="{FDF0CEB0-BAB7-4C82-831E-801212375661}">
      <dgm:prSet/>
      <dgm:spPr/>
      <dgm:t>
        <a:bodyPr/>
        <a:lstStyle/>
        <a:p>
          <a:endParaRPr lang="zh-TW" altLang="en-US"/>
        </a:p>
      </dgm:t>
    </dgm:pt>
    <dgm:pt modelId="{B5C05937-F18C-4B97-BF9A-BD888851EE2E}">
      <dgm:prSet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zh-TW" altLang="en-US" sz="2400" b="1" dirty="0"/>
            <a:t>總台</a:t>
          </a:r>
        </a:p>
      </dgm:t>
    </dgm:pt>
    <dgm:pt modelId="{11F906AE-7A6E-4274-BF2A-800AFB65A293}" type="parTrans" cxnId="{79F9695C-45D4-4A6B-AB5C-6DB321ED107A}">
      <dgm:prSet/>
      <dgm:spPr/>
      <dgm:t>
        <a:bodyPr/>
        <a:lstStyle/>
        <a:p>
          <a:endParaRPr lang="zh-TW" altLang="en-US"/>
        </a:p>
      </dgm:t>
    </dgm:pt>
    <dgm:pt modelId="{49B90D31-56DA-4A43-8620-FE50499C5F5B}" type="sibTrans" cxnId="{79F9695C-45D4-4A6B-AB5C-6DB321ED107A}">
      <dgm:prSet/>
      <dgm:spPr/>
      <dgm:t>
        <a:bodyPr/>
        <a:lstStyle/>
        <a:p>
          <a:endParaRPr lang="zh-TW" altLang="en-US"/>
        </a:p>
      </dgm:t>
    </dgm:pt>
    <dgm:pt modelId="{5F4EDF69-F69A-4132-94A6-22E269CB7192}">
      <dgm:prSet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zh-TW" altLang="en-US" sz="2400" b="1"/>
            <a:t>人事</a:t>
          </a:r>
        </a:p>
      </dgm:t>
    </dgm:pt>
    <dgm:pt modelId="{E7D6BF9C-3D85-4AA0-AE25-ABF975144849}" type="parTrans" cxnId="{F2911D4F-0472-4402-8577-A93045D7562A}">
      <dgm:prSet/>
      <dgm:spPr/>
      <dgm:t>
        <a:bodyPr/>
        <a:lstStyle/>
        <a:p>
          <a:endParaRPr lang="zh-TW" altLang="en-US"/>
        </a:p>
      </dgm:t>
    </dgm:pt>
    <dgm:pt modelId="{D5417C39-E442-441C-85F1-57195035F8A5}" type="sibTrans" cxnId="{F2911D4F-0472-4402-8577-A93045D7562A}">
      <dgm:prSet/>
      <dgm:spPr/>
      <dgm:t>
        <a:bodyPr/>
        <a:lstStyle/>
        <a:p>
          <a:endParaRPr lang="zh-TW" altLang="en-US"/>
        </a:p>
      </dgm:t>
    </dgm:pt>
    <dgm:pt modelId="{680B793F-6E11-4F11-8DAF-99DBC0DD3F6A}">
      <dgm:prSet/>
      <dgm:spPr/>
      <dgm:t>
        <a:bodyPr/>
        <a:lstStyle/>
        <a:p>
          <a:r>
            <a:rPr lang="zh-TW" altLang="en-US"/>
            <a:t>客戶接待</a:t>
          </a:r>
        </a:p>
      </dgm:t>
    </dgm:pt>
    <dgm:pt modelId="{1F0D7F01-37DB-4FAC-AE23-A55341C672C5}" type="parTrans" cxnId="{4D9352F7-B61C-4924-89F3-C8533A4A4A96}">
      <dgm:prSet/>
      <dgm:spPr/>
      <dgm:t>
        <a:bodyPr/>
        <a:lstStyle/>
        <a:p>
          <a:endParaRPr lang="zh-TW" altLang="en-US"/>
        </a:p>
      </dgm:t>
    </dgm:pt>
    <dgm:pt modelId="{95A288CF-FEEA-4571-8A22-ED9067FB3069}" type="sibTrans" cxnId="{4D9352F7-B61C-4924-89F3-C8533A4A4A96}">
      <dgm:prSet/>
      <dgm:spPr/>
      <dgm:t>
        <a:bodyPr/>
        <a:lstStyle/>
        <a:p>
          <a:endParaRPr lang="zh-TW" altLang="en-US"/>
        </a:p>
      </dgm:t>
    </dgm:pt>
    <dgm:pt modelId="{EE27D43B-09A3-4B8A-AD54-A76CA9C05A3C}">
      <dgm:prSet/>
      <dgm:spPr/>
      <dgm:t>
        <a:bodyPr/>
        <a:lstStyle/>
        <a:p>
          <a:r>
            <a:rPr lang="zh-TW" altLang="en-US"/>
            <a:t>車輛派調</a:t>
          </a:r>
        </a:p>
      </dgm:t>
    </dgm:pt>
    <dgm:pt modelId="{1379EA6A-D631-4908-A1E3-322D688F0BE0}" type="parTrans" cxnId="{BB5459EF-AE35-4F67-9296-07CB50BA7176}">
      <dgm:prSet/>
      <dgm:spPr/>
      <dgm:t>
        <a:bodyPr/>
        <a:lstStyle/>
        <a:p>
          <a:endParaRPr lang="zh-TW" altLang="en-US"/>
        </a:p>
      </dgm:t>
    </dgm:pt>
    <dgm:pt modelId="{3B3F7FE5-FDFB-4E77-98B6-7419F502544D}" type="sibTrans" cxnId="{BB5459EF-AE35-4F67-9296-07CB50BA7176}">
      <dgm:prSet/>
      <dgm:spPr/>
      <dgm:t>
        <a:bodyPr/>
        <a:lstStyle/>
        <a:p>
          <a:endParaRPr lang="zh-TW" altLang="en-US"/>
        </a:p>
      </dgm:t>
    </dgm:pt>
    <dgm:pt modelId="{D41A0FC9-A6B9-49DA-AC31-25DC9BE03DFE}">
      <dgm:prSet/>
      <dgm:spPr/>
      <dgm:t>
        <a:bodyPr/>
        <a:lstStyle/>
        <a:p>
          <a:r>
            <a:rPr lang="zh-TW" altLang="en-US"/>
            <a:t>保安通報</a:t>
          </a:r>
        </a:p>
      </dgm:t>
    </dgm:pt>
    <dgm:pt modelId="{AABCD92A-692B-4521-B741-A29DD34BA63D}" type="parTrans" cxnId="{337F310B-C046-4B4D-862C-4B9D9ECAD507}">
      <dgm:prSet/>
      <dgm:spPr/>
      <dgm:t>
        <a:bodyPr/>
        <a:lstStyle/>
        <a:p>
          <a:endParaRPr lang="zh-TW" altLang="en-US"/>
        </a:p>
      </dgm:t>
    </dgm:pt>
    <dgm:pt modelId="{B3239406-A0A8-4CF2-8C40-5349245E44B1}" type="sibTrans" cxnId="{337F310B-C046-4B4D-862C-4B9D9ECAD507}">
      <dgm:prSet/>
      <dgm:spPr/>
      <dgm:t>
        <a:bodyPr/>
        <a:lstStyle/>
        <a:p>
          <a:endParaRPr lang="zh-TW" altLang="en-US"/>
        </a:p>
      </dgm:t>
    </dgm:pt>
    <dgm:pt modelId="{7E53628F-0792-464A-8879-8017FCBC5CCE}">
      <dgm:prSet/>
      <dgm:spPr/>
      <dgm:t>
        <a:bodyPr/>
        <a:lstStyle/>
        <a:p>
          <a:r>
            <a:rPr lang="zh-TW" altLang="en-US"/>
            <a:t>保險</a:t>
          </a:r>
        </a:p>
      </dgm:t>
    </dgm:pt>
    <dgm:pt modelId="{F286F3B9-15ED-4D4A-9E2F-3E1C420A9BA6}" type="parTrans" cxnId="{9F1F16B1-EC65-412A-8F57-D9D2D6D8ECF5}">
      <dgm:prSet/>
      <dgm:spPr/>
      <dgm:t>
        <a:bodyPr/>
        <a:lstStyle/>
        <a:p>
          <a:endParaRPr lang="zh-TW" altLang="en-US"/>
        </a:p>
      </dgm:t>
    </dgm:pt>
    <dgm:pt modelId="{1DF95EEA-4739-4BCB-9C7B-2B1BF3CC2678}" type="sibTrans" cxnId="{9F1F16B1-EC65-412A-8F57-D9D2D6D8ECF5}">
      <dgm:prSet/>
      <dgm:spPr/>
      <dgm:t>
        <a:bodyPr/>
        <a:lstStyle/>
        <a:p>
          <a:endParaRPr lang="zh-TW" altLang="en-US"/>
        </a:p>
      </dgm:t>
    </dgm:pt>
    <dgm:pt modelId="{D3682C93-6606-4988-8C7D-4E82AA10F310}">
      <dgm:prSet/>
      <dgm:spPr/>
      <dgm:t>
        <a:bodyPr/>
        <a:lstStyle/>
        <a:p>
          <a:r>
            <a:rPr lang="zh-TW" altLang="en-US"/>
            <a:t>招募</a:t>
          </a:r>
        </a:p>
      </dgm:t>
    </dgm:pt>
    <dgm:pt modelId="{5BD1B542-A528-441D-BE48-E6E4C1F470C5}" type="parTrans" cxnId="{0B3C005E-94DA-492A-81F8-A752DCD0E571}">
      <dgm:prSet/>
      <dgm:spPr/>
      <dgm:t>
        <a:bodyPr/>
        <a:lstStyle/>
        <a:p>
          <a:endParaRPr lang="zh-TW" altLang="en-US"/>
        </a:p>
      </dgm:t>
    </dgm:pt>
    <dgm:pt modelId="{860992CD-894F-44D9-A5EE-536FE4BEB439}" type="sibTrans" cxnId="{0B3C005E-94DA-492A-81F8-A752DCD0E571}">
      <dgm:prSet/>
      <dgm:spPr/>
      <dgm:t>
        <a:bodyPr/>
        <a:lstStyle/>
        <a:p>
          <a:endParaRPr lang="zh-TW" altLang="en-US"/>
        </a:p>
      </dgm:t>
    </dgm:pt>
    <dgm:pt modelId="{F9923B8C-78A2-4F5D-A4C9-836FBA1E47DC}">
      <dgm:prSet/>
      <dgm:spPr/>
      <dgm:t>
        <a:bodyPr/>
        <a:lstStyle/>
        <a:p>
          <a:r>
            <a:rPr lang="zh-TW" altLang="en-US"/>
            <a:t>教育訓練</a:t>
          </a:r>
        </a:p>
      </dgm:t>
    </dgm:pt>
    <dgm:pt modelId="{0DEE835A-AF4D-4777-A5B9-5620689A9F9E}" type="parTrans" cxnId="{A891127A-2B08-4600-8740-C3D5E3285597}">
      <dgm:prSet/>
      <dgm:spPr/>
      <dgm:t>
        <a:bodyPr/>
        <a:lstStyle/>
        <a:p>
          <a:endParaRPr lang="zh-TW" altLang="en-US"/>
        </a:p>
      </dgm:t>
    </dgm:pt>
    <dgm:pt modelId="{1140B080-1A67-466B-9F05-C79245E023C1}" type="sibTrans" cxnId="{A891127A-2B08-4600-8740-C3D5E3285597}">
      <dgm:prSet/>
      <dgm:spPr/>
      <dgm:t>
        <a:bodyPr/>
        <a:lstStyle/>
        <a:p>
          <a:endParaRPr lang="zh-TW" altLang="en-US"/>
        </a:p>
      </dgm:t>
    </dgm:pt>
    <dgm:pt modelId="{86F7BE5A-4857-42E0-8967-1A0712270EC3}">
      <dgm:prSet/>
      <dgm:spPr/>
      <dgm:t>
        <a:bodyPr/>
        <a:lstStyle/>
        <a:p>
          <a:r>
            <a:rPr lang="zh-TW" altLang="en-US"/>
            <a:t>環境安全</a:t>
          </a:r>
        </a:p>
      </dgm:t>
    </dgm:pt>
    <dgm:pt modelId="{3BA37167-9263-4724-BE10-A7F7DAC3EEEC}" type="parTrans" cxnId="{574D774E-1FAA-4784-9919-319A0E44EAD2}">
      <dgm:prSet/>
      <dgm:spPr/>
      <dgm:t>
        <a:bodyPr/>
        <a:lstStyle/>
        <a:p>
          <a:endParaRPr lang="zh-TW" altLang="en-US"/>
        </a:p>
      </dgm:t>
    </dgm:pt>
    <dgm:pt modelId="{F1AF6E6F-9676-43A0-AEB0-F68DD75FB8D0}" type="sibTrans" cxnId="{574D774E-1FAA-4784-9919-319A0E44EAD2}">
      <dgm:prSet/>
      <dgm:spPr/>
      <dgm:t>
        <a:bodyPr/>
        <a:lstStyle/>
        <a:p>
          <a:endParaRPr lang="zh-TW" altLang="en-US"/>
        </a:p>
      </dgm:t>
    </dgm:pt>
    <dgm:pt modelId="{78DC746C-DD9A-4C6A-8289-709FDC22DC3F}">
      <dgm:prSet/>
      <dgm:spPr/>
      <dgm:t>
        <a:bodyPr/>
        <a:lstStyle/>
        <a:p>
          <a:r>
            <a:rPr lang="zh-TW" altLang="en-US"/>
            <a:t>伙食管理</a:t>
          </a:r>
        </a:p>
      </dgm:t>
    </dgm:pt>
    <dgm:pt modelId="{BC7A41C5-102C-4DA4-B2B5-D9208CED8469}" type="parTrans" cxnId="{708C5A8E-3CEE-41F2-A4B3-A4522356D1AA}">
      <dgm:prSet/>
      <dgm:spPr/>
      <dgm:t>
        <a:bodyPr/>
        <a:lstStyle/>
        <a:p>
          <a:endParaRPr lang="zh-TW" altLang="en-US"/>
        </a:p>
      </dgm:t>
    </dgm:pt>
    <dgm:pt modelId="{33784CD1-5DC4-47DE-9809-A5CEC9408739}" type="sibTrans" cxnId="{708C5A8E-3CEE-41F2-A4B3-A4522356D1AA}">
      <dgm:prSet/>
      <dgm:spPr/>
      <dgm:t>
        <a:bodyPr/>
        <a:lstStyle/>
        <a:p>
          <a:endParaRPr lang="zh-TW" altLang="en-US"/>
        </a:p>
      </dgm:t>
    </dgm:pt>
    <dgm:pt modelId="{0DD61D8D-600C-4EF9-B395-87E5E71948DF}">
      <dgm:prSet/>
      <dgm:spPr/>
      <dgm:t>
        <a:bodyPr/>
        <a:lstStyle/>
        <a:p>
          <a:r>
            <a:rPr lang="zh-TW" altLang="en-US"/>
            <a:t>宿舍環境</a:t>
          </a:r>
        </a:p>
      </dgm:t>
    </dgm:pt>
    <dgm:pt modelId="{5CCFDA1D-6F5D-4363-9591-9F0CB422C24F}" type="parTrans" cxnId="{08FBEC43-024E-4F66-BCD7-76225EE5CA4A}">
      <dgm:prSet/>
      <dgm:spPr/>
      <dgm:t>
        <a:bodyPr/>
        <a:lstStyle/>
        <a:p>
          <a:endParaRPr lang="zh-TW" altLang="en-US"/>
        </a:p>
      </dgm:t>
    </dgm:pt>
    <dgm:pt modelId="{ABC20C0F-4CE6-4F4B-B426-96B3CD2669B7}" type="sibTrans" cxnId="{08FBEC43-024E-4F66-BCD7-76225EE5CA4A}">
      <dgm:prSet/>
      <dgm:spPr/>
      <dgm:t>
        <a:bodyPr/>
        <a:lstStyle/>
        <a:p>
          <a:endParaRPr lang="zh-TW" altLang="en-US"/>
        </a:p>
      </dgm:t>
    </dgm:pt>
    <dgm:pt modelId="{B37F8A36-90B3-4EE6-95E0-EA523D365D2A}">
      <dgm:prSet/>
      <dgm:spPr/>
      <dgm:t>
        <a:bodyPr/>
        <a:lstStyle/>
        <a:p>
          <a:r>
            <a:rPr lang="zh-TW" altLang="en-US"/>
            <a:t>機票簽證</a:t>
          </a:r>
        </a:p>
      </dgm:t>
    </dgm:pt>
    <dgm:pt modelId="{98073698-7B83-4B2E-A59C-1F40C2185160}" type="parTrans" cxnId="{73B98C09-70B4-4A26-9187-456B3B37D801}">
      <dgm:prSet/>
      <dgm:spPr/>
      <dgm:t>
        <a:bodyPr/>
        <a:lstStyle/>
        <a:p>
          <a:endParaRPr lang="zh-TW" altLang="en-US"/>
        </a:p>
      </dgm:t>
    </dgm:pt>
    <dgm:pt modelId="{B123AEB5-6662-4DAD-AC86-A9C4B2BE9E93}" type="sibTrans" cxnId="{73B98C09-70B4-4A26-9187-456B3B37D801}">
      <dgm:prSet/>
      <dgm:spPr/>
      <dgm:t>
        <a:bodyPr/>
        <a:lstStyle/>
        <a:p>
          <a:endParaRPr lang="zh-TW" altLang="en-US"/>
        </a:p>
      </dgm:t>
    </dgm:pt>
    <dgm:pt modelId="{AA44BC0B-FE70-473D-B094-2C01819E58F5}">
      <dgm:prSet/>
      <dgm:spPr/>
      <dgm:t>
        <a:bodyPr/>
        <a:lstStyle/>
        <a:p>
          <a:r>
            <a:rPr lang="zh-TW" altLang="en-US"/>
            <a:t>系統操作管理</a:t>
          </a:r>
        </a:p>
      </dgm:t>
    </dgm:pt>
    <dgm:pt modelId="{9D0414B5-0761-452C-9025-3A30001C2702}" type="parTrans" cxnId="{0FE85A2F-46BB-4E8E-B8B9-20487B401986}">
      <dgm:prSet/>
      <dgm:spPr/>
      <dgm:t>
        <a:bodyPr/>
        <a:lstStyle/>
        <a:p>
          <a:endParaRPr lang="zh-TW" altLang="en-US"/>
        </a:p>
      </dgm:t>
    </dgm:pt>
    <dgm:pt modelId="{9187C93D-BEC6-4A9F-A4F8-5F4B4587DF79}" type="sibTrans" cxnId="{0FE85A2F-46BB-4E8E-B8B9-20487B401986}">
      <dgm:prSet/>
      <dgm:spPr/>
      <dgm:t>
        <a:bodyPr/>
        <a:lstStyle/>
        <a:p>
          <a:endParaRPr lang="zh-TW" altLang="en-US"/>
        </a:p>
      </dgm:t>
    </dgm:pt>
    <dgm:pt modelId="{D21BF7E5-C6AD-45B5-B864-2D16C212F3D7}">
      <dgm:prSet/>
      <dgm:spPr/>
      <dgm:t>
        <a:bodyPr/>
        <a:lstStyle/>
        <a:p>
          <a:r>
            <a:rPr lang="zh-TW" altLang="en-US"/>
            <a:t>考勤</a:t>
          </a:r>
        </a:p>
      </dgm:t>
    </dgm:pt>
    <dgm:pt modelId="{DBDA4725-D963-4D95-BB64-D0135C7CED4F}" type="parTrans" cxnId="{030BC1F2-1EF0-4CB2-B1E9-758D8E340836}">
      <dgm:prSet/>
      <dgm:spPr/>
      <dgm:t>
        <a:bodyPr/>
        <a:lstStyle/>
        <a:p>
          <a:endParaRPr lang="zh-TW" altLang="en-US"/>
        </a:p>
      </dgm:t>
    </dgm:pt>
    <dgm:pt modelId="{91DC32B3-5952-48FF-B0EA-D1A96B97FB96}" type="sibTrans" cxnId="{030BC1F2-1EF0-4CB2-B1E9-758D8E340836}">
      <dgm:prSet/>
      <dgm:spPr/>
      <dgm:t>
        <a:bodyPr/>
        <a:lstStyle/>
        <a:p>
          <a:endParaRPr lang="zh-TW" altLang="en-US"/>
        </a:p>
      </dgm:t>
    </dgm:pt>
    <dgm:pt modelId="{137A9C5D-DE0B-4972-BF7A-3F8AA672058B}">
      <dgm:prSet/>
      <dgm:spPr/>
      <dgm:t>
        <a:bodyPr/>
        <a:lstStyle/>
        <a:p>
          <a:r>
            <a:rPr lang="zh-TW" altLang="en-US"/>
            <a:t>合同</a:t>
          </a:r>
        </a:p>
      </dgm:t>
    </dgm:pt>
    <dgm:pt modelId="{C84571E8-2E15-469B-86AF-51109011DE61}" type="parTrans" cxnId="{64FAC5C9-492F-4F39-B8D1-F88468157BAB}">
      <dgm:prSet/>
      <dgm:spPr/>
      <dgm:t>
        <a:bodyPr/>
        <a:lstStyle/>
        <a:p>
          <a:endParaRPr lang="zh-TW" altLang="en-US"/>
        </a:p>
      </dgm:t>
    </dgm:pt>
    <dgm:pt modelId="{5F8494D4-D5A0-43FA-B6BA-1447E9E041C7}" type="sibTrans" cxnId="{64FAC5C9-492F-4F39-B8D1-F88468157BAB}">
      <dgm:prSet/>
      <dgm:spPr/>
      <dgm:t>
        <a:bodyPr/>
        <a:lstStyle/>
        <a:p>
          <a:endParaRPr lang="zh-TW" altLang="en-US"/>
        </a:p>
      </dgm:t>
    </dgm:pt>
    <dgm:pt modelId="{61F3D312-0CD7-464F-B461-0E9E78B9E702}" type="pres">
      <dgm:prSet presAssocID="{37BDA718-487A-4555-9354-16E33B572CD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3D042CFC-5CC1-4418-A42B-E012D36AEB7B}" type="pres">
      <dgm:prSet presAssocID="{EFE47CCC-D8C3-429A-8C30-4A8C730A7FD9}" presName="hierRoot1" presStyleCnt="0">
        <dgm:presLayoutVars>
          <dgm:hierBranch val="init"/>
        </dgm:presLayoutVars>
      </dgm:prSet>
      <dgm:spPr/>
    </dgm:pt>
    <dgm:pt modelId="{F2CF098C-18FD-4991-A9A9-07A7507046A7}" type="pres">
      <dgm:prSet presAssocID="{EFE47CCC-D8C3-429A-8C30-4A8C730A7FD9}" presName="rootComposite1" presStyleCnt="0"/>
      <dgm:spPr/>
    </dgm:pt>
    <dgm:pt modelId="{E33F7AA3-D81F-4814-9283-2F66FF6F2BEA}" type="pres">
      <dgm:prSet presAssocID="{EFE47CCC-D8C3-429A-8C30-4A8C730A7FD9}" presName="rootText1" presStyleLbl="node0" presStyleIdx="0" presStyleCnt="1" custScaleX="134498" custScaleY="12201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D171D8F-8A40-44AC-805A-62912BACDD8D}" type="pres">
      <dgm:prSet presAssocID="{EFE47CCC-D8C3-429A-8C30-4A8C730A7FD9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C38EF74F-4C15-4094-9686-0292845ED34D}" type="pres">
      <dgm:prSet presAssocID="{EFE47CCC-D8C3-429A-8C30-4A8C730A7FD9}" presName="hierChild2" presStyleCnt="0"/>
      <dgm:spPr/>
    </dgm:pt>
    <dgm:pt modelId="{4DCFD169-7E3C-4C80-81E6-84034B9387E8}" type="pres">
      <dgm:prSet presAssocID="{11F906AE-7A6E-4274-BF2A-800AFB65A293}" presName="Name37" presStyleLbl="parChTrans1D2" presStyleIdx="0" presStyleCnt="4"/>
      <dgm:spPr/>
      <dgm:t>
        <a:bodyPr/>
        <a:lstStyle/>
        <a:p>
          <a:endParaRPr lang="zh-TW" altLang="en-US"/>
        </a:p>
      </dgm:t>
    </dgm:pt>
    <dgm:pt modelId="{AF58134B-22A4-4BEE-AAAB-6D3D64F88478}" type="pres">
      <dgm:prSet presAssocID="{B5C05937-F18C-4B97-BF9A-BD888851EE2E}" presName="hierRoot2" presStyleCnt="0">
        <dgm:presLayoutVars>
          <dgm:hierBranch val="init"/>
        </dgm:presLayoutVars>
      </dgm:prSet>
      <dgm:spPr/>
    </dgm:pt>
    <dgm:pt modelId="{B49556F7-D54C-4D65-8595-2388DF80BD85}" type="pres">
      <dgm:prSet presAssocID="{B5C05937-F18C-4B97-BF9A-BD888851EE2E}" presName="rootComposite" presStyleCnt="0"/>
      <dgm:spPr/>
    </dgm:pt>
    <dgm:pt modelId="{11D90BA6-7526-43C2-9158-5E26EDEF0555}" type="pres">
      <dgm:prSet presAssocID="{B5C05937-F18C-4B97-BF9A-BD888851EE2E}" presName="rootText" presStyleLbl="node2" presStyleIdx="0" presStyleCnt="4" custScaleX="134498" custScaleY="12201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B19313-00FB-4E4E-BA98-8D23844FB14A}" type="pres">
      <dgm:prSet presAssocID="{B5C05937-F18C-4B97-BF9A-BD888851EE2E}" presName="rootConnector" presStyleLbl="node2" presStyleIdx="0" presStyleCnt="4"/>
      <dgm:spPr/>
      <dgm:t>
        <a:bodyPr/>
        <a:lstStyle/>
        <a:p>
          <a:endParaRPr lang="zh-TW" altLang="en-US"/>
        </a:p>
      </dgm:t>
    </dgm:pt>
    <dgm:pt modelId="{B6C2C77A-71EC-4989-8DCB-7636A6D160D2}" type="pres">
      <dgm:prSet presAssocID="{B5C05937-F18C-4B97-BF9A-BD888851EE2E}" presName="hierChild4" presStyleCnt="0"/>
      <dgm:spPr/>
    </dgm:pt>
    <dgm:pt modelId="{3AB3DAAD-EFD9-4A0C-ABDD-7A6E3FA20CA2}" type="pres">
      <dgm:prSet presAssocID="{1F0D7F01-37DB-4FAC-AE23-A55341C672C5}" presName="Name37" presStyleLbl="parChTrans1D3" presStyleIdx="0" presStyleCnt="13"/>
      <dgm:spPr/>
      <dgm:t>
        <a:bodyPr/>
        <a:lstStyle/>
        <a:p>
          <a:endParaRPr lang="zh-TW" altLang="en-US"/>
        </a:p>
      </dgm:t>
    </dgm:pt>
    <dgm:pt modelId="{14393CB5-2917-4DE5-AE0F-1AB50ECE9A28}" type="pres">
      <dgm:prSet presAssocID="{680B793F-6E11-4F11-8DAF-99DBC0DD3F6A}" presName="hierRoot2" presStyleCnt="0">
        <dgm:presLayoutVars>
          <dgm:hierBranch val="init"/>
        </dgm:presLayoutVars>
      </dgm:prSet>
      <dgm:spPr/>
    </dgm:pt>
    <dgm:pt modelId="{60F364DF-3DB9-4D1F-8681-BC628864B6AB}" type="pres">
      <dgm:prSet presAssocID="{680B793F-6E11-4F11-8DAF-99DBC0DD3F6A}" presName="rootComposite" presStyleCnt="0"/>
      <dgm:spPr/>
    </dgm:pt>
    <dgm:pt modelId="{93056D7A-9986-4A9E-862F-05098B199B0B}" type="pres">
      <dgm:prSet presAssocID="{680B793F-6E11-4F11-8DAF-99DBC0DD3F6A}" presName="rootText" presStyleLbl="node3" presStyleIdx="0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7760E39-306C-4B91-8399-65E4DA0A6D44}" type="pres">
      <dgm:prSet presAssocID="{680B793F-6E11-4F11-8DAF-99DBC0DD3F6A}" presName="rootConnector" presStyleLbl="node3" presStyleIdx="0" presStyleCnt="13"/>
      <dgm:spPr/>
      <dgm:t>
        <a:bodyPr/>
        <a:lstStyle/>
        <a:p>
          <a:endParaRPr lang="zh-TW" altLang="en-US"/>
        </a:p>
      </dgm:t>
    </dgm:pt>
    <dgm:pt modelId="{3EEE6DFC-6C50-44FC-ACBC-F1713BF8CB0B}" type="pres">
      <dgm:prSet presAssocID="{680B793F-6E11-4F11-8DAF-99DBC0DD3F6A}" presName="hierChild4" presStyleCnt="0"/>
      <dgm:spPr/>
    </dgm:pt>
    <dgm:pt modelId="{2E178A27-E5F6-4D90-8CFB-108CAB3607BF}" type="pres">
      <dgm:prSet presAssocID="{680B793F-6E11-4F11-8DAF-99DBC0DD3F6A}" presName="hierChild5" presStyleCnt="0"/>
      <dgm:spPr/>
    </dgm:pt>
    <dgm:pt modelId="{B27FC975-4E07-4314-B4C4-0F4F054CF393}" type="pres">
      <dgm:prSet presAssocID="{1379EA6A-D631-4908-A1E3-322D688F0BE0}" presName="Name37" presStyleLbl="parChTrans1D3" presStyleIdx="1" presStyleCnt="13"/>
      <dgm:spPr/>
      <dgm:t>
        <a:bodyPr/>
        <a:lstStyle/>
        <a:p>
          <a:endParaRPr lang="zh-TW" altLang="en-US"/>
        </a:p>
      </dgm:t>
    </dgm:pt>
    <dgm:pt modelId="{EC428FE9-2C3B-44A5-8FDB-BFC1D99BC54A}" type="pres">
      <dgm:prSet presAssocID="{EE27D43B-09A3-4B8A-AD54-A76CA9C05A3C}" presName="hierRoot2" presStyleCnt="0">
        <dgm:presLayoutVars>
          <dgm:hierBranch val="init"/>
        </dgm:presLayoutVars>
      </dgm:prSet>
      <dgm:spPr/>
    </dgm:pt>
    <dgm:pt modelId="{290B8F6E-39C0-4C73-86F3-60A08161912F}" type="pres">
      <dgm:prSet presAssocID="{EE27D43B-09A3-4B8A-AD54-A76CA9C05A3C}" presName="rootComposite" presStyleCnt="0"/>
      <dgm:spPr/>
    </dgm:pt>
    <dgm:pt modelId="{29089289-B480-4F1F-BD46-CE78C5CB9865}" type="pres">
      <dgm:prSet presAssocID="{EE27D43B-09A3-4B8A-AD54-A76CA9C05A3C}" presName="rootText" presStyleLbl="node3" presStyleIdx="1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2109B3D-40D6-4278-98EA-22C0ED862700}" type="pres">
      <dgm:prSet presAssocID="{EE27D43B-09A3-4B8A-AD54-A76CA9C05A3C}" presName="rootConnector" presStyleLbl="node3" presStyleIdx="1" presStyleCnt="13"/>
      <dgm:spPr/>
      <dgm:t>
        <a:bodyPr/>
        <a:lstStyle/>
        <a:p>
          <a:endParaRPr lang="zh-TW" altLang="en-US"/>
        </a:p>
      </dgm:t>
    </dgm:pt>
    <dgm:pt modelId="{F03498DF-18EB-4CDE-9515-FD7A4EFC2D57}" type="pres">
      <dgm:prSet presAssocID="{EE27D43B-09A3-4B8A-AD54-A76CA9C05A3C}" presName="hierChild4" presStyleCnt="0"/>
      <dgm:spPr/>
    </dgm:pt>
    <dgm:pt modelId="{C80DBC2B-A12C-4FCF-B835-17C1BA7CB314}" type="pres">
      <dgm:prSet presAssocID="{EE27D43B-09A3-4B8A-AD54-A76CA9C05A3C}" presName="hierChild5" presStyleCnt="0"/>
      <dgm:spPr/>
    </dgm:pt>
    <dgm:pt modelId="{4285055B-22EC-4F3D-914E-F7A5139072FE}" type="pres">
      <dgm:prSet presAssocID="{AABCD92A-692B-4521-B741-A29DD34BA63D}" presName="Name37" presStyleLbl="parChTrans1D3" presStyleIdx="2" presStyleCnt="13"/>
      <dgm:spPr/>
      <dgm:t>
        <a:bodyPr/>
        <a:lstStyle/>
        <a:p>
          <a:endParaRPr lang="zh-TW" altLang="en-US"/>
        </a:p>
      </dgm:t>
    </dgm:pt>
    <dgm:pt modelId="{76EA90FA-D728-4F9C-AD5E-B498DCBB79A2}" type="pres">
      <dgm:prSet presAssocID="{D41A0FC9-A6B9-49DA-AC31-25DC9BE03DFE}" presName="hierRoot2" presStyleCnt="0">
        <dgm:presLayoutVars>
          <dgm:hierBranch val="init"/>
        </dgm:presLayoutVars>
      </dgm:prSet>
      <dgm:spPr/>
    </dgm:pt>
    <dgm:pt modelId="{18BFBBF0-D4D2-4B84-BC18-C403C79CE3E8}" type="pres">
      <dgm:prSet presAssocID="{D41A0FC9-A6B9-49DA-AC31-25DC9BE03DFE}" presName="rootComposite" presStyleCnt="0"/>
      <dgm:spPr/>
    </dgm:pt>
    <dgm:pt modelId="{A3A68FF5-503C-4336-87E7-63D59EFB0255}" type="pres">
      <dgm:prSet presAssocID="{D41A0FC9-A6B9-49DA-AC31-25DC9BE03DFE}" presName="rootText" presStyleLbl="node3" presStyleIdx="2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6660C5C-2DF0-4E3C-829C-0B07F8170323}" type="pres">
      <dgm:prSet presAssocID="{D41A0FC9-A6B9-49DA-AC31-25DC9BE03DFE}" presName="rootConnector" presStyleLbl="node3" presStyleIdx="2" presStyleCnt="13"/>
      <dgm:spPr/>
      <dgm:t>
        <a:bodyPr/>
        <a:lstStyle/>
        <a:p>
          <a:endParaRPr lang="zh-TW" altLang="en-US"/>
        </a:p>
      </dgm:t>
    </dgm:pt>
    <dgm:pt modelId="{2741A12D-AF4D-4934-B734-73FD32D48C49}" type="pres">
      <dgm:prSet presAssocID="{D41A0FC9-A6B9-49DA-AC31-25DC9BE03DFE}" presName="hierChild4" presStyleCnt="0"/>
      <dgm:spPr/>
    </dgm:pt>
    <dgm:pt modelId="{5F5AC1AF-8831-4EFF-967F-DF93BB1F6243}" type="pres">
      <dgm:prSet presAssocID="{D41A0FC9-A6B9-49DA-AC31-25DC9BE03DFE}" presName="hierChild5" presStyleCnt="0"/>
      <dgm:spPr/>
    </dgm:pt>
    <dgm:pt modelId="{C54839C6-04FB-45A6-BDCE-E9D5FEACB272}" type="pres">
      <dgm:prSet presAssocID="{DBDA4725-D963-4D95-BB64-D0135C7CED4F}" presName="Name37" presStyleLbl="parChTrans1D3" presStyleIdx="3" presStyleCnt="13"/>
      <dgm:spPr/>
      <dgm:t>
        <a:bodyPr/>
        <a:lstStyle/>
        <a:p>
          <a:endParaRPr lang="zh-TW" altLang="en-US"/>
        </a:p>
      </dgm:t>
    </dgm:pt>
    <dgm:pt modelId="{B6E5640B-46E2-4C74-B73B-91A8F608020C}" type="pres">
      <dgm:prSet presAssocID="{D21BF7E5-C6AD-45B5-B864-2D16C212F3D7}" presName="hierRoot2" presStyleCnt="0">
        <dgm:presLayoutVars>
          <dgm:hierBranch val="init"/>
        </dgm:presLayoutVars>
      </dgm:prSet>
      <dgm:spPr/>
    </dgm:pt>
    <dgm:pt modelId="{F28054B4-60BF-4168-9833-8CBDB233B150}" type="pres">
      <dgm:prSet presAssocID="{D21BF7E5-C6AD-45B5-B864-2D16C212F3D7}" presName="rootComposite" presStyleCnt="0"/>
      <dgm:spPr/>
    </dgm:pt>
    <dgm:pt modelId="{DF624192-981F-4E12-BF08-5E8564A90C54}" type="pres">
      <dgm:prSet presAssocID="{D21BF7E5-C6AD-45B5-B864-2D16C212F3D7}" presName="rootText" presStyleLbl="node3" presStyleIdx="3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D1EABF5-3AFC-493A-A866-1C502773B02F}" type="pres">
      <dgm:prSet presAssocID="{D21BF7E5-C6AD-45B5-B864-2D16C212F3D7}" presName="rootConnector" presStyleLbl="node3" presStyleIdx="3" presStyleCnt="13"/>
      <dgm:spPr/>
      <dgm:t>
        <a:bodyPr/>
        <a:lstStyle/>
        <a:p>
          <a:endParaRPr lang="zh-TW" altLang="en-US"/>
        </a:p>
      </dgm:t>
    </dgm:pt>
    <dgm:pt modelId="{C4C352EA-9657-40F9-A4E7-F325AEB4878A}" type="pres">
      <dgm:prSet presAssocID="{D21BF7E5-C6AD-45B5-B864-2D16C212F3D7}" presName="hierChild4" presStyleCnt="0"/>
      <dgm:spPr/>
    </dgm:pt>
    <dgm:pt modelId="{CD63CAD8-DB19-442D-A904-CF71EFAA8AB0}" type="pres">
      <dgm:prSet presAssocID="{D21BF7E5-C6AD-45B5-B864-2D16C212F3D7}" presName="hierChild5" presStyleCnt="0"/>
      <dgm:spPr/>
    </dgm:pt>
    <dgm:pt modelId="{421F1D05-7D33-41BD-944A-041E08C62599}" type="pres">
      <dgm:prSet presAssocID="{B5C05937-F18C-4B97-BF9A-BD888851EE2E}" presName="hierChild5" presStyleCnt="0"/>
      <dgm:spPr/>
    </dgm:pt>
    <dgm:pt modelId="{80551E7E-5F31-4BB1-ACD0-4770A4F2E049}" type="pres">
      <dgm:prSet presAssocID="{EF2F5192-E8F2-4C64-ACE3-56925170FB79}" presName="Name37" presStyleLbl="parChTrans1D2" presStyleIdx="1" presStyleCnt="4"/>
      <dgm:spPr/>
      <dgm:t>
        <a:bodyPr/>
        <a:lstStyle/>
        <a:p>
          <a:endParaRPr lang="zh-TW" altLang="en-US"/>
        </a:p>
      </dgm:t>
    </dgm:pt>
    <dgm:pt modelId="{0A81B8B3-7D89-450C-B3B0-B91D4D5B1DDB}" type="pres">
      <dgm:prSet presAssocID="{D856686E-EB91-4D0A-A9A0-14C26F3D9A70}" presName="hierRoot2" presStyleCnt="0">
        <dgm:presLayoutVars>
          <dgm:hierBranch val="init"/>
        </dgm:presLayoutVars>
      </dgm:prSet>
      <dgm:spPr/>
    </dgm:pt>
    <dgm:pt modelId="{2005D5FE-C046-434D-A8F7-D7CE982CD852}" type="pres">
      <dgm:prSet presAssocID="{D856686E-EB91-4D0A-A9A0-14C26F3D9A70}" presName="rootComposite" presStyleCnt="0"/>
      <dgm:spPr/>
    </dgm:pt>
    <dgm:pt modelId="{679628D4-17F1-4B32-808C-FEC53CA701C0}" type="pres">
      <dgm:prSet presAssocID="{D856686E-EB91-4D0A-A9A0-14C26F3D9A70}" presName="rootText" presStyleLbl="node2" presStyleIdx="1" presStyleCnt="4" custScaleX="134498" custScaleY="12201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A881129-2350-4346-BE41-B32919909D0B}" type="pres">
      <dgm:prSet presAssocID="{D856686E-EB91-4D0A-A9A0-14C26F3D9A70}" presName="rootConnector" presStyleLbl="node2" presStyleIdx="1" presStyleCnt="4"/>
      <dgm:spPr/>
      <dgm:t>
        <a:bodyPr/>
        <a:lstStyle/>
        <a:p>
          <a:endParaRPr lang="zh-TW" altLang="en-US"/>
        </a:p>
      </dgm:t>
    </dgm:pt>
    <dgm:pt modelId="{9938C559-2B78-45A8-A63F-1918581D0740}" type="pres">
      <dgm:prSet presAssocID="{D856686E-EB91-4D0A-A9A0-14C26F3D9A70}" presName="hierChild4" presStyleCnt="0"/>
      <dgm:spPr/>
    </dgm:pt>
    <dgm:pt modelId="{416892AD-E8DE-4079-868D-B2979D65A96B}" type="pres">
      <dgm:prSet presAssocID="{3BA37167-9263-4724-BE10-A7F7DAC3EEEC}" presName="Name37" presStyleLbl="parChTrans1D3" presStyleIdx="4" presStyleCnt="13"/>
      <dgm:spPr/>
      <dgm:t>
        <a:bodyPr/>
        <a:lstStyle/>
        <a:p>
          <a:endParaRPr lang="zh-TW" altLang="en-US"/>
        </a:p>
      </dgm:t>
    </dgm:pt>
    <dgm:pt modelId="{5AE66009-68E0-4F3C-95FB-DCD05C1DE3C9}" type="pres">
      <dgm:prSet presAssocID="{86F7BE5A-4857-42E0-8967-1A0712270EC3}" presName="hierRoot2" presStyleCnt="0">
        <dgm:presLayoutVars>
          <dgm:hierBranch val="init"/>
        </dgm:presLayoutVars>
      </dgm:prSet>
      <dgm:spPr/>
    </dgm:pt>
    <dgm:pt modelId="{3D8F5311-AEDE-44FC-90E0-8490D035E5BB}" type="pres">
      <dgm:prSet presAssocID="{86F7BE5A-4857-42E0-8967-1A0712270EC3}" presName="rootComposite" presStyleCnt="0"/>
      <dgm:spPr/>
    </dgm:pt>
    <dgm:pt modelId="{3070772E-857A-47FC-A3F9-657C243EC97C}" type="pres">
      <dgm:prSet presAssocID="{86F7BE5A-4857-42E0-8967-1A0712270EC3}" presName="rootText" presStyleLbl="node3" presStyleIdx="4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A898F35-29ED-4574-BA37-418182D669D9}" type="pres">
      <dgm:prSet presAssocID="{86F7BE5A-4857-42E0-8967-1A0712270EC3}" presName="rootConnector" presStyleLbl="node3" presStyleIdx="4" presStyleCnt="13"/>
      <dgm:spPr/>
      <dgm:t>
        <a:bodyPr/>
        <a:lstStyle/>
        <a:p>
          <a:endParaRPr lang="zh-TW" altLang="en-US"/>
        </a:p>
      </dgm:t>
    </dgm:pt>
    <dgm:pt modelId="{C79AC588-BCE1-4A73-8891-D9FF884F11D4}" type="pres">
      <dgm:prSet presAssocID="{86F7BE5A-4857-42E0-8967-1A0712270EC3}" presName="hierChild4" presStyleCnt="0"/>
      <dgm:spPr/>
    </dgm:pt>
    <dgm:pt modelId="{CA154380-6606-40BD-9851-B7D71EE93F01}" type="pres">
      <dgm:prSet presAssocID="{86F7BE5A-4857-42E0-8967-1A0712270EC3}" presName="hierChild5" presStyleCnt="0"/>
      <dgm:spPr/>
    </dgm:pt>
    <dgm:pt modelId="{EAC43FCF-3819-42EE-82AC-5592D88DAF57}" type="pres">
      <dgm:prSet presAssocID="{BC7A41C5-102C-4DA4-B2B5-D9208CED8469}" presName="Name37" presStyleLbl="parChTrans1D3" presStyleIdx="5" presStyleCnt="13"/>
      <dgm:spPr/>
      <dgm:t>
        <a:bodyPr/>
        <a:lstStyle/>
        <a:p>
          <a:endParaRPr lang="zh-TW" altLang="en-US"/>
        </a:p>
      </dgm:t>
    </dgm:pt>
    <dgm:pt modelId="{D806E37A-F23B-41A1-983F-1729E730B1D7}" type="pres">
      <dgm:prSet presAssocID="{78DC746C-DD9A-4C6A-8289-709FDC22DC3F}" presName="hierRoot2" presStyleCnt="0">
        <dgm:presLayoutVars>
          <dgm:hierBranch val="init"/>
        </dgm:presLayoutVars>
      </dgm:prSet>
      <dgm:spPr/>
    </dgm:pt>
    <dgm:pt modelId="{041AE84C-75AF-4206-9238-AA349AC24970}" type="pres">
      <dgm:prSet presAssocID="{78DC746C-DD9A-4C6A-8289-709FDC22DC3F}" presName="rootComposite" presStyleCnt="0"/>
      <dgm:spPr/>
    </dgm:pt>
    <dgm:pt modelId="{590E388D-9818-4531-8866-8E2FFBA40D09}" type="pres">
      <dgm:prSet presAssocID="{78DC746C-DD9A-4C6A-8289-709FDC22DC3F}" presName="rootText" presStyleLbl="node3" presStyleIdx="5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3A8DA32-6C66-4F7B-8DA6-66A9063404A3}" type="pres">
      <dgm:prSet presAssocID="{78DC746C-DD9A-4C6A-8289-709FDC22DC3F}" presName="rootConnector" presStyleLbl="node3" presStyleIdx="5" presStyleCnt="13"/>
      <dgm:spPr/>
      <dgm:t>
        <a:bodyPr/>
        <a:lstStyle/>
        <a:p>
          <a:endParaRPr lang="zh-TW" altLang="en-US"/>
        </a:p>
      </dgm:t>
    </dgm:pt>
    <dgm:pt modelId="{3CC84017-FFE9-4F5E-851C-FDEC8FB41937}" type="pres">
      <dgm:prSet presAssocID="{78DC746C-DD9A-4C6A-8289-709FDC22DC3F}" presName="hierChild4" presStyleCnt="0"/>
      <dgm:spPr/>
    </dgm:pt>
    <dgm:pt modelId="{1D20DE46-5BEF-4A8E-903C-93B1600FB862}" type="pres">
      <dgm:prSet presAssocID="{78DC746C-DD9A-4C6A-8289-709FDC22DC3F}" presName="hierChild5" presStyleCnt="0"/>
      <dgm:spPr/>
    </dgm:pt>
    <dgm:pt modelId="{F7165542-6ACC-4D57-84F2-78BC523C2332}" type="pres">
      <dgm:prSet presAssocID="{5CCFDA1D-6F5D-4363-9591-9F0CB422C24F}" presName="Name37" presStyleLbl="parChTrans1D3" presStyleIdx="6" presStyleCnt="13"/>
      <dgm:spPr/>
      <dgm:t>
        <a:bodyPr/>
        <a:lstStyle/>
        <a:p>
          <a:endParaRPr lang="zh-TW" altLang="en-US"/>
        </a:p>
      </dgm:t>
    </dgm:pt>
    <dgm:pt modelId="{1EBE5CBE-52AF-4C30-804C-07F0AD44569A}" type="pres">
      <dgm:prSet presAssocID="{0DD61D8D-600C-4EF9-B395-87E5E71948DF}" presName="hierRoot2" presStyleCnt="0">
        <dgm:presLayoutVars>
          <dgm:hierBranch val="init"/>
        </dgm:presLayoutVars>
      </dgm:prSet>
      <dgm:spPr/>
    </dgm:pt>
    <dgm:pt modelId="{6B07CAB0-9A2D-4182-AF80-6C1A6E965288}" type="pres">
      <dgm:prSet presAssocID="{0DD61D8D-600C-4EF9-B395-87E5E71948DF}" presName="rootComposite" presStyleCnt="0"/>
      <dgm:spPr/>
    </dgm:pt>
    <dgm:pt modelId="{A3CF3C15-7336-4DE7-A945-42EB5B89DED2}" type="pres">
      <dgm:prSet presAssocID="{0DD61D8D-600C-4EF9-B395-87E5E71948DF}" presName="rootText" presStyleLbl="node3" presStyleIdx="6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AEF961C-5722-4E4C-93BB-2FA8BF40DFC3}" type="pres">
      <dgm:prSet presAssocID="{0DD61D8D-600C-4EF9-B395-87E5E71948DF}" presName="rootConnector" presStyleLbl="node3" presStyleIdx="6" presStyleCnt="13"/>
      <dgm:spPr/>
      <dgm:t>
        <a:bodyPr/>
        <a:lstStyle/>
        <a:p>
          <a:endParaRPr lang="zh-TW" altLang="en-US"/>
        </a:p>
      </dgm:t>
    </dgm:pt>
    <dgm:pt modelId="{38701EEB-ED81-4904-A3E2-8F5DE67995CD}" type="pres">
      <dgm:prSet presAssocID="{0DD61D8D-600C-4EF9-B395-87E5E71948DF}" presName="hierChild4" presStyleCnt="0"/>
      <dgm:spPr/>
    </dgm:pt>
    <dgm:pt modelId="{436BE971-F639-4136-95FB-98651F968FF8}" type="pres">
      <dgm:prSet presAssocID="{0DD61D8D-600C-4EF9-B395-87E5E71948DF}" presName="hierChild5" presStyleCnt="0"/>
      <dgm:spPr/>
    </dgm:pt>
    <dgm:pt modelId="{E3D8EE8F-75D8-45D8-A364-9D7E4B3DC539}" type="pres">
      <dgm:prSet presAssocID="{D856686E-EB91-4D0A-A9A0-14C26F3D9A70}" presName="hierChild5" presStyleCnt="0"/>
      <dgm:spPr/>
    </dgm:pt>
    <dgm:pt modelId="{4D95B072-CA83-472C-AE1D-DBD47913EEB0}" type="pres">
      <dgm:prSet presAssocID="{E7D6BF9C-3D85-4AA0-AE25-ABF975144849}" presName="Name37" presStyleLbl="parChTrans1D2" presStyleIdx="2" presStyleCnt="4"/>
      <dgm:spPr/>
      <dgm:t>
        <a:bodyPr/>
        <a:lstStyle/>
        <a:p>
          <a:endParaRPr lang="zh-TW" altLang="en-US"/>
        </a:p>
      </dgm:t>
    </dgm:pt>
    <dgm:pt modelId="{A1D65A81-1129-4DF4-956F-81E8F726FFB3}" type="pres">
      <dgm:prSet presAssocID="{5F4EDF69-F69A-4132-94A6-22E269CB7192}" presName="hierRoot2" presStyleCnt="0">
        <dgm:presLayoutVars>
          <dgm:hierBranch val="init"/>
        </dgm:presLayoutVars>
      </dgm:prSet>
      <dgm:spPr/>
    </dgm:pt>
    <dgm:pt modelId="{62E001F1-02D7-4166-91F2-217C097167CF}" type="pres">
      <dgm:prSet presAssocID="{5F4EDF69-F69A-4132-94A6-22E269CB7192}" presName="rootComposite" presStyleCnt="0"/>
      <dgm:spPr/>
    </dgm:pt>
    <dgm:pt modelId="{D965A593-8D8E-4AD7-B90E-05330C67A43F}" type="pres">
      <dgm:prSet presAssocID="{5F4EDF69-F69A-4132-94A6-22E269CB7192}" presName="rootText" presStyleLbl="node2" presStyleIdx="2" presStyleCnt="4" custScaleX="134498" custScaleY="12201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7D17881-8162-4580-91C1-09B3CA9A308E}" type="pres">
      <dgm:prSet presAssocID="{5F4EDF69-F69A-4132-94A6-22E269CB7192}" presName="rootConnector" presStyleLbl="node2" presStyleIdx="2" presStyleCnt="4"/>
      <dgm:spPr/>
      <dgm:t>
        <a:bodyPr/>
        <a:lstStyle/>
        <a:p>
          <a:endParaRPr lang="zh-TW" altLang="en-US"/>
        </a:p>
      </dgm:t>
    </dgm:pt>
    <dgm:pt modelId="{77A70C8E-6CD6-4AD6-928E-4952E2DC82FC}" type="pres">
      <dgm:prSet presAssocID="{5F4EDF69-F69A-4132-94A6-22E269CB7192}" presName="hierChild4" presStyleCnt="0"/>
      <dgm:spPr/>
    </dgm:pt>
    <dgm:pt modelId="{B904D427-5BC6-4C59-B147-EC3AE67625AC}" type="pres">
      <dgm:prSet presAssocID="{F286F3B9-15ED-4D4A-9E2F-3E1C420A9BA6}" presName="Name37" presStyleLbl="parChTrans1D3" presStyleIdx="7" presStyleCnt="13"/>
      <dgm:spPr/>
      <dgm:t>
        <a:bodyPr/>
        <a:lstStyle/>
        <a:p>
          <a:endParaRPr lang="zh-TW" altLang="en-US"/>
        </a:p>
      </dgm:t>
    </dgm:pt>
    <dgm:pt modelId="{17537BE4-5362-4A2C-84EF-969A856F3489}" type="pres">
      <dgm:prSet presAssocID="{7E53628F-0792-464A-8879-8017FCBC5CCE}" presName="hierRoot2" presStyleCnt="0">
        <dgm:presLayoutVars>
          <dgm:hierBranch val="init"/>
        </dgm:presLayoutVars>
      </dgm:prSet>
      <dgm:spPr/>
    </dgm:pt>
    <dgm:pt modelId="{C72193EB-3869-4CDF-A9F0-AF385E25350F}" type="pres">
      <dgm:prSet presAssocID="{7E53628F-0792-464A-8879-8017FCBC5CCE}" presName="rootComposite" presStyleCnt="0"/>
      <dgm:spPr/>
    </dgm:pt>
    <dgm:pt modelId="{8C8320E3-5F7E-4D4F-A921-CBD569B85820}" type="pres">
      <dgm:prSet presAssocID="{7E53628F-0792-464A-8879-8017FCBC5CCE}" presName="rootText" presStyleLbl="node3" presStyleIdx="7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18130E2-B53F-4E7E-80AC-87655F927EB1}" type="pres">
      <dgm:prSet presAssocID="{7E53628F-0792-464A-8879-8017FCBC5CCE}" presName="rootConnector" presStyleLbl="node3" presStyleIdx="7" presStyleCnt="13"/>
      <dgm:spPr/>
      <dgm:t>
        <a:bodyPr/>
        <a:lstStyle/>
        <a:p>
          <a:endParaRPr lang="zh-TW" altLang="en-US"/>
        </a:p>
      </dgm:t>
    </dgm:pt>
    <dgm:pt modelId="{7523A468-CA4E-44CF-95D6-71F22F09899C}" type="pres">
      <dgm:prSet presAssocID="{7E53628F-0792-464A-8879-8017FCBC5CCE}" presName="hierChild4" presStyleCnt="0"/>
      <dgm:spPr/>
    </dgm:pt>
    <dgm:pt modelId="{D8EFEB5D-EDCD-4E03-AB70-12E5E7AB4AE4}" type="pres">
      <dgm:prSet presAssocID="{7E53628F-0792-464A-8879-8017FCBC5CCE}" presName="hierChild5" presStyleCnt="0"/>
      <dgm:spPr/>
    </dgm:pt>
    <dgm:pt modelId="{E0001B02-FC06-4474-9C57-AA7C81145302}" type="pres">
      <dgm:prSet presAssocID="{5BD1B542-A528-441D-BE48-E6E4C1F470C5}" presName="Name37" presStyleLbl="parChTrans1D3" presStyleIdx="8" presStyleCnt="13"/>
      <dgm:spPr/>
      <dgm:t>
        <a:bodyPr/>
        <a:lstStyle/>
        <a:p>
          <a:endParaRPr lang="zh-TW" altLang="en-US"/>
        </a:p>
      </dgm:t>
    </dgm:pt>
    <dgm:pt modelId="{E98D2CE1-915A-457C-BA1B-2DBCB0C0DBCD}" type="pres">
      <dgm:prSet presAssocID="{D3682C93-6606-4988-8C7D-4E82AA10F310}" presName="hierRoot2" presStyleCnt="0">
        <dgm:presLayoutVars>
          <dgm:hierBranch val="init"/>
        </dgm:presLayoutVars>
      </dgm:prSet>
      <dgm:spPr/>
    </dgm:pt>
    <dgm:pt modelId="{99515F10-FEDE-4DEC-B78D-027FE964742D}" type="pres">
      <dgm:prSet presAssocID="{D3682C93-6606-4988-8C7D-4E82AA10F310}" presName="rootComposite" presStyleCnt="0"/>
      <dgm:spPr/>
    </dgm:pt>
    <dgm:pt modelId="{A6CCB96C-E16B-4890-95F5-166A57FDE200}" type="pres">
      <dgm:prSet presAssocID="{D3682C93-6606-4988-8C7D-4E82AA10F310}" presName="rootText" presStyleLbl="node3" presStyleIdx="8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6813438-DE2A-400F-B10D-E1A83EFE8350}" type="pres">
      <dgm:prSet presAssocID="{D3682C93-6606-4988-8C7D-4E82AA10F310}" presName="rootConnector" presStyleLbl="node3" presStyleIdx="8" presStyleCnt="13"/>
      <dgm:spPr/>
      <dgm:t>
        <a:bodyPr/>
        <a:lstStyle/>
        <a:p>
          <a:endParaRPr lang="zh-TW" altLang="en-US"/>
        </a:p>
      </dgm:t>
    </dgm:pt>
    <dgm:pt modelId="{6898AD3E-E5AA-47E1-A7E4-2C58060D42A0}" type="pres">
      <dgm:prSet presAssocID="{D3682C93-6606-4988-8C7D-4E82AA10F310}" presName="hierChild4" presStyleCnt="0"/>
      <dgm:spPr/>
    </dgm:pt>
    <dgm:pt modelId="{DA05FC30-9FF8-4A71-85BC-8D7789348E31}" type="pres">
      <dgm:prSet presAssocID="{D3682C93-6606-4988-8C7D-4E82AA10F310}" presName="hierChild5" presStyleCnt="0"/>
      <dgm:spPr/>
    </dgm:pt>
    <dgm:pt modelId="{F46B31A3-0ADB-40C8-9E2C-ECC31BE6242A}" type="pres">
      <dgm:prSet presAssocID="{0DEE835A-AF4D-4777-A5B9-5620689A9F9E}" presName="Name37" presStyleLbl="parChTrans1D3" presStyleIdx="9" presStyleCnt="13"/>
      <dgm:spPr/>
      <dgm:t>
        <a:bodyPr/>
        <a:lstStyle/>
        <a:p>
          <a:endParaRPr lang="zh-TW" altLang="en-US"/>
        </a:p>
      </dgm:t>
    </dgm:pt>
    <dgm:pt modelId="{A8DF1D3A-31BB-4321-8164-5F500038B7FF}" type="pres">
      <dgm:prSet presAssocID="{F9923B8C-78A2-4F5D-A4C9-836FBA1E47DC}" presName="hierRoot2" presStyleCnt="0">
        <dgm:presLayoutVars>
          <dgm:hierBranch val="init"/>
        </dgm:presLayoutVars>
      </dgm:prSet>
      <dgm:spPr/>
    </dgm:pt>
    <dgm:pt modelId="{3A4592EF-4520-4280-9FBA-813AAA244325}" type="pres">
      <dgm:prSet presAssocID="{F9923B8C-78A2-4F5D-A4C9-836FBA1E47DC}" presName="rootComposite" presStyleCnt="0"/>
      <dgm:spPr/>
    </dgm:pt>
    <dgm:pt modelId="{3B4BFF84-67C0-44E5-943F-B7CBE0201F4F}" type="pres">
      <dgm:prSet presAssocID="{F9923B8C-78A2-4F5D-A4C9-836FBA1E47DC}" presName="rootText" presStyleLbl="node3" presStyleIdx="9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EE250D4-E7AC-461B-BEA7-C16000D818F2}" type="pres">
      <dgm:prSet presAssocID="{F9923B8C-78A2-4F5D-A4C9-836FBA1E47DC}" presName="rootConnector" presStyleLbl="node3" presStyleIdx="9" presStyleCnt="13"/>
      <dgm:spPr/>
      <dgm:t>
        <a:bodyPr/>
        <a:lstStyle/>
        <a:p>
          <a:endParaRPr lang="zh-TW" altLang="en-US"/>
        </a:p>
      </dgm:t>
    </dgm:pt>
    <dgm:pt modelId="{AC706F31-89FD-4046-A57C-B8BB0D3CB8A8}" type="pres">
      <dgm:prSet presAssocID="{F9923B8C-78A2-4F5D-A4C9-836FBA1E47DC}" presName="hierChild4" presStyleCnt="0"/>
      <dgm:spPr/>
    </dgm:pt>
    <dgm:pt modelId="{A9093B7B-1184-4F4A-8C1B-1122D1FB7228}" type="pres">
      <dgm:prSet presAssocID="{F9923B8C-78A2-4F5D-A4C9-836FBA1E47DC}" presName="hierChild5" presStyleCnt="0"/>
      <dgm:spPr/>
    </dgm:pt>
    <dgm:pt modelId="{A78F567C-2588-45E2-A7D3-ADEE8DBE2699}" type="pres">
      <dgm:prSet presAssocID="{98073698-7B83-4B2E-A59C-1F40C2185160}" presName="Name37" presStyleLbl="parChTrans1D3" presStyleIdx="10" presStyleCnt="13"/>
      <dgm:spPr/>
      <dgm:t>
        <a:bodyPr/>
        <a:lstStyle/>
        <a:p>
          <a:endParaRPr lang="zh-TW" altLang="en-US"/>
        </a:p>
      </dgm:t>
    </dgm:pt>
    <dgm:pt modelId="{83DF1925-E9BC-4E56-925E-0281F5293563}" type="pres">
      <dgm:prSet presAssocID="{B37F8A36-90B3-4EE6-95E0-EA523D365D2A}" presName="hierRoot2" presStyleCnt="0">
        <dgm:presLayoutVars>
          <dgm:hierBranch val="init"/>
        </dgm:presLayoutVars>
      </dgm:prSet>
      <dgm:spPr/>
    </dgm:pt>
    <dgm:pt modelId="{B6B0BDF0-A6E6-498C-BB45-9C0A3E9315B0}" type="pres">
      <dgm:prSet presAssocID="{B37F8A36-90B3-4EE6-95E0-EA523D365D2A}" presName="rootComposite" presStyleCnt="0"/>
      <dgm:spPr/>
    </dgm:pt>
    <dgm:pt modelId="{F6AC5FB8-A185-4E0A-AADA-77BE33A2C2B1}" type="pres">
      <dgm:prSet presAssocID="{B37F8A36-90B3-4EE6-95E0-EA523D365D2A}" presName="rootText" presStyleLbl="node3" presStyleIdx="10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6547CBB-A25F-4799-91DF-8901FB27EB21}" type="pres">
      <dgm:prSet presAssocID="{B37F8A36-90B3-4EE6-95E0-EA523D365D2A}" presName="rootConnector" presStyleLbl="node3" presStyleIdx="10" presStyleCnt="13"/>
      <dgm:spPr/>
      <dgm:t>
        <a:bodyPr/>
        <a:lstStyle/>
        <a:p>
          <a:endParaRPr lang="zh-TW" altLang="en-US"/>
        </a:p>
      </dgm:t>
    </dgm:pt>
    <dgm:pt modelId="{B019734B-1FDB-4B8F-98B1-3CF5394699F7}" type="pres">
      <dgm:prSet presAssocID="{B37F8A36-90B3-4EE6-95E0-EA523D365D2A}" presName="hierChild4" presStyleCnt="0"/>
      <dgm:spPr/>
    </dgm:pt>
    <dgm:pt modelId="{F1C01A0A-6E7F-4428-94AC-36E4B1F7F3A5}" type="pres">
      <dgm:prSet presAssocID="{B37F8A36-90B3-4EE6-95E0-EA523D365D2A}" presName="hierChild5" presStyleCnt="0"/>
      <dgm:spPr/>
    </dgm:pt>
    <dgm:pt modelId="{500730B5-3E1E-413E-8178-B6FACA7434ED}" type="pres">
      <dgm:prSet presAssocID="{C84571E8-2E15-469B-86AF-51109011DE61}" presName="Name37" presStyleLbl="parChTrans1D3" presStyleIdx="11" presStyleCnt="13"/>
      <dgm:spPr/>
      <dgm:t>
        <a:bodyPr/>
        <a:lstStyle/>
        <a:p>
          <a:endParaRPr lang="zh-TW" altLang="en-US"/>
        </a:p>
      </dgm:t>
    </dgm:pt>
    <dgm:pt modelId="{74353016-4C67-415D-9D48-3D4E2A093D4A}" type="pres">
      <dgm:prSet presAssocID="{137A9C5D-DE0B-4972-BF7A-3F8AA672058B}" presName="hierRoot2" presStyleCnt="0">
        <dgm:presLayoutVars>
          <dgm:hierBranch val="init"/>
        </dgm:presLayoutVars>
      </dgm:prSet>
      <dgm:spPr/>
    </dgm:pt>
    <dgm:pt modelId="{D5CD4694-F88E-4CB4-B371-D2627D991C7D}" type="pres">
      <dgm:prSet presAssocID="{137A9C5D-DE0B-4972-BF7A-3F8AA672058B}" presName="rootComposite" presStyleCnt="0"/>
      <dgm:spPr/>
    </dgm:pt>
    <dgm:pt modelId="{2BB2590A-5980-48AF-A4AA-0248CEF901C2}" type="pres">
      <dgm:prSet presAssocID="{137A9C5D-DE0B-4972-BF7A-3F8AA672058B}" presName="rootText" presStyleLbl="node3" presStyleIdx="11" presStyleCnt="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9C6ACF1-931A-49CF-A5D1-EBBDBAF4FDA9}" type="pres">
      <dgm:prSet presAssocID="{137A9C5D-DE0B-4972-BF7A-3F8AA672058B}" presName="rootConnector" presStyleLbl="node3" presStyleIdx="11" presStyleCnt="13"/>
      <dgm:spPr/>
      <dgm:t>
        <a:bodyPr/>
        <a:lstStyle/>
        <a:p>
          <a:endParaRPr lang="zh-TW" altLang="en-US"/>
        </a:p>
      </dgm:t>
    </dgm:pt>
    <dgm:pt modelId="{90CFA050-EF27-4C02-9E14-F0CE296795A1}" type="pres">
      <dgm:prSet presAssocID="{137A9C5D-DE0B-4972-BF7A-3F8AA672058B}" presName="hierChild4" presStyleCnt="0"/>
      <dgm:spPr/>
    </dgm:pt>
    <dgm:pt modelId="{D77D3D2B-9065-4F46-A17A-B8611D6B0A59}" type="pres">
      <dgm:prSet presAssocID="{137A9C5D-DE0B-4972-BF7A-3F8AA672058B}" presName="hierChild5" presStyleCnt="0"/>
      <dgm:spPr/>
    </dgm:pt>
    <dgm:pt modelId="{3EC95154-6405-4013-999F-CEEEB21633CA}" type="pres">
      <dgm:prSet presAssocID="{5F4EDF69-F69A-4132-94A6-22E269CB7192}" presName="hierChild5" presStyleCnt="0"/>
      <dgm:spPr/>
    </dgm:pt>
    <dgm:pt modelId="{29C2F757-BE75-4DE1-8700-42129826279C}" type="pres">
      <dgm:prSet presAssocID="{19B8F919-703E-4B7F-846F-BB1C28F11F6A}" presName="Name37" presStyleLbl="parChTrans1D2" presStyleIdx="3" presStyleCnt="4"/>
      <dgm:spPr/>
      <dgm:t>
        <a:bodyPr/>
        <a:lstStyle/>
        <a:p>
          <a:endParaRPr lang="zh-TW" altLang="en-US"/>
        </a:p>
      </dgm:t>
    </dgm:pt>
    <dgm:pt modelId="{DA0C5952-8AD5-49F9-8F1C-3BF5BC29F830}" type="pres">
      <dgm:prSet presAssocID="{25AB7DE5-3BE8-4B4F-94BE-E6D806B1201E}" presName="hierRoot2" presStyleCnt="0">
        <dgm:presLayoutVars>
          <dgm:hierBranch val="init"/>
        </dgm:presLayoutVars>
      </dgm:prSet>
      <dgm:spPr/>
    </dgm:pt>
    <dgm:pt modelId="{49BCA9E9-4B33-43CC-BCA9-9352739AAA4F}" type="pres">
      <dgm:prSet presAssocID="{25AB7DE5-3BE8-4B4F-94BE-E6D806B1201E}" presName="rootComposite" presStyleCnt="0"/>
      <dgm:spPr/>
    </dgm:pt>
    <dgm:pt modelId="{8A868160-10DC-4DDF-B191-114484FC38B7}" type="pres">
      <dgm:prSet presAssocID="{25AB7DE5-3BE8-4B4F-94BE-E6D806B1201E}" presName="rootText" presStyleLbl="node2" presStyleIdx="3" presStyleCnt="4" custScaleX="134498" custScaleY="12201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AB244D2-DF3B-49ED-A202-0AB88D61C684}" type="pres">
      <dgm:prSet presAssocID="{25AB7DE5-3BE8-4B4F-94BE-E6D806B1201E}" presName="rootConnector" presStyleLbl="node2" presStyleIdx="3" presStyleCnt="4"/>
      <dgm:spPr/>
      <dgm:t>
        <a:bodyPr/>
        <a:lstStyle/>
        <a:p>
          <a:endParaRPr lang="zh-TW" altLang="en-US"/>
        </a:p>
      </dgm:t>
    </dgm:pt>
    <dgm:pt modelId="{AE7A6D36-257D-4618-B5D7-752807EDF174}" type="pres">
      <dgm:prSet presAssocID="{25AB7DE5-3BE8-4B4F-94BE-E6D806B1201E}" presName="hierChild4" presStyleCnt="0"/>
      <dgm:spPr/>
    </dgm:pt>
    <dgm:pt modelId="{1C2557A4-E9FC-404B-A11C-803228183B33}" type="pres">
      <dgm:prSet presAssocID="{9D0414B5-0761-452C-9025-3A30001C2702}" presName="Name37" presStyleLbl="parChTrans1D3" presStyleIdx="12" presStyleCnt="13"/>
      <dgm:spPr/>
      <dgm:t>
        <a:bodyPr/>
        <a:lstStyle/>
        <a:p>
          <a:endParaRPr lang="zh-TW" altLang="en-US"/>
        </a:p>
      </dgm:t>
    </dgm:pt>
    <dgm:pt modelId="{E16241AB-139E-4AF6-97BC-7B2E5EBA6B08}" type="pres">
      <dgm:prSet presAssocID="{AA44BC0B-FE70-473D-B094-2C01819E58F5}" presName="hierRoot2" presStyleCnt="0">
        <dgm:presLayoutVars>
          <dgm:hierBranch val="init"/>
        </dgm:presLayoutVars>
      </dgm:prSet>
      <dgm:spPr/>
    </dgm:pt>
    <dgm:pt modelId="{8568DEA5-445D-4694-8FFF-8B70254233D5}" type="pres">
      <dgm:prSet presAssocID="{AA44BC0B-FE70-473D-B094-2C01819E58F5}" presName="rootComposite" presStyleCnt="0"/>
      <dgm:spPr/>
    </dgm:pt>
    <dgm:pt modelId="{1C61906D-2671-43AC-9CD8-CED0C7D342D5}" type="pres">
      <dgm:prSet presAssocID="{AA44BC0B-FE70-473D-B094-2C01819E58F5}" presName="rootText" presStyleLbl="node3" presStyleIdx="12" presStyleCnt="13" custScaleX="16672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C1D267A-0594-435E-A291-51478276E2A3}" type="pres">
      <dgm:prSet presAssocID="{AA44BC0B-FE70-473D-B094-2C01819E58F5}" presName="rootConnector" presStyleLbl="node3" presStyleIdx="12" presStyleCnt="13"/>
      <dgm:spPr/>
      <dgm:t>
        <a:bodyPr/>
        <a:lstStyle/>
        <a:p>
          <a:endParaRPr lang="zh-TW" altLang="en-US"/>
        </a:p>
      </dgm:t>
    </dgm:pt>
    <dgm:pt modelId="{A5A2B1F9-5EBB-46C6-8EDE-60D23E924E76}" type="pres">
      <dgm:prSet presAssocID="{AA44BC0B-FE70-473D-B094-2C01819E58F5}" presName="hierChild4" presStyleCnt="0"/>
      <dgm:spPr/>
    </dgm:pt>
    <dgm:pt modelId="{3219D620-3441-432C-8776-C379D3FFB97A}" type="pres">
      <dgm:prSet presAssocID="{AA44BC0B-FE70-473D-B094-2C01819E58F5}" presName="hierChild5" presStyleCnt="0"/>
      <dgm:spPr/>
    </dgm:pt>
    <dgm:pt modelId="{1DD895B5-E266-4297-8DE1-24F3FCD9D3D0}" type="pres">
      <dgm:prSet presAssocID="{25AB7DE5-3BE8-4B4F-94BE-E6D806B1201E}" presName="hierChild5" presStyleCnt="0"/>
      <dgm:spPr/>
    </dgm:pt>
    <dgm:pt modelId="{15AAE15F-C51E-4E9E-9B51-DBABA6A47CD4}" type="pres">
      <dgm:prSet presAssocID="{EFE47CCC-D8C3-429A-8C30-4A8C730A7FD9}" presName="hierChild3" presStyleCnt="0"/>
      <dgm:spPr/>
    </dgm:pt>
  </dgm:ptLst>
  <dgm:cxnLst>
    <dgm:cxn modelId="{B0514BD1-2528-4BEB-9E98-4CC65A0FC3D1}" type="presOf" srcId="{AABCD92A-692B-4521-B741-A29DD34BA63D}" destId="{4285055B-22EC-4F3D-914E-F7A5139072FE}" srcOrd="0" destOrd="0" presId="urn:microsoft.com/office/officeart/2005/8/layout/orgChart1"/>
    <dgm:cxn modelId="{73B98C09-70B4-4A26-9187-456B3B37D801}" srcId="{5F4EDF69-F69A-4132-94A6-22E269CB7192}" destId="{B37F8A36-90B3-4EE6-95E0-EA523D365D2A}" srcOrd="3" destOrd="0" parTransId="{98073698-7B83-4B2E-A59C-1F40C2185160}" sibTransId="{B123AEB5-6662-4DAD-AC86-A9C4B2BE9E93}"/>
    <dgm:cxn modelId="{C8E8912D-AA8F-42C3-88F5-40BD18BD02C3}" srcId="{37BDA718-487A-4555-9354-16E33B572CD6}" destId="{EFE47CCC-D8C3-429A-8C30-4A8C730A7FD9}" srcOrd="0" destOrd="0" parTransId="{020D0349-30E6-489F-B873-BF899BCFB7B3}" sibTransId="{DC985F5D-236B-4E84-B5C5-3FFBA3260441}"/>
    <dgm:cxn modelId="{F1BED28A-6FC0-406D-917D-56DF1827013B}" type="presOf" srcId="{1F0D7F01-37DB-4FAC-AE23-A55341C672C5}" destId="{3AB3DAAD-EFD9-4A0C-ABDD-7A6E3FA20CA2}" srcOrd="0" destOrd="0" presId="urn:microsoft.com/office/officeart/2005/8/layout/orgChart1"/>
    <dgm:cxn modelId="{5F430494-5961-452B-8A66-4FA16C64A942}" type="presOf" srcId="{B37F8A36-90B3-4EE6-95E0-EA523D365D2A}" destId="{B6547CBB-A25F-4799-91DF-8901FB27EB21}" srcOrd="1" destOrd="0" presId="urn:microsoft.com/office/officeart/2005/8/layout/orgChart1"/>
    <dgm:cxn modelId="{A891127A-2B08-4600-8740-C3D5E3285597}" srcId="{5F4EDF69-F69A-4132-94A6-22E269CB7192}" destId="{F9923B8C-78A2-4F5D-A4C9-836FBA1E47DC}" srcOrd="2" destOrd="0" parTransId="{0DEE835A-AF4D-4777-A5B9-5620689A9F9E}" sibTransId="{1140B080-1A67-466B-9F05-C79245E023C1}"/>
    <dgm:cxn modelId="{91C66D8E-34F2-4BB5-A754-739C68C3F8EA}" type="presOf" srcId="{25AB7DE5-3BE8-4B4F-94BE-E6D806B1201E}" destId="{2AB244D2-DF3B-49ED-A202-0AB88D61C684}" srcOrd="1" destOrd="0" presId="urn:microsoft.com/office/officeart/2005/8/layout/orgChart1"/>
    <dgm:cxn modelId="{1D13DD85-F0BF-4A13-AD1E-00A42D94B36F}" type="presOf" srcId="{AA44BC0B-FE70-473D-B094-2C01819E58F5}" destId="{1C61906D-2671-43AC-9CD8-CED0C7D342D5}" srcOrd="0" destOrd="0" presId="urn:microsoft.com/office/officeart/2005/8/layout/orgChart1"/>
    <dgm:cxn modelId="{D583B9E2-9221-47F6-9B3D-B52CDE28C941}" type="presOf" srcId="{86F7BE5A-4857-42E0-8967-1A0712270EC3}" destId="{CA898F35-29ED-4574-BA37-418182D669D9}" srcOrd="1" destOrd="0" presId="urn:microsoft.com/office/officeart/2005/8/layout/orgChart1"/>
    <dgm:cxn modelId="{B7097F1E-3A5A-480B-8E34-8AD5EDE836FE}" type="presOf" srcId="{78DC746C-DD9A-4C6A-8289-709FDC22DC3F}" destId="{590E388D-9818-4531-8866-8E2FFBA40D09}" srcOrd="0" destOrd="0" presId="urn:microsoft.com/office/officeart/2005/8/layout/orgChart1"/>
    <dgm:cxn modelId="{F540B80F-6F25-4DB7-A7EE-0759E1E14106}" type="presOf" srcId="{98073698-7B83-4B2E-A59C-1F40C2185160}" destId="{A78F567C-2588-45E2-A7D3-ADEE8DBE2699}" srcOrd="0" destOrd="0" presId="urn:microsoft.com/office/officeart/2005/8/layout/orgChart1"/>
    <dgm:cxn modelId="{5DE0210B-85DA-4C22-A869-218C82010B41}" type="presOf" srcId="{F9923B8C-78A2-4F5D-A4C9-836FBA1E47DC}" destId="{3B4BFF84-67C0-44E5-943F-B7CBE0201F4F}" srcOrd="0" destOrd="0" presId="urn:microsoft.com/office/officeart/2005/8/layout/orgChart1"/>
    <dgm:cxn modelId="{188767C3-9F3C-4B29-B21C-301EEB89E5F0}" type="presOf" srcId="{D856686E-EB91-4D0A-A9A0-14C26F3D9A70}" destId="{EA881129-2350-4346-BE41-B32919909D0B}" srcOrd="1" destOrd="0" presId="urn:microsoft.com/office/officeart/2005/8/layout/orgChart1"/>
    <dgm:cxn modelId="{02A1F8A3-41B9-42E2-9D3D-62B57DAF6C1C}" type="presOf" srcId="{EFE47CCC-D8C3-429A-8C30-4A8C730A7FD9}" destId="{FD171D8F-8A40-44AC-805A-62912BACDD8D}" srcOrd="1" destOrd="0" presId="urn:microsoft.com/office/officeart/2005/8/layout/orgChart1"/>
    <dgm:cxn modelId="{574D774E-1FAA-4784-9919-319A0E44EAD2}" srcId="{D856686E-EB91-4D0A-A9A0-14C26F3D9A70}" destId="{86F7BE5A-4857-42E0-8967-1A0712270EC3}" srcOrd="0" destOrd="0" parTransId="{3BA37167-9263-4724-BE10-A7F7DAC3EEEC}" sibTransId="{F1AF6E6F-9676-43A0-AEB0-F68DD75FB8D0}"/>
    <dgm:cxn modelId="{64FAC5C9-492F-4F39-B8D1-F88468157BAB}" srcId="{5F4EDF69-F69A-4132-94A6-22E269CB7192}" destId="{137A9C5D-DE0B-4972-BF7A-3F8AA672058B}" srcOrd="4" destOrd="0" parTransId="{C84571E8-2E15-469B-86AF-51109011DE61}" sibTransId="{5F8494D4-D5A0-43FA-B6BA-1447E9E041C7}"/>
    <dgm:cxn modelId="{BB5459EF-AE35-4F67-9296-07CB50BA7176}" srcId="{B5C05937-F18C-4B97-BF9A-BD888851EE2E}" destId="{EE27D43B-09A3-4B8A-AD54-A76CA9C05A3C}" srcOrd="1" destOrd="0" parTransId="{1379EA6A-D631-4908-A1E3-322D688F0BE0}" sibTransId="{3B3F7FE5-FDFB-4E77-98B6-7419F502544D}"/>
    <dgm:cxn modelId="{81FF22F4-6278-4CA4-98FA-FEFC8A96B1F3}" type="presOf" srcId="{3BA37167-9263-4724-BE10-A7F7DAC3EEEC}" destId="{416892AD-E8DE-4079-868D-B2979D65A96B}" srcOrd="0" destOrd="0" presId="urn:microsoft.com/office/officeart/2005/8/layout/orgChart1"/>
    <dgm:cxn modelId="{86169F0F-CB5C-4E20-A90A-2AFFC4F3A17C}" type="presOf" srcId="{5F4EDF69-F69A-4132-94A6-22E269CB7192}" destId="{27D17881-8162-4580-91C1-09B3CA9A308E}" srcOrd="1" destOrd="0" presId="urn:microsoft.com/office/officeart/2005/8/layout/orgChart1"/>
    <dgm:cxn modelId="{DCBB4F7D-9B43-40A8-BBB2-6246F7F3312C}" type="presOf" srcId="{BC7A41C5-102C-4DA4-B2B5-D9208CED8469}" destId="{EAC43FCF-3819-42EE-82AC-5592D88DAF57}" srcOrd="0" destOrd="0" presId="urn:microsoft.com/office/officeart/2005/8/layout/orgChart1"/>
    <dgm:cxn modelId="{D65AE229-B569-4487-8712-FCAC54740699}" type="presOf" srcId="{E7D6BF9C-3D85-4AA0-AE25-ABF975144849}" destId="{4D95B072-CA83-472C-AE1D-DBD47913EEB0}" srcOrd="0" destOrd="0" presId="urn:microsoft.com/office/officeart/2005/8/layout/orgChart1"/>
    <dgm:cxn modelId="{983C08D3-5049-4F77-881C-08EEE32F490D}" type="presOf" srcId="{D856686E-EB91-4D0A-A9A0-14C26F3D9A70}" destId="{679628D4-17F1-4B32-808C-FEC53CA701C0}" srcOrd="0" destOrd="0" presId="urn:microsoft.com/office/officeart/2005/8/layout/orgChart1"/>
    <dgm:cxn modelId="{C49BFC45-CD55-433E-BD2B-5B2DA35FE054}" type="presOf" srcId="{9D0414B5-0761-452C-9025-3A30001C2702}" destId="{1C2557A4-E9FC-404B-A11C-803228183B33}" srcOrd="0" destOrd="0" presId="urn:microsoft.com/office/officeart/2005/8/layout/orgChart1"/>
    <dgm:cxn modelId="{C1A47A24-7CD5-4266-B91F-0D527369CA95}" type="presOf" srcId="{137A9C5D-DE0B-4972-BF7A-3F8AA672058B}" destId="{59C6ACF1-931A-49CF-A5D1-EBBDBAF4FDA9}" srcOrd="1" destOrd="0" presId="urn:microsoft.com/office/officeart/2005/8/layout/orgChart1"/>
    <dgm:cxn modelId="{E87CCD4B-67BD-46ED-9B64-D91A3252A9F0}" type="presOf" srcId="{AA44BC0B-FE70-473D-B094-2C01819E58F5}" destId="{AC1D267A-0594-435E-A291-51478276E2A3}" srcOrd="1" destOrd="0" presId="urn:microsoft.com/office/officeart/2005/8/layout/orgChart1"/>
    <dgm:cxn modelId="{65B79214-E604-48F5-80C5-9510719B6D9C}" srcId="{EFE47CCC-D8C3-429A-8C30-4A8C730A7FD9}" destId="{D856686E-EB91-4D0A-A9A0-14C26F3D9A70}" srcOrd="1" destOrd="0" parTransId="{EF2F5192-E8F2-4C64-ACE3-56925170FB79}" sibTransId="{C934C7A3-629F-4D41-B73B-3108BF9681D6}"/>
    <dgm:cxn modelId="{81E2BFD9-5FA2-4822-9FC5-6DF6C941FFA4}" type="presOf" srcId="{EFE47CCC-D8C3-429A-8C30-4A8C730A7FD9}" destId="{E33F7AA3-D81F-4814-9283-2F66FF6F2BEA}" srcOrd="0" destOrd="0" presId="urn:microsoft.com/office/officeart/2005/8/layout/orgChart1"/>
    <dgm:cxn modelId="{45833DDE-502E-46E7-9DA0-BD1411701321}" type="presOf" srcId="{F9923B8C-78A2-4F5D-A4C9-836FBA1E47DC}" destId="{FEE250D4-E7AC-461B-BEA7-C16000D818F2}" srcOrd="1" destOrd="0" presId="urn:microsoft.com/office/officeart/2005/8/layout/orgChart1"/>
    <dgm:cxn modelId="{337F310B-C046-4B4D-862C-4B9D9ECAD507}" srcId="{B5C05937-F18C-4B97-BF9A-BD888851EE2E}" destId="{D41A0FC9-A6B9-49DA-AC31-25DC9BE03DFE}" srcOrd="2" destOrd="0" parTransId="{AABCD92A-692B-4521-B741-A29DD34BA63D}" sibTransId="{B3239406-A0A8-4CF2-8C40-5349245E44B1}"/>
    <dgm:cxn modelId="{6BA61C11-A10A-4032-86A3-98594DE5799D}" type="presOf" srcId="{680B793F-6E11-4F11-8DAF-99DBC0DD3F6A}" destId="{37760E39-306C-4B91-8399-65E4DA0A6D44}" srcOrd="1" destOrd="0" presId="urn:microsoft.com/office/officeart/2005/8/layout/orgChart1"/>
    <dgm:cxn modelId="{B835C08C-FE43-401C-8A9D-311950753A4C}" type="presOf" srcId="{5BD1B542-A528-441D-BE48-E6E4C1F470C5}" destId="{E0001B02-FC06-4474-9C57-AA7C81145302}" srcOrd="0" destOrd="0" presId="urn:microsoft.com/office/officeart/2005/8/layout/orgChart1"/>
    <dgm:cxn modelId="{D1645BDE-2638-4DC9-9C99-394A9F711751}" type="presOf" srcId="{D3682C93-6606-4988-8C7D-4E82AA10F310}" destId="{A6CCB96C-E16B-4890-95F5-166A57FDE200}" srcOrd="0" destOrd="0" presId="urn:microsoft.com/office/officeart/2005/8/layout/orgChart1"/>
    <dgm:cxn modelId="{FDF0CEB0-BAB7-4C82-831E-801212375661}" srcId="{EFE47CCC-D8C3-429A-8C30-4A8C730A7FD9}" destId="{25AB7DE5-3BE8-4B4F-94BE-E6D806B1201E}" srcOrd="3" destOrd="0" parTransId="{19B8F919-703E-4B7F-846F-BB1C28F11F6A}" sibTransId="{3939798B-E8D3-48D1-97D5-A844D7293F3A}"/>
    <dgm:cxn modelId="{0FE85A2F-46BB-4E8E-B8B9-20487B401986}" srcId="{25AB7DE5-3BE8-4B4F-94BE-E6D806B1201E}" destId="{AA44BC0B-FE70-473D-B094-2C01819E58F5}" srcOrd="0" destOrd="0" parTransId="{9D0414B5-0761-452C-9025-3A30001C2702}" sibTransId="{9187C93D-BEC6-4A9F-A4F8-5F4B4587DF79}"/>
    <dgm:cxn modelId="{A2EB0E0F-9904-4027-8148-59D7FDF56055}" type="presOf" srcId="{1379EA6A-D631-4908-A1E3-322D688F0BE0}" destId="{B27FC975-4E07-4314-B4C4-0F4F054CF393}" srcOrd="0" destOrd="0" presId="urn:microsoft.com/office/officeart/2005/8/layout/orgChart1"/>
    <dgm:cxn modelId="{F5A67779-2D21-401D-A914-952B084DD440}" type="presOf" srcId="{0DD61D8D-600C-4EF9-B395-87E5E71948DF}" destId="{A3CF3C15-7336-4DE7-A945-42EB5B89DED2}" srcOrd="0" destOrd="0" presId="urn:microsoft.com/office/officeart/2005/8/layout/orgChart1"/>
    <dgm:cxn modelId="{BB33CF47-54A8-40F8-BDBF-6C30588C0632}" type="presOf" srcId="{EE27D43B-09A3-4B8A-AD54-A76CA9C05A3C}" destId="{02109B3D-40D6-4278-98EA-22C0ED862700}" srcOrd="1" destOrd="0" presId="urn:microsoft.com/office/officeart/2005/8/layout/orgChart1"/>
    <dgm:cxn modelId="{3A2A3E13-4821-4266-A037-383F6B6B564D}" type="presOf" srcId="{F286F3B9-15ED-4D4A-9E2F-3E1C420A9BA6}" destId="{B904D427-5BC6-4C59-B147-EC3AE67625AC}" srcOrd="0" destOrd="0" presId="urn:microsoft.com/office/officeart/2005/8/layout/orgChart1"/>
    <dgm:cxn modelId="{FCB986A9-CF62-4B10-8FBC-2E1B0E43EADD}" type="presOf" srcId="{5F4EDF69-F69A-4132-94A6-22E269CB7192}" destId="{D965A593-8D8E-4AD7-B90E-05330C67A43F}" srcOrd="0" destOrd="0" presId="urn:microsoft.com/office/officeart/2005/8/layout/orgChart1"/>
    <dgm:cxn modelId="{AE8EF928-CCB7-4238-9678-79CED0FA8A35}" type="presOf" srcId="{11F906AE-7A6E-4274-BF2A-800AFB65A293}" destId="{4DCFD169-7E3C-4C80-81E6-84034B9387E8}" srcOrd="0" destOrd="0" presId="urn:microsoft.com/office/officeart/2005/8/layout/orgChart1"/>
    <dgm:cxn modelId="{FED477A2-95E2-4155-8B56-7B585023E3B3}" type="presOf" srcId="{0DEE835A-AF4D-4777-A5B9-5620689A9F9E}" destId="{F46B31A3-0ADB-40C8-9E2C-ECC31BE6242A}" srcOrd="0" destOrd="0" presId="urn:microsoft.com/office/officeart/2005/8/layout/orgChart1"/>
    <dgm:cxn modelId="{9F1F16B1-EC65-412A-8F57-D9D2D6D8ECF5}" srcId="{5F4EDF69-F69A-4132-94A6-22E269CB7192}" destId="{7E53628F-0792-464A-8879-8017FCBC5CCE}" srcOrd="0" destOrd="0" parTransId="{F286F3B9-15ED-4D4A-9E2F-3E1C420A9BA6}" sibTransId="{1DF95EEA-4739-4BCB-9C7B-2B1BF3CC2678}"/>
    <dgm:cxn modelId="{F56CF864-7051-44BF-8A28-EE034D731307}" type="presOf" srcId="{D21BF7E5-C6AD-45B5-B864-2D16C212F3D7}" destId="{DF624192-981F-4E12-BF08-5E8564A90C54}" srcOrd="0" destOrd="0" presId="urn:microsoft.com/office/officeart/2005/8/layout/orgChart1"/>
    <dgm:cxn modelId="{621FEBC1-43F2-49A7-AC7B-AE9354C0AFBB}" type="presOf" srcId="{D3682C93-6606-4988-8C7D-4E82AA10F310}" destId="{E6813438-DE2A-400F-B10D-E1A83EFE8350}" srcOrd="1" destOrd="0" presId="urn:microsoft.com/office/officeart/2005/8/layout/orgChart1"/>
    <dgm:cxn modelId="{C7E1B01C-FFE9-465E-978F-BC93C9B5198E}" type="presOf" srcId="{137A9C5D-DE0B-4972-BF7A-3F8AA672058B}" destId="{2BB2590A-5980-48AF-A4AA-0248CEF901C2}" srcOrd="0" destOrd="0" presId="urn:microsoft.com/office/officeart/2005/8/layout/orgChart1"/>
    <dgm:cxn modelId="{1265E5AA-3961-42C3-98F4-A5C7A3A591A4}" type="presOf" srcId="{EF2F5192-E8F2-4C64-ACE3-56925170FB79}" destId="{80551E7E-5F31-4BB1-ACD0-4770A4F2E049}" srcOrd="0" destOrd="0" presId="urn:microsoft.com/office/officeart/2005/8/layout/orgChart1"/>
    <dgm:cxn modelId="{F2911D4F-0472-4402-8577-A93045D7562A}" srcId="{EFE47CCC-D8C3-429A-8C30-4A8C730A7FD9}" destId="{5F4EDF69-F69A-4132-94A6-22E269CB7192}" srcOrd="2" destOrd="0" parTransId="{E7D6BF9C-3D85-4AA0-AE25-ABF975144849}" sibTransId="{D5417C39-E442-441C-85F1-57195035F8A5}"/>
    <dgm:cxn modelId="{E1897B31-8DAA-412B-A621-3D5FCEAE8D6E}" type="presOf" srcId="{7E53628F-0792-464A-8879-8017FCBC5CCE}" destId="{8C8320E3-5F7E-4D4F-A921-CBD569B85820}" srcOrd="0" destOrd="0" presId="urn:microsoft.com/office/officeart/2005/8/layout/orgChart1"/>
    <dgm:cxn modelId="{25D000CB-8AF0-46D0-B19C-ACF92EA94049}" type="presOf" srcId="{D41A0FC9-A6B9-49DA-AC31-25DC9BE03DFE}" destId="{66660C5C-2DF0-4E3C-829C-0B07F8170323}" srcOrd="1" destOrd="0" presId="urn:microsoft.com/office/officeart/2005/8/layout/orgChart1"/>
    <dgm:cxn modelId="{67163527-444B-41B0-8615-54E34006EFAD}" type="presOf" srcId="{DBDA4725-D963-4D95-BB64-D0135C7CED4F}" destId="{C54839C6-04FB-45A6-BDCE-E9D5FEACB272}" srcOrd="0" destOrd="0" presId="urn:microsoft.com/office/officeart/2005/8/layout/orgChart1"/>
    <dgm:cxn modelId="{030BC1F2-1EF0-4CB2-B1E9-758D8E340836}" srcId="{B5C05937-F18C-4B97-BF9A-BD888851EE2E}" destId="{D21BF7E5-C6AD-45B5-B864-2D16C212F3D7}" srcOrd="3" destOrd="0" parTransId="{DBDA4725-D963-4D95-BB64-D0135C7CED4F}" sibTransId="{91DC32B3-5952-48FF-B0EA-D1A96B97FB96}"/>
    <dgm:cxn modelId="{0B3C005E-94DA-492A-81F8-A752DCD0E571}" srcId="{5F4EDF69-F69A-4132-94A6-22E269CB7192}" destId="{D3682C93-6606-4988-8C7D-4E82AA10F310}" srcOrd="1" destOrd="0" parTransId="{5BD1B542-A528-441D-BE48-E6E4C1F470C5}" sibTransId="{860992CD-894F-44D9-A5EE-536FE4BEB439}"/>
    <dgm:cxn modelId="{01B1016F-2A7F-41F9-AD02-2963CCA69310}" type="presOf" srcId="{B37F8A36-90B3-4EE6-95E0-EA523D365D2A}" destId="{F6AC5FB8-A185-4E0A-AADA-77BE33A2C2B1}" srcOrd="0" destOrd="0" presId="urn:microsoft.com/office/officeart/2005/8/layout/orgChart1"/>
    <dgm:cxn modelId="{A8B2C65E-7489-4BC5-A6D2-F0107137D4BA}" type="presOf" srcId="{EE27D43B-09A3-4B8A-AD54-A76CA9C05A3C}" destId="{29089289-B480-4F1F-BD46-CE78C5CB9865}" srcOrd="0" destOrd="0" presId="urn:microsoft.com/office/officeart/2005/8/layout/orgChart1"/>
    <dgm:cxn modelId="{F32FF82F-CC81-4F8B-808C-C165408EBB1D}" type="presOf" srcId="{7E53628F-0792-464A-8879-8017FCBC5CCE}" destId="{C18130E2-B53F-4E7E-80AC-87655F927EB1}" srcOrd="1" destOrd="0" presId="urn:microsoft.com/office/officeart/2005/8/layout/orgChart1"/>
    <dgm:cxn modelId="{708C5A8E-3CEE-41F2-A4B3-A4522356D1AA}" srcId="{D856686E-EB91-4D0A-A9A0-14C26F3D9A70}" destId="{78DC746C-DD9A-4C6A-8289-709FDC22DC3F}" srcOrd="1" destOrd="0" parTransId="{BC7A41C5-102C-4DA4-B2B5-D9208CED8469}" sibTransId="{33784CD1-5DC4-47DE-9809-A5CEC9408739}"/>
    <dgm:cxn modelId="{25143A47-1F82-4738-A8EF-CCC45620E8F2}" type="presOf" srcId="{680B793F-6E11-4F11-8DAF-99DBC0DD3F6A}" destId="{93056D7A-9986-4A9E-862F-05098B199B0B}" srcOrd="0" destOrd="0" presId="urn:microsoft.com/office/officeart/2005/8/layout/orgChart1"/>
    <dgm:cxn modelId="{D5BC54D4-5869-459D-ADF2-14C9FC78DEBF}" type="presOf" srcId="{B5C05937-F18C-4B97-BF9A-BD888851EE2E}" destId="{11D90BA6-7526-43C2-9158-5E26EDEF0555}" srcOrd="0" destOrd="0" presId="urn:microsoft.com/office/officeart/2005/8/layout/orgChart1"/>
    <dgm:cxn modelId="{79F9695C-45D4-4A6B-AB5C-6DB321ED107A}" srcId="{EFE47CCC-D8C3-429A-8C30-4A8C730A7FD9}" destId="{B5C05937-F18C-4B97-BF9A-BD888851EE2E}" srcOrd="0" destOrd="0" parTransId="{11F906AE-7A6E-4274-BF2A-800AFB65A293}" sibTransId="{49B90D31-56DA-4A43-8620-FE50499C5F5B}"/>
    <dgm:cxn modelId="{607D8C95-D72E-4E18-9EB9-4D5B0505501C}" type="presOf" srcId="{D41A0FC9-A6B9-49DA-AC31-25DC9BE03DFE}" destId="{A3A68FF5-503C-4336-87E7-63D59EFB0255}" srcOrd="0" destOrd="0" presId="urn:microsoft.com/office/officeart/2005/8/layout/orgChart1"/>
    <dgm:cxn modelId="{4D9352F7-B61C-4924-89F3-C8533A4A4A96}" srcId="{B5C05937-F18C-4B97-BF9A-BD888851EE2E}" destId="{680B793F-6E11-4F11-8DAF-99DBC0DD3F6A}" srcOrd="0" destOrd="0" parTransId="{1F0D7F01-37DB-4FAC-AE23-A55341C672C5}" sibTransId="{95A288CF-FEEA-4571-8A22-ED9067FB3069}"/>
    <dgm:cxn modelId="{D5935555-9088-444F-83DE-D7B4EE38F9EF}" type="presOf" srcId="{5CCFDA1D-6F5D-4363-9591-9F0CB422C24F}" destId="{F7165542-6ACC-4D57-84F2-78BC523C2332}" srcOrd="0" destOrd="0" presId="urn:microsoft.com/office/officeart/2005/8/layout/orgChart1"/>
    <dgm:cxn modelId="{08FBEC43-024E-4F66-BCD7-76225EE5CA4A}" srcId="{D856686E-EB91-4D0A-A9A0-14C26F3D9A70}" destId="{0DD61D8D-600C-4EF9-B395-87E5E71948DF}" srcOrd="2" destOrd="0" parTransId="{5CCFDA1D-6F5D-4363-9591-9F0CB422C24F}" sibTransId="{ABC20C0F-4CE6-4F4B-B426-96B3CD2669B7}"/>
    <dgm:cxn modelId="{045F0ECE-9567-4BA7-B25E-67F9E36ED7CE}" type="presOf" srcId="{19B8F919-703E-4B7F-846F-BB1C28F11F6A}" destId="{29C2F757-BE75-4DE1-8700-42129826279C}" srcOrd="0" destOrd="0" presId="urn:microsoft.com/office/officeart/2005/8/layout/orgChart1"/>
    <dgm:cxn modelId="{6DD07364-8388-4C65-B52F-61299A236F22}" type="presOf" srcId="{78DC746C-DD9A-4C6A-8289-709FDC22DC3F}" destId="{B3A8DA32-6C66-4F7B-8DA6-66A9063404A3}" srcOrd="1" destOrd="0" presId="urn:microsoft.com/office/officeart/2005/8/layout/orgChart1"/>
    <dgm:cxn modelId="{26E87FE4-82DA-4628-BF74-A3B625445BED}" type="presOf" srcId="{25AB7DE5-3BE8-4B4F-94BE-E6D806B1201E}" destId="{8A868160-10DC-4DDF-B191-114484FC38B7}" srcOrd="0" destOrd="0" presId="urn:microsoft.com/office/officeart/2005/8/layout/orgChart1"/>
    <dgm:cxn modelId="{FCD785B6-C16F-4FF6-BC91-BD5609B801C7}" type="presOf" srcId="{D21BF7E5-C6AD-45B5-B864-2D16C212F3D7}" destId="{AD1EABF5-3AFC-493A-A866-1C502773B02F}" srcOrd="1" destOrd="0" presId="urn:microsoft.com/office/officeart/2005/8/layout/orgChart1"/>
    <dgm:cxn modelId="{8CE94969-AF7D-4C3E-9300-95C4C16B919A}" type="presOf" srcId="{86F7BE5A-4857-42E0-8967-1A0712270EC3}" destId="{3070772E-857A-47FC-A3F9-657C243EC97C}" srcOrd="0" destOrd="0" presId="urn:microsoft.com/office/officeart/2005/8/layout/orgChart1"/>
    <dgm:cxn modelId="{688D8CEA-67C8-4CFB-B133-2D4A3502206A}" type="presOf" srcId="{0DD61D8D-600C-4EF9-B395-87E5E71948DF}" destId="{FAEF961C-5722-4E4C-93BB-2FA8BF40DFC3}" srcOrd="1" destOrd="0" presId="urn:microsoft.com/office/officeart/2005/8/layout/orgChart1"/>
    <dgm:cxn modelId="{26AC420A-398E-4179-831F-B01A13F574C8}" type="presOf" srcId="{37BDA718-487A-4555-9354-16E33B572CD6}" destId="{61F3D312-0CD7-464F-B461-0E9E78B9E702}" srcOrd="0" destOrd="0" presId="urn:microsoft.com/office/officeart/2005/8/layout/orgChart1"/>
    <dgm:cxn modelId="{4AF2B54E-72B3-4F00-BC15-DA79CC7EB851}" type="presOf" srcId="{B5C05937-F18C-4B97-BF9A-BD888851EE2E}" destId="{19B19313-00FB-4E4E-BA98-8D23844FB14A}" srcOrd="1" destOrd="0" presId="urn:microsoft.com/office/officeart/2005/8/layout/orgChart1"/>
    <dgm:cxn modelId="{B1A3583B-6870-416B-9EC1-FBCB48753E50}" type="presOf" srcId="{C84571E8-2E15-469B-86AF-51109011DE61}" destId="{500730B5-3E1E-413E-8178-B6FACA7434ED}" srcOrd="0" destOrd="0" presId="urn:microsoft.com/office/officeart/2005/8/layout/orgChart1"/>
    <dgm:cxn modelId="{7125CA5A-9B40-4DAC-BD05-0386528A8C5E}" type="presParOf" srcId="{61F3D312-0CD7-464F-B461-0E9E78B9E702}" destId="{3D042CFC-5CC1-4418-A42B-E012D36AEB7B}" srcOrd="0" destOrd="0" presId="urn:microsoft.com/office/officeart/2005/8/layout/orgChart1"/>
    <dgm:cxn modelId="{8FC71DEE-F2EB-4D40-BA69-D14A3316776E}" type="presParOf" srcId="{3D042CFC-5CC1-4418-A42B-E012D36AEB7B}" destId="{F2CF098C-18FD-4991-A9A9-07A7507046A7}" srcOrd="0" destOrd="0" presId="urn:microsoft.com/office/officeart/2005/8/layout/orgChart1"/>
    <dgm:cxn modelId="{63F115BE-1ABB-47EE-B089-C5848F10C8D0}" type="presParOf" srcId="{F2CF098C-18FD-4991-A9A9-07A7507046A7}" destId="{E33F7AA3-D81F-4814-9283-2F66FF6F2BEA}" srcOrd="0" destOrd="0" presId="urn:microsoft.com/office/officeart/2005/8/layout/orgChart1"/>
    <dgm:cxn modelId="{B2C4E5AF-83B7-41D5-B19A-9273EF82A701}" type="presParOf" srcId="{F2CF098C-18FD-4991-A9A9-07A7507046A7}" destId="{FD171D8F-8A40-44AC-805A-62912BACDD8D}" srcOrd="1" destOrd="0" presId="urn:microsoft.com/office/officeart/2005/8/layout/orgChart1"/>
    <dgm:cxn modelId="{697C43D8-2A89-4B18-9AC3-3FA5D8BBCCA0}" type="presParOf" srcId="{3D042CFC-5CC1-4418-A42B-E012D36AEB7B}" destId="{C38EF74F-4C15-4094-9686-0292845ED34D}" srcOrd="1" destOrd="0" presId="urn:microsoft.com/office/officeart/2005/8/layout/orgChart1"/>
    <dgm:cxn modelId="{3EC8D1A1-690F-42FA-A4EB-230285EB9A83}" type="presParOf" srcId="{C38EF74F-4C15-4094-9686-0292845ED34D}" destId="{4DCFD169-7E3C-4C80-81E6-84034B9387E8}" srcOrd="0" destOrd="0" presId="urn:microsoft.com/office/officeart/2005/8/layout/orgChart1"/>
    <dgm:cxn modelId="{C2E63AEC-A87F-4C42-AB1A-2C4BB77CE2D1}" type="presParOf" srcId="{C38EF74F-4C15-4094-9686-0292845ED34D}" destId="{AF58134B-22A4-4BEE-AAAB-6D3D64F88478}" srcOrd="1" destOrd="0" presId="urn:microsoft.com/office/officeart/2005/8/layout/orgChart1"/>
    <dgm:cxn modelId="{1736FBA2-28CD-4941-A09C-37360C71CCDD}" type="presParOf" srcId="{AF58134B-22A4-4BEE-AAAB-6D3D64F88478}" destId="{B49556F7-D54C-4D65-8595-2388DF80BD85}" srcOrd="0" destOrd="0" presId="urn:microsoft.com/office/officeart/2005/8/layout/orgChart1"/>
    <dgm:cxn modelId="{B4494370-FF25-40A3-B88D-C8A01043AD0D}" type="presParOf" srcId="{B49556F7-D54C-4D65-8595-2388DF80BD85}" destId="{11D90BA6-7526-43C2-9158-5E26EDEF0555}" srcOrd="0" destOrd="0" presId="urn:microsoft.com/office/officeart/2005/8/layout/orgChart1"/>
    <dgm:cxn modelId="{EB6BF491-2876-4071-B434-C259DE0124C9}" type="presParOf" srcId="{B49556F7-D54C-4D65-8595-2388DF80BD85}" destId="{19B19313-00FB-4E4E-BA98-8D23844FB14A}" srcOrd="1" destOrd="0" presId="urn:microsoft.com/office/officeart/2005/8/layout/orgChart1"/>
    <dgm:cxn modelId="{0F759916-EE54-4C24-9A50-F02AB64ED92B}" type="presParOf" srcId="{AF58134B-22A4-4BEE-AAAB-6D3D64F88478}" destId="{B6C2C77A-71EC-4989-8DCB-7636A6D160D2}" srcOrd="1" destOrd="0" presId="urn:microsoft.com/office/officeart/2005/8/layout/orgChart1"/>
    <dgm:cxn modelId="{CB60C114-5F9F-4225-9F25-49E464C00429}" type="presParOf" srcId="{B6C2C77A-71EC-4989-8DCB-7636A6D160D2}" destId="{3AB3DAAD-EFD9-4A0C-ABDD-7A6E3FA20CA2}" srcOrd="0" destOrd="0" presId="urn:microsoft.com/office/officeart/2005/8/layout/orgChart1"/>
    <dgm:cxn modelId="{956C4F3F-1632-4C26-AF76-E212020D1F62}" type="presParOf" srcId="{B6C2C77A-71EC-4989-8DCB-7636A6D160D2}" destId="{14393CB5-2917-4DE5-AE0F-1AB50ECE9A28}" srcOrd="1" destOrd="0" presId="urn:microsoft.com/office/officeart/2005/8/layout/orgChart1"/>
    <dgm:cxn modelId="{B6DDB586-62D1-447F-8A52-0B79A35D7459}" type="presParOf" srcId="{14393CB5-2917-4DE5-AE0F-1AB50ECE9A28}" destId="{60F364DF-3DB9-4D1F-8681-BC628864B6AB}" srcOrd="0" destOrd="0" presId="urn:microsoft.com/office/officeart/2005/8/layout/orgChart1"/>
    <dgm:cxn modelId="{072360E1-EA0B-4861-BC1B-17567C576E96}" type="presParOf" srcId="{60F364DF-3DB9-4D1F-8681-BC628864B6AB}" destId="{93056D7A-9986-4A9E-862F-05098B199B0B}" srcOrd="0" destOrd="0" presId="urn:microsoft.com/office/officeart/2005/8/layout/orgChart1"/>
    <dgm:cxn modelId="{0B71DC7F-A2BB-4218-B914-B57A10A1BB9B}" type="presParOf" srcId="{60F364DF-3DB9-4D1F-8681-BC628864B6AB}" destId="{37760E39-306C-4B91-8399-65E4DA0A6D44}" srcOrd="1" destOrd="0" presId="urn:microsoft.com/office/officeart/2005/8/layout/orgChart1"/>
    <dgm:cxn modelId="{857004E5-6430-4BBA-B902-AA43C81B5A72}" type="presParOf" srcId="{14393CB5-2917-4DE5-AE0F-1AB50ECE9A28}" destId="{3EEE6DFC-6C50-44FC-ACBC-F1713BF8CB0B}" srcOrd="1" destOrd="0" presId="urn:microsoft.com/office/officeart/2005/8/layout/orgChart1"/>
    <dgm:cxn modelId="{93472CAE-F633-4E13-B812-17768711D3AE}" type="presParOf" srcId="{14393CB5-2917-4DE5-AE0F-1AB50ECE9A28}" destId="{2E178A27-E5F6-4D90-8CFB-108CAB3607BF}" srcOrd="2" destOrd="0" presId="urn:microsoft.com/office/officeart/2005/8/layout/orgChart1"/>
    <dgm:cxn modelId="{32215811-D7DC-4F23-ABD2-EBFDE33A7744}" type="presParOf" srcId="{B6C2C77A-71EC-4989-8DCB-7636A6D160D2}" destId="{B27FC975-4E07-4314-B4C4-0F4F054CF393}" srcOrd="2" destOrd="0" presId="urn:microsoft.com/office/officeart/2005/8/layout/orgChart1"/>
    <dgm:cxn modelId="{7D0A0C8E-DEFD-4D6B-B6A5-A6B40550422A}" type="presParOf" srcId="{B6C2C77A-71EC-4989-8DCB-7636A6D160D2}" destId="{EC428FE9-2C3B-44A5-8FDB-BFC1D99BC54A}" srcOrd="3" destOrd="0" presId="urn:microsoft.com/office/officeart/2005/8/layout/orgChart1"/>
    <dgm:cxn modelId="{11844089-072B-4E68-92EE-D6C65F8B7459}" type="presParOf" srcId="{EC428FE9-2C3B-44A5-8FDB-BFC1D99BC54A}" destId="{290B8F6E-39C0-4C73-86F3-60A08161912F}" srcOrd="0" destOrd="0" presId="urn:microsoft.com/office/officeart/2005/8/layout/orgChart1"/>
    <dgm:cxn modelId="{7F21BF2F-45BF-4CD2-9512-EDD8D4208D1D}" type="presParOf" srcId="{290B8F6E-39C0-4C73-86F3-60A08161912F}" destId="{29089289-B480-4F1F-BD46-CE78C5CB9865}" srcOrd="0" destOrd="0" presId="urn:microsoft.com/office/officeart/2005/8/layout/orgChart1"/>
    <dgm:cxn modelId="{6A869204-CF5D-480A-8010-CC0DBECD4C81}" type="presParOf" srcId="{290B8F6E-39C0-4C73-86F3-60A08161912F}" destId="{02109B3D-40D6-4278-98EA-22C0ED862700}" srcOrd="1" destOrd="0" presId="urn:microsoft.com/office/officeart/2005/8/layout/orgChart1"/>
    <dgm:cxn modelId="{8F995794-732C-40E2-86AD-EB0A8C617298}" type="presParOf" srcId="{EC428FE9-2C3B-44A5-8FDB-BFC1D99BC54A}" destId="{F03498DF-18EB-4CDE-9515-FD7A4EFC2D57}" srcOrd="1" destOrd="0" presId="urn:microsoft.com/office/officeart/2005/8/layout/orgChart1"/>
    <dgm:cxn modelId="{4699772C-0615-44F5-8518-21D370B966E0}" type="presParOf" srcId="{EC428FE9-2C3B-44A5-8FDB-BFC1D99BC54A}" destId="{C80DBC2B-A12C-4FCF-B835-17C1BA7CB314}" srcOrd="2" destOrd="0" presId="urn:microsoft.com/office/officeart/2005/8/layout/orgChart1"/>
    <dgm:cxn modelId="{24939D71-0444-43CB-B5AC-A3E4D9F42B4F}" type="presParOf" srcId="{B6C2C77A-71EC-4989-8DCB-7636A6D160D2}" destId="{4285055B-22EC-4F3D-914E-F7A5139072FE}" srcOrd="4" destOrd="0" presId="urn:microsoft.com/office/officeart/2005/8/layout/orgChart1"/>
    <dgm:cxn modelId="{4C99B257-C799-4656-A35D-6EBF5DCE21C4}" type="presParOf" srcId="{B6C2C77A-71EC-4989-8DCB-7636A6D160D2}" destId="{76EA90FA-D728-4F9C-AD5E-B498DCBB79A2}" srcOrd="5" destOrd="0" presId="urn:microsoft.com/office/officeart/2005/8/layout/orgChart1"/>
    <dgm:cxn modelId="{94823BDF-300E-4489-967B-43B2713A79E8}" type="presParOf" srcId="{76EA90FA-D728-4F9C-AD5E-B498DCBB79A2}" destId="{18BFBBF0-D4D2-4B84-BC18-C403C79CE3E8}" srcOrd="0" destOrd="0" presId="urn:microsoft.com/office/officeart/2005/8/layout/orgChart1"/>
    <dgm:cxn modelId="{E7D9A0BE-4B69-4303-BD2F-A42A4B2C4AEA}" type="presParOf" srcId="{18BFBBF0-D4D2-4B84-BC18-C403C79CE3E8}" destId="{A3A68FF5-503C-4336-87E7-63D59EFB0255}" srcOrd="0" destOrd="0" presId="urn:microsoft.com/office/officeart/2005/8/layout/orgChart1"/>
    <dgm:cxn modelId="{7BD5CEF8-06CA-403E-B933-B94A72E52EB6}" type="presParOf" srcId="{18BFBBF0-D4D2-4B84-BC18-C403C79CE3E8}" destId="{66660C5C-2DF0-4E3C-829C-0B07F8170323}" srcOrd="1" destOrd="0" presId="urn:microsoft.com/office/officeart/2005/8/layout/orgChart1"/>
    <dgm:cxn modelId="{E1C81934-975A-47D1-BA9B-48198887E8D2}" type="presParOf" srcId="{76EA90FA-D728-4F9C-AD5E-B498DCBB79A2}" destId="{2741A12D-AF4D-4934-B734-73FD32D48C49}" srcOrd="1" destOrd="0" presId="urn:microsoft.com/office/officeart/2005/8/layout/orgChart1"/>
    <dgm:cxn modelId="{B400C24B-E598-4FAF-B0D7-43D2469865F7}" type="presParOf" srcId="{76EA90FA-D728-4F9C-AD5E-B498DCBB79A2}" destId="{5F5AC1AF-8831-4EFF-967F-DF93BB1F6243}" srcOrd="2" destOrd="0" presId="urn:microsoft.com/office/officeart/2005/8/layout/orgChart1"/>
    <dgm:cxn modelId="{5852985B-335E-4AA9-98F8-0D3BFD97FAC8}" type="presParOf" srcId="{B6C2C77A-71EC-4989-8DCB-7636A6D160D2}" destId="{C54839C6-04FB-45A6-BDCE-E9D5FEACB272}" srcOrd="6" destOrd="0" presId="urn:microsoft.com/office/officeart/2005/8/layout/orgChart1"/>
    <dgm:cxn modelId="{88128E3E-D997-4496-8448-36EE4604C95E}" type="presParOf" srcId="{B6C2C77A-71EC-4989-8DCB-7636A6D160D2}" destId="{B6E5640B-46E2-4C74-B73B-91A8F608020C}" srcOrd="7" destOrd="0" presId="urn:microsoft.com/office/officeart/2005/8/layout/orgChart1"/>
    <dgm:cxn modelId="{E54D99EA-86BA-4400-82CF-7F824232E8E7}" type="presParOf" srcId="{B6E5640B-46E2-4C74-B73B-91A8F608020C}" destId="{F28054B4-60BF-4168-9833-8CBDB233B150}" srcOrd="0" destOrd="0" presId="urn:microsoft.com/office/officeart/2005/8/layout/orgChart1"/>
    <dgm:cxn modelId="{BD042276-5947-4037-BE7A-FAADDBF0C5B1}" type="presParOf" srcId="{F28054B4-60BF-4168-9833-8CBDB233B150}" destId="{DF624192-981F-4E12-BF08-5E8564A90C54}" srcOrd="0" destOrd="0" presId="urn:microsoft.com/office/officeart/2005/8/layout/orgChart1"/>
    <dgm:cxn modelId="{06B0B48E-7C36-4CF3-A433-0A7336A3D253}" type="presParOf" srcId="{F28054B4-60BF-4168-9833-8CBDB233B150}" destId="{AD1EABF5-3AFC-493A-A866-1C502773B02F}" srcOrd="1" destOrd="0" presId="urn:microsoft.com/office/officeart/2005/8/layout/orgChart1"/>
    <dgm:cxn modelId="{F477594F-D3A0-4E74-8178-1F0CDF603B37}" type="presParOf" srcId="{B6E5640B-46E2-4C74-B73B-91A8F608020C}" destId="{C4C352EA-9657-40F9-A4E7-F325AEB4878A}" srcOrd="1" destOrd="0" presId="urn:microsoft.com/office/officeart/2005/8/layout/orgChart1"/>
    <dgm:cxn modelId="{3BBEA877-6BF3-4A76-A925-E3A289830621}" type="presParOf" srcId="{B6E5640B-46E2-4C74-B73B-91A8F608020C}" destId="{CD63CAD8-DB19-442D-A904-CF71EFAA8AB0}" srcOrd="2" destOrd="0" presId="urn:microsoft.com/office/officeart/2005/8/layout/orgChart1"/>
    <dgm:cxn modelId="{752FCD1C-E7F4-4308-AFF8-3F09B0BCFF47}" type="presParOf" srcId="{AF58134B-22A4-4BEE-AAAB-6D3D64F88478}" destId="{421F1D05-7D33-41BD-944A-041E08C62599}" srcOrd="2" destOrd="0" presId="urn:microsoft.com/office/officeart/2005/8/layout/orgChart1"/>
    <dgm:cxn modelId="{DA48821B-333F-4B94-830E-91D5B696D5A3}" type="presParOf" srcId="{C38EF74F-4C15-4094-9686-0292845ED34D}" destId="{80551E7E-5F31-4BB1-ACD0-4770A4F2E049}" srcOrd="2" destOrd="0" presId="urn:microsoft.com/office/officeart/2005/8/layout/orgChart1"/>
    <dgm:cxn modelId="{B798F308-535C-4A4C-8C88-E7776F939C54}" type="presParOf" srcId="{C38EF74F-4C15-4094-9686-0292845ED34D}" destId="{0A81B8B3-7D89-450C-B3B0-B91D4D5B1DDB}" srcOrd="3" destOrd="0" presId="urn:microsoft.com/office/officeart/2005/8/layout/orgChart1"/>
    <dgm:cxn modelId="{BEE0370A-97EE-414C-9894-4AD7F7B76046}" type="presParOf" srcId="{0A81B8B3-7D89-450C-B3B0-B91D4D5B1DDB}" destId="{2005D5FE-C046-434D-A8F7-D7CE982CD852}" srcOrd="0" destOrd="0" presId="urn:microsoft.com/office/officeart/2005/8/layout/orgChart1"/>
    <dgm:cxn modelId="{C8EDC9E0-FBE1-4856-8B00-555ABDFFCCE8}" type="presParOf" srcId="{2005D5FE-C046-434D-A8F7-D7CE982CD852}" destId="{679628D4-17F1-4B32-808C-FEC53CA701C0}" srcOrd="0" destOrd="0" presId="urn:microsoft.com/office/officeart/2005/8/layout/orgChart1"/>
    <dgm:cxn modelId="{381DAD74-E6B7-4F21-BDA0-5E24080BB9AE}" type="presParOf" srcId="{2005D5FE-C046-434D-A8F7-D7CE982CD852}" destId="{EA881129-2350-4346-BE41-B32919909D0B}" srcOrd="1" destOrd="0" presId="urn:microsoft.com/office/officeart/2005/8/layout/orgChart1"/>
    <dgm:cxn modelId="{D1E6C9F7-D20D-44B1-9424-090386C107FD}" type="presParOf" srcId="{0A81B8B3-7D89-450C-B3B0-B91D4D5B1DDB}" destId="{9938C559-2B78-45A8-A63F-1918581D0740}" srcOrd="1" destOrd="0" presId="urn:microsoft.com/office/officeart/2005/8/layout/orgChart1"/>
    <dgm:cxn modelId="{ED6FB78C-4D72-40AD-9440-C0545BE5CD09}" type="presParOf" srcId="{9938C559-2B78-45A8-A63F-1918581D0740}" destId="{416892AD-E8DE-4079-868D-B2979D65A96B}" srcOrd="0" destOrd="0" presId="urn:microsoft.com/office/officeart/2005/8/layout/orgChart1"/>
    <dgm:cxn modelId="{2A704A22-D685-4FBB-A3A4-549498FFF025}" type="presParOf" srcId="{9938C559-2B78-45A8-A63F-1918581D0740}" destId="{5AE66009-68E0-4F3C-95FB-DCD05C1DE3C9}" srcOrd="1" destOrd="0" presId="urn:microsoft.com/office/officeart/2005/8/layout/orgChart1"/>
    <dgm:cxn modelId="{5A88C5BA-20B1-4089-9BC5-84C45A6EBCC5}" type="presParOf" srcId="{5AE66009-68E0-4F3C-95FB-DCD05C1DE3C9}" destId="{3D8F5311-AEDE-44FC-90E0-8490D035E5BB}" srcOrd="0" destOrd="0" presId="urn:microsoft.com/office/officeart/2005/8/layout/orgChart1"/>
    <dgm:cxn modelId="{63AD1DB8-AA93-46C0-A62C-082423D5DDE3}" type="presParOf" srcId="{3D8F5311-AEDE-44FC-90E0-8490D035E5BB}" destId="{3070772E-857A-47FC-A3F9-657C243EC97C}" srcOrd="0" destOrd="0" presId="urn:microsoft.com/office/officeart/2005/8/layout/orgChart1"/>
    <dgm:cxn modelId="{92140FD5-08AF-4F55-A3F7-DDE10A522067}" type="presParOf" srcId="{3D8F5311-AEDE-44FC-90E0-8490D035E5BB}" destId="{CA898F35-29ED-4574-BA37-418182D669D9}" srcOrd="1" destOrd="0" presId="urn:microsoft.com/office/officeart/2005/8/layout/orgChart1"/>
    <dgm:cxn modelId="{744C8F1D-28F4-4BAE-9360-9270A8F4A8A3}" type="presParOf" srcId="{5AE66009-68E0-4F3C-95FB-DCD05C1DE3C9}" destId="{C79AC588-BCE1-4A73-8891-D9FF884F11D4}" srcOrd="1" destOrd="0" presId="urn:microsoft.com/office/officeart/2005/8/layout/orgChart1"/>
    <dgm:cxn modelId="{0405C585-C7EC-4493-BEAA-219FA76D8037}" type="presParOf" srcId="{5AE66009-68E0-4F3C-95FB-DCD05C1DE3C9}" destId="{CA154380-6606-40BD-9851-B7D71EE93F01}" srcOrd="2" destOrd="0" presId="urn:microsoft.com/office/officeart/2005/8/layout/orgChart1"/>
    <dgm:cxn modelId="{09170387-4827-482A-8AC7-6DCB108E6012}" type="presParOf" srcId="{9938C559-2B78-45A8-A63F-1918581D0740}" destId="{EAC43FCF-3819-42EE-82AC-5592D88DAF57}" srcOrd="2" destOrd="0" presId="urn:microsoft.com/office/officeart/2005/8/layout/orgChart1"/>
    <dgm:cxn modelId="{CAABFCED-080A-47D4-AC79-66C49FB958EC}" type="presParOf" srcId="{9938C559-2B78-45A8-A63F-1918581D0740}" destId="{D806E37A-F23B-41A1-983F-1729E730B1D7}" srcOrd="3" destOrd="0" presId="urn:microsoft.com/office/officeart/2005/8/layout/orgChart1"/>
    <dgm:cxn modelId="{3870E033-1497-40DD-9353-AC3415052588}" type="presParOf" srcId="{D806E37A-F23B-41A1-983F-1729E730B1D7}" destId="{041AE84C-75AF-4206-9238-AA349AC24970}" srcOrd="0" destOrd="0" presId="urn:microsoft.com/office/officeart/2005/8/layout/orgChart1"/>
    <dgm:cxn modelId="{6D404712-6D88-4AC6-A06A-498EFEAC1569}" type="presParOf" srcId="{041AE84C-75AF-4206-9238-AA349AC24970}" destId="{590E388D-9818-4531-8866-8E2FFBA40D09}" srcOrd="0" destOrd="0" presId="urn:microsoft.com/office/officeart/2005/8/layout/orgChart1"/>
    <dgm:cxn modelId="{4EC00208-4EEB-4900-8BD4-662E99430FF0}" type="presParOf" srcId="{041AE84C-75AF-4206-9238-AA349AC24970}" destId="{B3A8DA32-6C66-4F7B-8DA6-66A9063404A3}" srcOrd="1" destOrd="0" presId="urn:microsoft.com/office/officeart/2005/8/layout/orgChart1"/>
    <dgm:cxn modelId="{F9AAE42F-7D93-4A17-9CF7-891F44ABEDD4}" type="presParOf" srcId="{D806E37A-F23B-41A1-983F-1729E730B1D7}" destId="{3CC84017-FFE9-4F5E-851C-FDEC8FB41937}" srcOrd="1" destOrd="0" presId="urn:microsoft.com/office/officeart/2005/8/layout/orgChart1"/>
    <dgm:cxn modelId="{D8039AE6-96A8-4E47-BE8E-AC0ADB194678}" type="presParOf" srcId="{D806E37A-F23B-41A1-983F-1729E730B1D7}" destId="{1D20DE46-5BEF-4A8E-903C-93B1600FB862}" srcOrd="2" destOrd="0" presId="urn:microsoft.com/office/officeart/2005/8/layout/orgChart1"/>
    <dgm:cxn modelId="{C21C2F90-1570-4B2F-924E-8F3AB5FDDA37}" type="presParOf" srcId="{9938C559-2B78-45A8-A63F-1918581D0740}" destId="{F7165542-6ACC-4D57-84F2-78BC523C2332}" srcOrd="4" destOrd="0" presId="urn:microsoft.com/office/officeart/2005/8/layout/orgChart1"/>
    <dgm:cxn modelId="{C742F9AC-913D-4B04-BBA8-CCF329182E83}" type="presParOf" srcId="{9938C559-2B78-45A8-A63F-1918581D0740}" destId="{1EBE5CBE-52AF-4C30-804C-07F0AD44569A}" srcOrd="5" destOrd="0" presId="urn:microsoft.com/office/officeart/2005/8/layout/orgChart1"/>
    <dgm:cxn modelId="{72BE11A3-D74A-4284-AB10-35007EC645C0}" type="presParOf" srcId="{1EBE5CBE-52AF-4C30-804C-07F0AD44569A}" destId="{6B07CAB0-9A2D-4182-AF80-6C1A6E965288}" srcOrd="0" destOrd="0" presId="urn:microsoft.com/office/officeart/2005/8/layout/orgChart1"/>
    <dgm:cxn modelId="{0CBE3915-88A7-4AE3-B113-6B00200902CB}" type="presParOf" srcId="{6B07CAB0-9A2D-4182-AF80-6C1A6E965288}" destId="{A3CF3C15-7336-4DE7-A945-42EB5B89DED2}" srcOrd="0" destOrd="0" presId="urn:microsoft.com/office/officeart/2005/8/layout/orgChart1"/>
    <dgm:cxn modelId="{00BDE670-DFC5-42E5-8EF4-5C8E03046428}" type="presParOf" srcId="{6B07CAB0-9A2D-4182-AF80-6C1A6E965288}" destId="{FAEF961C-5722-4E4C-93BB-2FA8BF40DFC3}" srcOrd="1" destOrd="0" presId="urn:microsoft.com/office/officeart/2005/8/layout/orgChart1"/>
    <dgm:cxn modelId="{4224056E-11CD-4F17-BB9F-E7B8FD271D8A}" type="presParOf" srcId="{1EBE5CBE-52AF-4C30-804C-07F0AD44569A}" destId="{38701EEB-ED81-4904-A3E2-8F5DE67995CD}" srcOrd="1" destOrd="0" presId="urn:microsoft.com/office/officeart/2005/8/layout/orgChart1"/>
    <dgm:cxn modelId="{2390F2C4-35CC-476B-81E1-AC62B7D3A685}" type="presParOf" srcId="{1EBE5CBE-52AF-4C30-804C-07F0AD44569A}" destId="{436BE971-F639-4136-95FB-98651F968FF8}" srcOrd="2" destOrd="0" presId="urn:microsoft.com/office/officeart/2005/8/layout/orgChart1"/>
    <dgm:cxn modelId="{9C5E65E3-1ECB-4D42-9940-07238650907E}" type="presParOf" srcId="{0A81B8B3-7D89-450C-B3B0-B91D4D5B1DDB}" destId="{E3D8EE8F-75D8-45D8-A364-9D7E4B3DC539}" srcOrd="2" destOrd="0" presId="urn:microsoft.com/office/officeart/2005/8/layout/orgChart1"/>
    <dgm:cxn modelId="{67644FA2-3ABD-4988-9A00-FD1DF5835A26}" type="presParOf" srcId="{C38EF74F-4C15-4094-9686-0292845ED34D}" destId="{4D95B072-CA83-472C-AE1D-DBD47913EEB0}" srcOrd="4" destOrd="0" presId="urn:microsoft.com/office/officeart/2005/8/layout/orgChart1"/>
    <dgm:cxn modelId="{E40341A0-9F76-4DE9-A0BF-281B6B6E5C53}" type="presParOf" srcId="{C38EF74F-4C15-4094-9686-0292845ED34D}" destId="{A1D65A81-1129-4DF4-956F-81E8F726FFB3}" srcOrd="5" destOrd="0" presId="urn:microsoft.com/office/officeart/2005/8/layout/orgChart1"/>
    <dgm:cxn modelId="{BF562ACB-629F-4306-A776-89B40EF1FE59}" type="presParOf" srcId="{A1D65A81-1129-4DF4-956F-81E8F726FFB3}" destId="{62E001F1-02D7-4166-91F2-217C097167CF}" srcOrd="0" destOrd="0" presId="urn:microsoft.com/office/officeart/2005/8/layout/orgChart1"/>
    <dgm:cxn modelId="{3B304E1C-7F8C-4F35-8A03-5BA5621898C8}" type="presParOf" srcId="{62E001F1-02D7-4166-91F2-217C097167CF}" destId="{D965A593-8D8E-4AD7-B90E-05330C67A43F}" srcOrd="0" destOrd="0" presId="urn:microsoft.com/office/officeart/2005/8/layout/orgChart1"/>
    <dgm:cxn modelId="{F5BC081F-89BA-473A-96CA-AC04CA80A9C9}" type="presParOf" srcId="{62E001F1-02D7-4166-91F2-217C097167CF}" destId="{27D17881-8162-4580-91C1-09B3CA9A308E}" srcOrd="1" destOrd="0" presId="urn:microsoft.com/office/officeart/2005/8/layout/orgChart1"/>
    <dgm:cxn modelId="{6D8B660C-A6B5-44CB-A99D-35B8D2481676}" type="presParOf" srcId="{A1D65A81-1129-4DF4-956F-81E8F726FFB3}" destId="{77A70C8E-6CD6-4AD6-928E-4952E2DC82FC}" srcOrd="1" destOrd="0" presId="urn:microsoft.com/office/officeart/2005/8/layout/orgChart1"/>
    <dgm:cxn modelId="{70775BEF-6EB8-480B-A0A0-7EBA9C8FA0F5}" type="presParOf" srcId="{77A70C8E-6CD6-4AD6-928E-4952E2DC82FC}" destId="{B904D427-5BC6-4C59-B147-EC3AE67625AC}" srcOrd="0" destOrd="0" presId="urn:microsoft.com/office/officeart/2005/8/layout/orgChart1"/>
    <dgm:cxn modelId="{77ED8782-01FA-47DB-A13B-80CFD8FF647D}" type="presParOf" srcId="{77A70C8E-6CD6-4AD6-928E-4952E2DC82FC}" destId="{17537BE4-5362-4A2C-84EF-969A856F3489}" srcOrd="1" destOrd="0" presId="urn:microsoft.com/office/officeart/2005/8/layout/orgChart1"/>
    <dgm:cxn modelId="{2CEDCD03-CF05-4BD6-90DE-99E88BB5DE6A}" type="presParOf" srcId="{17537BE4-5362-4A2C-84EF-969A856F3489}" destId="{C72193EB-3869-4CDF-A9F0-AF385E25350F}" srcOrd="0" destOrd="0" presId="urn:microsoft.com/office/officeart/2005/8/layout/orgChart1"/>
    <dgm:cxn modelId="{A7B6964F-422A-481E-903E-F1FDBB145263}" type="presParOf" srcId="{C72193EB-3869-4CDF-A9F0-AF385E25350F}" destId="{8C8320E3-5F7E-4D4F-A921-CBD569B85820}" srcOrd="0" destOrd="0" presId="urn:microsoft.com/office/officeart/2005/8/layout/orgChart1"/>
    <dgm:cxn modelId="{35893389-F97F-43C4-A8A1-76358A12DDD3}" type="presParOf" srcId="{C72193EB-3869-4CDF-A9F0-AF385E25350F}" destId="{C18130E2-B53F-4E7E-80AC-87655F927EB1}" srcOrd="1" destOrd="0" presId="urn:microsoft.com/office/officeart/2005/8/layout/orgChart1"/>
    <dgm:cxn modelId="{373A8CE2-C309-4AB4-B513-0C1E27EEF92E}" type="presParOf" srcId="{17537BE4-5362-4A2C-84EF-969A856F3489}" destId="{7523A468-CA4E-44CF-95D6-71F22F09899C}" srcOrd="1" destOrd="0" presId="urn:microsoft.com/office/officeart/2005/8/layout/orgChart1"/>
    <dgm:cxn modelId="{5FCA4A20-61A3-457A-97A2-DE54D93BD643}" type="presParOf" srcId="{17537BE4-5362-4A2C-84EF-969A856F3489}" destId="{D8EFEB5D-EDCD-4E03-AB70-12E5E7AB4AE4}" srcOrd="2" destOrd="0" presId="urn:microsoft.com/office/officeart/2005/8/layout/orgChart1"/>
    <dgm:cxn modelId="{9328C802-919C-4B1B-BB7E-56971B8C4781}" type="presParOf" srcId="{77A70C8E-6CD6-4AD6-928E-4952E2DC82FC}" destId="{E0001B02-FC06-4474-9C57-AA7C81145302}" srcOrd="2" destOrd="0" presId="urn:microsoft.com/office/officeart/2005/8/layout/orgChart1"/>
    <dgm:cxn modelId="{7EBA3871-4702-488A-8B69-23BF42855289}" type="presParOf" srcId="{77A70C8E-6CD6-4AD6-928E-4952E2DC82FC}" destId="{E98D2CE1-915A-457C-BA1B-2DBCB0C0DBCD}" srcOrd="3" destOrd="0" presId="urn:microsoft.com/office/officeart/2005/8/layout/orgChart1"/>
    <dgm:cxn modelId="{F1E7C94D-5542-46FB-B740-67F686858313}" type="presParOf" srcId="{E98D2CE1-915A-457C-BA1B-2DBCB0C0DBCD}" destId="{99515F10-FEDE-4DEC-B78D-027FE964742D}" srcOrd="0" destOrd="0" presId="urn:microsoft.com/office/officeart/2005/8/layout/orgChart1"/>
    <dgm:cxn modelId="{A71D1C32-8522-4080-9532-E62CC876F8C0}" type="presParOf" srcId="{99515F10-FEDE-4DEC-B78D-027FE964742D}" destId="{A6CCB96C-E16B-4890-95F5-166A57FDE200}" srcOrd="0" destOrd="0" presId="urn:microsoft.com/office/officeart/2005/8/layout/orgChart1"/>
    <dgm:cxn modelId="{C38162E7-ACB9-429C-AD62-45805A844A91}" type="presParOf" srcId="{99515F10-FEDE-4DEC-B78D-027FE964742D}" destId="{E6813438-DE2A-400F-B10D-E1A83EFE8350}" srcOrd="1" destOrd="0" presId="urn:microsoft.com/office/officeart/2005/8/layout/orgChart1"/>
    <dgm:cxn modelId="{A0484601-C165-4CCF-93DA-B716FD3BB8D7}" type="presParOf" srcId="{E98D2CE1-915A-457C-BA1B-2DBCB0C0DBCD}" destId="{6898AD3E-E5AA-47E1-A7E4-2C58060D42A0}" srcOrd="1" destOrd="0" presId="urn:microsoft.com/office/officeart/2005/8/layout/orgChart1"/>
    <dgm:cxn modelId="{248B5AAE-6C86-492F-B645-F48DEC07BB01}" type="presParOf" srcId="{E98D2CE1-915A-457C-BA1B-2DBCB0C0DBCD}" destId="{DA05FC30-9FF8-4A71-85BC-8D7789348E31}" srcOrd="2" destOrd="0" presId="urn:microsoft.com/office/officeart/2005/8/layout/orgChart1"/>
    <dgm:cxn modelId="{5B3C3726-28DC-4285-874B-86405B465B38}" type="presParOf" srcId="{77A70C8E-6CD6-4AD6-928E-4952E2DC82FC}" destId="{F46B31A3-0ADB-40C8-9E2C-ECC31BE6242A}" srcOrd="4" destOrd="0" presId="urn:microsoft.com/office/officeart/2005/8/layout/orgChart1"/>
    <dgm:cxn modelId="{2E7F3F84-61BF-4963-84FB-E652E5A2FF6B}" type="presParOf" srcId="{77A70C8E-6CD6-4AD6-928E-4952E2DC82FC}" destId="{A8DF1D3A-31BB-4321-8164-5F500038B7FF}" srcOrd="5" destOrd="0" presId="urn:microsoft.com/office/officeart/2005/8/layout/orgChart1"/>
    <dgm:cxn modelId="{74D4CF27-00B2-4C31-82AD-22B19279D74D}" type="presParOf" srcId="{A8DF1D3A-31BB-4321-8164-5F500038B7FF}" destId="{3A4592EF-4520-4280-9FBA-813AAA244325}" srcOrd="0" destOrd="0" presId="urn:microsoft.com/office/officeart/2005/8/layout/orgChart1"/>
    <dgm:cxn modelId="{46CB1415-0B13-4662-919B-D9A7BCF5FF2C}" type="presParOf" srcId="{3A4592EF-4520-4280-9FBA-813AAA244325}" destId="{3B4BFF84-67C0-44E5-943F-B7CBE0201F4F}" srcOrd="0" destOrd="0" presId="urn:microsoft.com/office/officeart/2005/8/layout/orgChart1"/>
    <dgm:cxn modelId="{84885D65-B5D7-41FB-9941-5A65CB574BFE}" type="presParOf" srcId="{3A4592EF-4520-4280-9FBA-813AAA244325}" destId="{FEE250D4-E7AC-461B-BEA7-C16000D818F2}" srcOrd="1" destOrd="0" presId="urn:microsoft.com/office/officeart/2005/8/layout/orgChart1"/>
    <dgm:cxn modelId="{E8517788-E37D-4486-B5BB-4E22974EC77E}" type="presParOf" srcId="{A8DF1D3A-31BB-4321-8164-5F500038B7FF}" destId="{AC706F31-89FD-4046-A57C-B8BB0D3CB8A8}" srcOrd="1" destOrd="0" presId="urn:microsoft.com/office/officeart/2005/8/layout/orgChart1"/>
    <dgm:cxn modelId="{CC2D221A-BB48-474B-A246-465A249930D9}" type="presParOf" srcId="{A8DF1D3A-31BB-4321-8164-5F500038B7FF}" destId="{A9093B7B-1184-4F4A-8C1B-1122D1FB7228}" srcOrd="2" destOrd="0" presId="urn:microsoft.com/office/officeart/2005/8/layout/orgChart1"/>
    <dgm:cxn modelId="{7FBACE7A-632B-4FAD-A50A-2A8B2BDD2D3A}" type="presParOf" srcId="{77A70C8E-6CD6-4AD6-928E-4952E2DC82FC}" destId="{A78F567C-2588-45E2-A7D3-ADEE8DBE2699}" srcOrd="6" destOrd="0" presId="urn:microsoft.com/office/officeart/2005/8/layout/orgChart1"/>
    <dgm:cxn modelId="{BC2BCCF8-AD71-4E80-90CC-DE95E9A45DBB}" type="presParOf" srcId="{77A70C8E-6CD6-4AD6-928E-4952E2DC82FC}" destId="{83DF1925-E9BC-4E56-925E-0281F5293563}" srcOrd="7" destOrd="0" presId="urn:microsoft.com/office/officeart/2005/8/layout/orgChart1"/>
    <dgm:cxn modelId="{52B6DE61-3D75-41A3-845D-1F77A43EA373}" type="presParOf" srcId="{83DF1925-E9BC-4E56-925E-0281F5293563}" destId="{B6B0BDF0-A6E6-498C-BB45-9C0A3E9315B0}" srcOrd="0" destOrd="0" presId="urn:microsoft.com/office/officeart/2005/8/layout/orgChart1"/>
    <dgm:cxn modelId="{CCB29AEB-D67A-4D6E-BEE6-6017B6DD582C}" type="presParOf" srcId="{B6B0BDF0-A6E6-498C-BB45-9C0A3E9315B0}" destId="{F6AC5FB8-A185-4E0A-AADA-77BE33A2C2B1}" srcOrd="0" destOrd="0" presId="urn:microsoft.com/office/officeart/2005/8/layout/orgChart1"/>
    <dgm:cxn modelId="{6DCBDDA4-94F1-46D7-93C2-055BE407B6DD}" type="presParOf" srcId="{B6B0BDF0-A6E6-498C-BB45-9C0A3E9315B0}" destId="{B6547CBB-A25F-4799-91DF-8901FB27EB21}" srcOrd="1" destOrd="0" presId="urn:microsoft.com/office/officeart/2005/8/layout/orgChart1"/>
    <dgm:cxn modelId="{A26134EE-5560-4E37-9835-A811DEA32E09}" type="presParOf" srcId="{83DF1925-E9BC-4E56-925E-0281F5293563}" destId="{B019734B-1FDB-4B8F-98B1-3CF5394699F7}" srcOrd="1" destOrd="0" presId="urn:microsoft.com/office/officeart/2005/8/layout/orgChart1"/>
    <dgm:cxn modelId="{23B6B157-93A4-4E37-A99F-A3F11285DCCE}" type="presParOf" srcId="{83DF1925-E9BC-4E56-925E-0281F5293563}" destId="{F1C01A0A-6E7F-4428-94AC-36E4B1F7F3A5}" srcOrd="2" destOrd="0" presId="urn:microsoft.com/office/officeart/2005/8/layout/orgChart1"/>
    <dgm:cxn modelId="{000C6D54-775D-4256-9936-5981450BD48E}" type="presParOf" srcId="{77A70C8E-6CD6-4AD6-928E-4952E2DC82FC}" destId="{500730B5-3E1E-413E-8178-B6FACA7434ED}" srcOrd="8" destOrd="0" presId="urn:microsoft.com/office/officeart/2005/8/layout/orgChart1"/>
    <dgm:cxn modelId="{3EC4CDA3-B65D-4695-A4A1-201A3615487F}" type="presParOf" srcId="{77A70C8E-6CD6-4AD6-928E-4952E2DC82FC}" destId="{74353016-4C67-415D-9D48-3D4E2A093D4A}" srcOrd="9" destOrd="0" presId="urn:microsoft.com/office/officeart/2005/8/layout/orgChart1"/>
    <dgm:cxn modelId="{01581439-05D0-4BF4-8F90-C8CA5AB721E3}" type="presParOf" srcId="{74353016-4C67-415D-9D48-3D4E2A093D4A}" destId="{D5CD4694-F88E-4CB4-B371-D2627D991C7D}" srcOrd="0" destOrd="0" presId="urn:microsoft.com/office/officeart/2005/8/layout/orgChart1"/>
    <dgm:cxn modelId="{96943ACF-7630-4992-AC54-C4C8641C02D4}" type="presParOf" srcId="{D5CD4694-F88E-4CB4-B371-D2627D991C7D}" destId="{2BB2590A-5980-48AF-A4AA-0248CEF901C2}" srcOrd="0" destOrd="0" presId="urn:microsoft.com/office/officeart/2005/8/layout/orgChart1"/>
    <dgm:cxn modelId="{F25549E3-37D6-4CAC-A493-1EBBFF289739}" type="presParOf" srcId="{D5CD4694-F88E-4CB4-B371-D2627D991C7D}" destId="{59C6ACF1-931A-49CF-A5D1-EBBDBAF4FDA9}" srcOrd="1" destOrd="0" presId="urn:microsoft.com/office/officeart/2005/8/layout/orgChart1"/>
    <dgm:cxn modelId="{59A80AC9-E977-4E3D-89CA-E7C24EFDE26C}" type="presParOf" srcId="{74353016-4C67-415D-9D48-3D4E2A093D4A}" destId="{90CFA050-EF27-4C02-9E14-F0CE296795A1}" srcOrd="1" destOrd="0" presId="urn:microsoft.com/office/officeart/2005/8/layout/orgChart1"/>
    <dgm:cxn modelId="{3CC0F23C-3D9D-437E-B955-60E48A11898F}" type="presParOf" srcId="{74353016-4C67-415D-9D48-3D4E2A093D4A}" destId="{D77D3D2B-9065-4F46-A17A-B8611D6B0A59}" srcOrd="2" destOrd="0" presId="urn:microsoft.com/office/officeart/2005/8/layout/orgChart1"/>
    <dgm:cxn modelId="{73BB8B9D-BF33-4170-B768-48BD34A8CAF3}" type="presParOf" srcId="{A1D65A81-1129-4DF4-956F-81E8F726FFB3}" destId="{3EC95154-6405-4013-999F-CEEEB21633CA}" srcOrd="2" destOrd="0" presId="urn:microsoft.com/office/officeart/2005/8/layout/orgChart1"/>
    <dgm:cxn modelId="{97EF8277-8727-40EB-B25F-106D00294591}" type="presParOf" srcId="{C38EF74F-4C15-4094-9686-0292845ED34D}" destId="{29C2F757-BE75-4DE1-8700-42129826279C}" srcOrd="6" destOrd="0" presId="urn:microsoft.com/office/officeart/2005/8/layout/orgChart1"/>
    <dgm:cxn modelId="{D8803C5F-4F88-4DAD-A6E3-14531362EDD3}" type="presParOf" srcId="{C38EF74F-4C15-4094-9686-0292845ED34D}" destId="{DA0C5952-8AD5-49F9-8F1C-3BF5BC29F830}" srcOrd="7" destOrd="0" presId="urn:microsoft.com/office/officeart/2005/8/layout/orgChart1"/>
    <dgm:cxn modelId="{E045138C-0C77-48AC-9FB4-220A5A22EDD1}" type="presParOf" srcId="{DA0C5952-8AD5-49F9-8F1C-3BF5BC29F830}" destId="{49BCA9E9-4B33-43CC-BCA9-9352739AAA4F}" srcOrd="0" destOrd="0" presId="urn:microsoft.com/office/officeart/2005/8/layout/orgChart1"/>
    <dgm:cxn modelId="{D91CE0C9-CD6A-45A0-A6DE-0B3F1686847C}" type="presParOf" srcId="{49BCA9E9-4B33-43CC-BCA9-9352739AAA4F}" destId="{8A868160-10DC-4DDF-B191-114484FC38B7}" srcOrd="0" destOrd="0" presId="urn:microsoft.com/office/officeart/2005/8/layout/orgChart1"/>
    <dgm:cxn modelId="{38CA6A56-4133-4E04-B867-DAB1D5CA75C6}" type="presParOf" srcId="{49BCA9E9-4B33-43CC-BCA9-9352739AAA4F}" destId="{2AB244D2-DF3B-49ED-A202-0AB88D61C684}" srcOrd="1" destOrd="0" presId="urn:microsoft.com/office/officeart/2005/8/layout/orgChart1"/>
    <dgm:cxn modelId="{3532AFE9-1A68-4796-82B1-6B10A4D9ADAC}" type="presParOf" srcId="{DA0C5952-8AD5-49F9-8F1C-3BF5BC29F830}" destId="{AE7A6D36-257D-4618-B5D7-752807EDF174}" srcOrd="1" destOrd="0" presId="urn:microsoft.com/office/officeart/2005/8/layout/orgChart1"/>
    <dgm:cxn modelId="{5EB1EC64-9792-4B19-B2C4-003DF551A741}" type="presParOf" srcId="{AE7A6D36-257D-4618-B5D7-752807EDF174}" destId="{1C2557A4-E9FC-404B-A11C-803228183B33}" srcOrd="0" destOrd="0" presId="urn:microsoft.com/office/officeart/2005/8/layout/orgChart1"/>
    <dgm:cxn modelId="{BF67975F-3BF8-483A-AA79-5AC0AD3C52A7}" type="presParOf" srcId="{AE7A6D36-257D-4618-B5D7-752807EDF174}" destId="{E16241AB-139E-4AF6-97BC-7B2E5EBA6B08}" srcOrd="1" destOrd="0" presId="urn:microsoft.com/office/officeart/2005/8/layout/orgChart1"/>
    <dgm:cxn modelId="{1051AB0B-FD59-40F3-81DE-5F443C47F068}" type="presParOf" srcId="{E16241AB-139E-4AF6-97BC-7B2E5EBA6B08}" destId="{8568DEA5-445D-4694-8FFF-8B70254233D5}" srcOrd="0" destOrd="0" presId="urn:microsoft.com/office/officeart/2005/8/layout/orgChart1"/>
    <dgm:cxn modelId="{0D03A005-8100-4C36-A1DB-54977398976D}" type="presParOf" srcId="{8568DEA5-445D-4694-8FFF-8B70254233D5}" destId="{1C61906D-2671-43AC-9CD8-CED0C7D342D5}" srcOrd="0" destOrd="0" presId="urn:microsoft.com/office/officeart/2005/8/layout/orgChart1"/>
    <dgm:cxn modelId="{FF1F2A21-8ECA-4CBF-B510-EB4E1BED952F}" type="presParOf" srcId="{8568DEA5-445D-4694-8FFF-8B70254233D5}" destId="{AC1D267A-0594-435E-A291-51478276E2A3}" srcOrd="1" destOrd="0" presId="urn:microsoft.com/office/officeart/2005/8/layout/orgChart1"/>
    <dgm:cxn modelId="{305C74F6-6269-4E26-8A40-DB067B0D7996}" type="presParOf" srcId="{E16241AB-139E-4AF6-97BC-7B2E5EBA6B08}" destId="{A5A2B1F9-5EBB-46C6-8EDE-60D23E924E76}" srcOrd="1" destOrd="0" presId="urn:microsoft.com/office/officeart/2005/8/layout/orgChart1"/>
    <dgm:cxn modelId="{1E504BC5-4516-4EEC-B231-3B046C2469B8}" type="presParOf" srcId="{E16241AB-139E-4AF6-97BC-7B2E5EBA6B08}" destId="{3219D620-3441-432C-8776-C379D3FFB97A}" srcOrd="2" destOrd="0" presId="urn:microsoft.com/office/officeart/2005/8/layout/orgChart1"/>
    <dgm:cxn modelId="{0BA932C2-CB64-4885-95AF-773118479D8C}" type="presParOf" srcId="{DA0C5952-8AD5-49F9-8F1C-3BF5BC29F830}" destId="{1DD895B5-E266-4297-8DE1-24F3FCD9D3D0}" srcOrd="2" destOrd="0" presId="urn:microsoft.com/office/officeart/2005/8/layout/orgChart1"/>
    <dgm:cxn modelId="{BA8C7C8E-0EDA-4E0C-843A-699089C01047}" type="presParOf" srcId="{3D042CFC-5CC1-4418-A42B-E012D36AEB7B}" destId="{15AAE15F-C51E-4E9E-9B51-DBABA6A47CD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66BEDF-C385-466D-9C29-005D7885BA92}" type="doc">
      <dgm:prSet loTypeId="urn:microsoft.com/office/officeart/2005/8/layout/radial6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A3D61E99-85E4-4805-A32D-0B81BCF4C254}">
      <dgm:prSet phldrT="[文字]" custT="1"/>
      <dgm:spPr/>
      <dgm:t>
        <a:bodyPr/>
        <a:lstStyle/>
        <a:p>
          <a:r>
            <a:rPr lang="zh-TW" altLang="en-US" sz="6000" b="1" dirty="0">
              <a:solidFill>
                <a:schemeClr val="tx2"/>
              </a:solidFill>
            </a:rPr>
            <a:t>品管</a:t>
          </a:r>
        </a:p>
      </dgm:t>
    </dgm:pt>
    <dgm:pt modelId="{058C175D-14AD-4EDB-B291-59137B8537B1}" type="parTrans" cxnId="{FAB7B534-1610-4C9A-BB52-42A562AD2B83}">
      <dgm:prSet/>
      <dgm:spPr/>
      <dgm:t>
        <a:bodyPr/>
        <a:lstStyle/>
        <a:p>
          <a:endParaRPr lang="zh-TW" altLang="en-US"/>
        </a:p>
      </dgm:t>
    </dgm:pt>
    <dgm:pt modelId="{E0DE1F0B-5D43-4461-98B0-248C885CDE69}" type="sibTrans" cxnId="{FAB7B534-1610-4C9A-BB52-42A562AD2B83}">
      <dgm:prSet/>
      <dgm:spPr/>
      <dgm:t>
        <a:bodyPr/>
        <a:lstStyle/>
        <a:p>
          <a:endParaRPr lang="zh-TW" altLang="en-US"/>
        </a:p>
      </dgm:t>
    </dgm:pt>
    <dgm:pt modelId="{6B6A2610-6595-4AAD-9DF9-E3BBF8C7903E}">
      <dgm:prSet phldrT="[文字]" custT="1"/>
      <dgm:spPr/>
      <dgm:t>
        <a:bodyPr/>
        <a:lstStyle/>
        <a:p>
          <a:r>
            <a: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品質</a:t>
          </a:r>
        </a:p>
      </dgm:t>
    </dgm:pt>
    <dgm:pt modelId="{72FBB622-9CAD-4156-8EE2-4226A4D11FE3}" type="parTrans" cxnId="{1B6F3375-48F0-4CEF-83C7-3BA47BFA9432}">
      <dgm:prSet/>
      <dgm:spPr/>
      <dgm:t>
        <a:bodyPr/>
        <a:lstStyle/>
        <a:p>
          <a:endParaRPr lang="zh-TW" altLang="en-US"/>
        </a:p>
      </dgm:t>
    </dgm:pt>
    <dgm:pt modelId="{29D6971F-47C0-407B-843A-AFE6C21F3089}" type="sibTrans" cxnId="{1B6F3375-48F0-4CEF-83C7-3BA47BFA9432}">
      <dgm:prSet/>
      <dgm:spPr/>
      <dgm:t>
        <a:bodyPr/>
        <a:lstStyle/>
        <a:p>
          <a:endParaRPr lang="zh-TW" altLang="en-US"/>
        </a:p>
      </dgm:t>
    </dgm:pt>
    <dgm:pt modelId="{7E624611-BCE4-49B4-BC71-2BBE8A89BF7B}">
      <dgm:prSet phldrT="[文字]" custT="1"/>
      <dgm:spPr/>
      <dgm:t>
        <a:bodyPr/>
        <a:lstStyle/>
        <a:p>
          <a:r>
            <a:rPr lang="zh-TW" altLang="en-US" sz="4000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出貨</a:t>
          </a:r>
        </a:p>
      </dgm:t>
    </dgm:pt>
    <dgm:pt modelId="{6049F8EB-1F91-4C09-8819-49A9102C15B1}" type="parTrans" cxnId="{DC54F1E8-AC69-465A-AE31-F550A51D1F65}">
      <dgm:prSet/>
      <dgm:spPr/>
      <dgm:t>
        <a:bodyPr/>
        <a:lstStyle/>
        <a:p>
          <a:endParaRPr lang="zh-TW" altLang="en-US"/>
        </a:p>
      </dgm:t>
    </dgm:pt>
    <dgm:pt modelId="{4DA3EF2C-E77A-4548-9BE0-A4FE9D0C8229}" type="sibTrans" cxnId="{DC54F1E8-AC69-465A-AE31-F550A51D1F65}">
      <dgm:prSet/>
      <dgm:spPr/>
      <dgm:t>
        <a:bodyPr/>
        <a:lstStyle/>
        <a:p>
          <a:endParaRPr lang="zh-TW" altLang="en-US"/>
        </a:p>
      </dgm:t>
    </dgm:pt>
    <dgm:pt modelId="{81FC6F24-15B1-4338-AE01-1EFDDB012AE3}">
      <dgm:prSet phldrT="[文字]" custT="1"/>
      <dgm:spPr/>
      <dgm:t>
        <a:bodyPr/>
        <a:lstStyle/>
        <a:p>
          <a:r>
            <a:rPr lang="zh-TW" alt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工作內容</a:t>
          </a:r>
        </a:p>
      </dgm:t>
    </dgm:pt>
    <dgm:pt modelId="{2C483CF1-AC6F-47D1-852B-36560F28B18C}" type="parTrans" cxnId="{A934D1EE-CD9A-4F73-8EE0-F05829990D47}">
      <dgm:prSet/>
      <dgm:spPr/>
      <dgm:t>
        <a:bodyPr/>
        <a:lstStyle/>
        <a:p>
          <a:endParaRPr lang="zh-TW" altLang="en-US"/>
        </a:p>
      </dgm:t>
    </dgm:pt>
    <dgm:pt modelId="{D3098378-DD92-42E4-9247-8F8CF4FAD2F0}" type="sibTrans" cxnId="{A934D1EE-CD9A-4F73-8EE0-F05829990D47}">
      <dgm:prSet/>
      <dgm:spPr/>
      <dgm:t>
        <a:bodyPr/>
        <a:lstStyle/>
        <a:p>
          <a:endParaRPr lang="zh-TW" altLang="en-US"/>
        </a:p>
      </dgm:t>
    </dgm:pt>
    <dgm:pt modelId="{221F756E-3E05-438E-BEE1-09418BFE8D50}" type="pres">
      <dgm:prSet presAssocID="{4566BEDF-C385-466D-9C29-005D7885BA9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6755021-4993-4C2E-988E-143FDFD9BBE8}" type="pres">
      <dgm:prSet presAssocID="{A3D61E99-85E4-4805-A32D-0B81BCF4C254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7D5DD214-1DED-4D4A-864B-5EFAF8A54B60}" type="pres">
      <dgm:prSet presAssocID="{6B6A2610-6595-4AAD-9DF9-E3BBF8C7903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985891-CC0A-4AB8-A262-10A7EA20DC54}" type="pres">
      <dgm:prSet presAssocID="{6B6A2610-6595-4AAD-9DF9-E3BBF8C7903E}" presName="dummy" presStyleCnt="0"/>
      <dgm:spPr/>
    </dgm:pt>
    <dgm:pt modelId="{0192F97C-1F30-4C39-99AA-071107961316}" type="pres">
      <dgm:prSet presAssocID="{29D6971F-47C0-407B-843A-AFE6C21F3089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28E0D362-BB56-448E-8F8A-53922B3D53BD}" type="pres">
      <dgm:prSet presAssocID="{7E624611-BCE4-49B4-BC71-2BBE8A89BF7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0D2636-C81A-4EE8-9131-A0BD3A86C127}" type="pres">
      <dgm:prSet presAssocID="{7E624611-BCE4-49B4-BC71-2BBE8A89BF7B}" presName="dummy" presStyleCnt="0"/>
      <dgm:spPr/>
    </dgm:pt>
    <dgm:pt modelId="{96CA678E-4A97-43F7-922A-E6AC686A3DF6}" type="pres">
      <dgm:prSet presAssocID="{4DA3EF2C-E77A-4548-9BE0-A4FE9D0C8229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291EC8CE-68DF-4F96-9164-842DEBB64F7A}" type="pres">
      <dgm:prSet presAssocID="{81FC6F24-15B1-4338-AE01-1EFDDB012A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77C0F0-A5A2-4B09-998B-E6C8A02BDD88}" type="pres">
      <dgm:prSet presAssocID="{81FC6F24-15B1-4338-AE01-1EFDDB012AE3}" presName="dummy" presStyleCnt="0"/>
      <dgm:spPr/>
    </dgm:pt>
    <dgm:pt modelId="{0D77CD85-E9C8-49D0-852B-507FD1BDA315}" type="pres">
      <dgm:prSet presAssocID="{D3098378-DD92-42E4-9247-8F8CF4FAD2F0}" presName="sibTrans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2165474A-3B8B-4724-A199-439E3DBFAE94}" type="presOf" srcId="{7E624611-BCE4-49B4-BC71-2BBE8A89BF7B}" destId="{28E0D362-BB56-448E-8F8A-53922B3D53BD}" srcOrd="0" destOrd="0" presId="urn:microsoft.com/office/officeart/2005/8/layout/radial6"/>
    <dgm:cxn modelId="{660145CA-7CB6-44D6-B7F1-385DED13C084}" type="presOf" srcId="{29D6971F-47C0-407B-843A-AFE6C21F3089}" destId="{0192F97C-1F30-4C39-99AA-071107961316}" srcOrd="0" destOrd="0" presId="urn:microsoft.com/office/officeart/2005/8/layout/radial6"/>
    <dgm:cxn modelId="{A79D830B-4959-4B4F-808C-797E5B90F654}" type="presOf" srcId="{D3098378-DD92-42E4-9247-8F8CF4FAD2F0}" destId="{0D77CD85-E9C8-49D0-852B-507FD1BDA315}" srcOrd="0" destOrd="0" presId="urn:microsoft.com/office/officeart/2005/8/layout/radial6"/>
    <dgm:cxn modelId="{5806F9F5-71AB-4904-A31B-76B59B2E4258}" type="presOf" srcId="{6B6A2610-6595-4AAD-9DF9-E3BBF8C7903E}" destId="{7D5DD214-1DED-4D4A-864B-5EFAF8A54B60}" srcOrd="0" destOrd="0" presId="urn:microsoft.com/office/officeart/2005/8/layout/radial6"/>
    <dgm:cxn modelId="{1B6F3375-48F0-4CEF-83C7-3BA47BFA9432}" srcId="{A3D61E99-85E4-4805-A32D-0B81BCF4C254}" destId="{6B6A2610-6595-4AAD-9DF9-E3BBF8C7903E}" srcOrd="0" destOrd="0" parTransId="{72FBB622-9CAD-4156-8EE2-4226A4D11FE3}" sibTransId="{29D6971F-47C0-407B-843A-AFE6C21F3089}"/>
    <dgm:cxn modelId="{A934D1EE-CD9A-4F73-8EE0-F05829990D47}" srcId="{A3D61E99-85E4-4805-A32D-0B81BCF4C254}" destId="{81FC6F24-15B1-4338-AE01-1EFDDB012AE3}" srcOrd="2" destOrd="0" parTransId="{2C483CF1-AC6F-47D1-852B-36560F28B18C}" sibTransId="{D3098378-DD92-42E4-9247-8F8CF4FAD2F0}"/>
    <dgm:cxn modelId="{DC54F1E8-AC69-465A-AE31-F550A51D1F65}" srcId="{A3D61E99-85E4-4805-A32D-0B81BCF4C254}" destId="{7E624611-BCE4-49B4-BC71-2BBE8A89BF7B}" srcOrd="1" destOrd="0" parTransId="{6049F8EB-1F91-4C09-8819-49A9102C15B1}" sibTransId="{4DA3EF2C-E77A-4548-9BE0-A4FE9D0C8229}"/>
    <dgm:cxn modelId="{FAB7B534-1610-4C9A-BB52-42A562AD2B83}" srcId="{4566BEDF-C385-466D-9C29-005D7885BA92}" destId="{A3D61E99-85E4-4805-A32D-0B81BCF4C254}" srcOrd="0" destOrd="0" parTransId="{058C175D-14AD-4EDB-B291-59137B8537B1}" sibTransId="{E0DE1F0B-5D43-4461-98B0-248C885CDE69}"/>
    <dgm:cxn modelId="{EF2D929D-FD40-4D90-BB4B-F5A66279A871}" type="presOf" srcId="{81FC6F24-15B1-4338-AE01-1EFDDB012AE3}" destId="{291EC8CE-68DF-4F96-9164-842DEBB64F7A}" srcOrd="0" destOrd="0" presId="urn:microsoft.com/office/officeart/2005/8/layout/radial6"/>
    <dgm:cxn modelId="{805A4539-66E1-468D-AFC4-7244E66290B8}" type="presOf" srcId="{4566BEDF-C385-466D-9C29-005D7885BA92}" destId="{221F756E-3E05-438E-BEE1-09418BFE8D50}" srcOrd="0" destOrd="0" presId="urn:microsoft.com/office/officeart/2005/8/layout/radial6"/>
    <dgm:cxn modelId="{943FC9D1-D868-40D7-B9A3-75B49E64B00B}" type="presOf" srcId="{4DA3EF2C-E77A-4548-9BE0-A4FE9D0C8229}" destId="{96CA678E-4A97-43F7-922A-E6AC686A3DF6}" srcOrd="0" destOrd="0" presId="urn:microsoft.com/office/officeart/2005/8/layout/radial6"/>
    <dgm:cxn modelId="{E9BFB2B6-EECC-4403-A361-D936485CC9EA}" type="presOf" srcId="{A3D61E99-85E4-4805-A32D-0B81BCF4C254}" destId="{56755021-4993-4C2E-988E-143FDFD9BBE8}" srcOrd="0" destOrd="0" presId="urn:microsoft.com/office/officeart/2005/8/layout/radial6"/>
    <dgm:cxn modelId="{F3C2C2F8-6140-43CE-99D5-6085A9D15B6A}" type="presParOf" srcId="{221F756E-3E05-438E-BEE1-09418BFE8D50}" destId="{56755021-4993-4C2E-988E-143FDFD9BBE8}" srcOrd="0" destOrd="0" presId="urn:microsoft.com/office/officeart/2005/8/layout/radial6"/>
    <dgm:cxn modelId="{BFE72308-2CCB-4EC7-A778-58306835AC30}" type="presParOf" srcId="{221F756E-3E05-438E-BEE1-09418BFE8D50}" destId="{7D5DD214-1DED-4D4A-864B-5EFAF8A54B60}" srcOrd="1" destOrd="0" presId="urn:microsoft.com/office/officeart/2005/8/layout/radial6"/>
    <dgm:cxn modelId="{DEA31AB9-9B0E-4355-9E5F-789A93A006E3}" type="presParOf" srcId="{221F756E-3E05-438E-BEE1-09418BFE8D50}" destId="{62985891-CC0A-4AB8-A262-10A7EA20DC54}" srcOrd="2" destOrd="0" presId="urn:microsoft.com/office/officeart/2005/8/layout/radial6"/>
    <dgm:cxn modelId="{542488EA-784B-494D-99EF-B2335B18BD63}" type="presParOf" srcId="{221F756E-3E05-438E-BEE1-09418BFE8D50}" destId="{0192F97C-1F30-4C39-99AA-071107961316}" srcOrd="3" destOrd="0" presId="urn:microsoft.com/office/officeart/2005/8/layout/radial6"/>
    <dgm:cxn modelId="{82788E5A-5811-463D-A3A2-010CF8C6F97F}" type="presParOf" srcId="{221F756E-3E05-438E-BEE1-09418BFE8D50}" destId="{28E0D362-BB56-448E-8F8A-53922B3D53BD}" srcOrd="4" destOrd="0" presId="urn:microsoft.com/office/officeart/2005/8/layout/radial6"/>
    <dgm:cxn modelId="{AAF4B6CC-E80E-477A-99BC-071A8C69A657}" type="presParOf" srcId="{221F756E-3E05-438E-BEE1-09418BFE8D50}" destId="{F10D2636-C81A-4EE8-9131-A0BD3A86C127}" srcOrd="5" destOrd="0" presId="urn:microsoft.com/office/officeart/2005/8/layout/radial6"/>
    <dgm:cxn modelId="{DD451ADF-CB8C-4E38-8EE3-0C9689D524E4}" type="presParOf" srcId="{221F756E-3E05-438E-BEE1-09418BFE8D50}" destId="{96CA678E-4A97-43F7-922A-E6AC686A3DF6}" srcOrd="6" destOrd="0" presId="urn:microsoft.com/office/officeart/2005/8/layout/radial6"/>
    <dgm:cxn modelId="{EFC899DF-7830-4396-8059-9765FD8E0439}" type="presParOf" srcId="{221F756E-3E05-438E-BEE1-09418BFE8D50}" destId="{291EC8CE-68DF-4F96-9164-842DEBB64F7A}" srcOrd="7" destOrd="0" presId="urn:microsoft.com/office/officeart/2005/8/layout/radial6"/>
    <dgm:cxn modelId="{04A4B8BE-912D-4BF0-96D8-4CDD03269809}" type="presParOf" srcId="{221F756E-3E05-438E-BEE1-09418BFE8D50}" destId="{D577C0F0-A5A2-4B09-998B-E6C8A02BDD88}" srcOrd="8" destOrd="0" presId="urn:microsoft.com/office/officeart/2005/8/layout/radial6"/>
    <dgm:cxn modelId="{D9893109-C8CD-4700-B75C-55718707BCF5}" type="presParOf" srcId="{221F756E-3E05-438E-BEE1-09418BFE8D50}" destId="{0D77CD85-E9C8-49D0-852B-507FD1BDA315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351EF7-FC9E-4B65-B5C9-D96AADCD4183}" type="doc">
      <dgm:prSet loTypeId="urn:microsoft.com/office/officeart/2005/8/layout/pyramid2" loCatId="list" qsTypeId="urn:microsoft.com/office/officeart/2005/8/quickstyle/simple1" qsCatId="simple" csTypeId="urn:microsoft.com/office/officeart/2005/8/colors/colorful2" csCatId="colorful" phldr="1"/>
      <dgm:spPr/>
    </dgm:pt>
    <dgm:pt modelId="{5F1C08CA-AB5B-468A-AAD5-8EA336D8D2A4}">
      <dgm:prSet phldrT="[文字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zh-TW" altLang="en-US" sz="3500" dirty="0">
              <a:latin typeface="標楷體" panose="03000509000000000000" pitchFamily="65" charset="-120"/>
              <a:ea typeface="標楷體" panose="03000509000000000000" pitchFamily="65" charset="-120"/>
            </a:rPr>
            <a:t>測量長度、寬度、厚度</a:t>
          </a:r>
        </a:p>
      </dgm:t>
    </dgm:pt>
    <dgm:pt modelId="{BCC469E2-7B30-456D-9403-FF6181C55B00}" type="parTrans" cxnId="{16B84374-F05C-4591-9753-55ABF893B80A}">
      <dgm:prSet/>
      <dgm:spPr/>
      <dgm:t>
        <a:bodyPr/>
        <a:lstStyle/>
        <a:p>
          <a:endParaRPr lang="zh-TW" altLang="en-US"/>
        </a:p>
      </dgm:t>
    </dgm:pt>
    <dgm:pt modelId="{74B81A93-92F5-45BD-9290-F4962ACB4C32}" type="sibTrans" cxnId="{16B84374-F05C-4591-9753-55ABF893B80A}">
      <dgm:prSet/>
      <dgm:spPr/>
      <dgm:t>
        <a:bodyPr/>
        <a:lstStyle/>
        <a:p>
          <a:endParaRPr lang="zh-TW" altLang="en-US"/>
        </a:p>
      </dgm:t>
    </dgm:pt>
    <dgm:pt modelId="{F13C3855-C990-40D2-BA68-C58588683C7F}">
      <dgm:prSet phldrT="[文字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3500" dirty="0">
              <a:latin typeface="標楷體" panose="03000509000000000000" pitchFamily="65" charset="-120"/>
              <a:ea typeface="標楷體" panose="03000509000000000000" pitchFamily="65" charset="-120"/>
            </a:rPr>
            <a:t>秤重</a:t>
          </a:r>
        </a:p>
      </dgm:t>
    </dgm:pt>
    <dgm:pt modelId="{87F19297-C8F1-44D9-86AB-3661A29E8175}" type="parTrans" cxnId="{F0AFF28C-A59B-4D41-A0F1-4DC4E2C2D326}">
      <dgm:prSet/>
      <dgm:spPr/>
      <dgm:t>
        <a:bodyPr/>
        <a:lstStyle/>
        <a:p>
          <a:endParaRPr lang="zh-TW" altLang="en-US"/>
        </a:p>
      </dgm:t>
    </dgm:pt>
    <dgm:pt modelId="{8DFA9FCD-1FB7-41C9-A448-1A43AC44FC02}" type="sibTrans" cxnId="{F0AFF28C-A59B-4D41-A0F1-4DC4E2C2D326}">
      <dgm:prSet/>
      <dgm:spPr/>
      <dgm:t>
        <a:bodyPr/>
        <a:lstStyle/>
        <a:p>
          <a:endParaRPr lang="zh-TW" altLang="en-US"/>
        </a:p>
      </dgm:t>
    </dgm:pt>
    <dgm:pt modelId="{E3A07A90-F648-4A39-AD61-67435C3E962C}">
      <dgm:prSet phldrT="[文字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rPr>
            <a:t>物性測試</a:t>
          </a:r>
        </a:p>
      </dgm:t>
    </dgm:pt>
    <dgm:pt modelId="{6F94DB0D-1B51-490B-A109-4D8FFEF3448D}" type="parTrans" cxnId="{EDDA6149-8AC0-44E9-9AD4-63201BFD6509}">
      <dgm:prSet/>
      <dgm:spPr/>
      <dgm:t>
        <a:bodyPr/>
        <a:lstStyle/>
        <a:p>
          <a:endParaRPr lang="zh-TW" altLang="en-US"/>
        </a:p>
      </dgm:t>
    </dgm:pt>
    <dgm:pt modelId="{18C64C31-841D-4BEA-B79F-94DB34C6736D}" type="sibTrans" cxnId="{EDDA6149-8AC0-44E9-9AD4-63201BFD6509}">
      <dgm:prSet/>
      <dgm:spPr/>
      <dgm:t>
        <a:bodyPr/>
        <a:lstStyle/>
        <a:p>
          <a:endParaRPr lang="zh-TW" altLang="en-US"/>
        </a:p>
      </dgm:t>
    </dgm:pt>
    <dgm:pt modelId="{8EB8EBDD-2B4D-4465-9C4C-ABD017F37D11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3500" dirty="0">
              <a:latin typeface="標楷體" panose="03000509000000000000" pitchFamily="65" charset="-120"/>
              <a:ea typeface="標楷體" panose="03000509000000000000" pitchFamily="65" charset="-120"/>
            </a:rPr>
            <a:t>檢查外觀</a:t>
          </a:r>
        </a:p>
      </dgm:t>
    </dgm:pt>
    <dgm:pt modelId="{4F4DB889-EBC3-4721-B934-39225BCB8519}" type="parTrans" cxnId="{3006E093-E9D9-4CEB-9FA0-EFAAE3DBD21F}">
      <dgm:prSet/>
      <dgm:spPr/>
      <dgm:t>
        <a:bodyPr/>
        <a:lstStyle/>
        <a:p>
          <a:endParaRPr lang="zh-TW" altLang="en-US"/>
        </a:p>
      </dgm:t>
    </dgm:pt>
    <dgm:pt modelId="{6D36C94F-5C54-4D1B-BD22-87661A1C2C4A}" type="sibTrans" cxnId="{3006E093-E9D9-4CEB-9FA0-EFAAE3DBD21F}">
      <dgm:prSet/>
      <dgm:spPr/>
      <dgm:t>
        <a:bodyPr/>
        <a:lstStyle/>
        <a:p>
          <a:endParaRPr lang="zh-TW" altLang="en-US"/>
        </a:p>
      </dgm:t>
    </dgm:pt>
    <dgm:pt modelId="{449CCAFF-28C1-4DAA-9D27-066831876999}">
      <dgm:prSet custT="1"/>
      <dgm:spPr/>
      <dgm:t>
        <a:bodyPr/>
        <a:lstStyle/>
        <a:p>
          <a:r>
            <a:rPr lang="zh-TW" altLang="en-US" sz="3500" dirty="0">
              <a:latin typeface="標楷體" panose="03000509000000000000" pitchFamily="65" charset="-120"/>
              <a:ea typeface="標楷體" panose="03000509000000000000" pitchFamily="65" charset="-120"/>
            </a:rPr>
            <a:t>吊水</a:t>
          </a:r>
        </a:p>
      </dgm:t>
    </dgm:pt>
    <dgm:pt modelId="{57BBCF5B-4D3C-482C-926F-08A3AB37D7D0}" type="parTrans" cxnId="{EEE11E97-B435-4BB3-BF27-EA107F95FBFF}">
      <dgm:prSet/>
      <dgm:spPr/>
      <dgm:t>
        <a:bodyPr/>
        <a:lstStyle/>
        <a:p>
          <a:endParaRPr lang="zh-TW" altLang="en-US"/>
        </a:p>
      </dgm:t>
    </dgm:pt>
    <dgm:pt modelId="{473E7E92-EF56-4D25-9907-272043F4D5ED}" type="sibTrans" cxnId="{EEE11E97-B435-4BB3-BF27-EA107F95FBFF}">
      <dgm:prSet/>
      <dgm:spPr/>
      <dgm:t>
        <a:bodyPr/>
        <a:lstStyle/>
        <a:p>
          <a:endParaRPr lang="zh-TW" altLang="en-US"/>
        </a:p>
      </dgm:t>
    </dgm:pt>
    <dgm:pt modelId="{32C9C732-4BA5-40AF-BF76-53FB8129BD97}" type="pres">
      <dgm:prSet presAssocID="{2C351EF7-FC9E-4B65-B5C9-D96AADCD4183}" presName="compositeShape" presStyleCnt="0">
        <dgm:presLayoutVars>
          <dgm:dir/>
          <dgm:resizeHandles/>
        </dgm:presLayoutVars>
      </dgm:prSet>
      <dgm:spPr/>
    </dgm:pt>
    <dgm:pt modelId="{60313488-2496-41BB-932F-2CDF7E7EE50D}" type="pres">
      <dgm:prSet presAssocID="{2C351EF7-FC9E-4B65-B5C9-D96AADCD4183}" presName="pyramid" presStyleLbl="node1" presStyleIdx="0" presStyleCnt="1" custLinFactNeighborX="-519" custLinFactNeighborY="10644"/>
      <dgm:spPr>
        <a:solidFill>
          <a:srgbClr val="0070C0"/>
        </a:solidFill>
      </dgm:spPr>
    </dgm:pt>
    <dgm:pt modelId="{A1CBE699-18C3-4A92-8F9E-272C95D3A410}" type="pres">
      <dgm:prSet presAssocID="{2C351EF7-FC9E-4B65-B5C9-D96AADCD4183}" presName="theList" presStyleCnt="0"/>
      <dgm:spPr/>
    </dgm:pt>
    <dgm:pt modelId="{A02242E9-43C9-4DEE-9276-CB7D4A4D0D20}" type="pres">
      <dgm:prSet presAssocID="{5F1C08CA-AB5B-468A-AAD5-8EA336D8D2A4}" presName="aNode" presStyleLbl="fgAcc1" presStyleIdx="0" presStyleCnt="5" custScaleX="137692" custScaleY="18313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D2AFF2-1C15-4E5E-A391-1B91EDF00214}" type="pres">
      <dgm:prSet presAssocID="{5F1C08CA-AB5B-468A-AAD5-8EA336D8D2A4}" presName="aSpace" presStyleCnt="0"/>
      <dgm:spPr/>
    </dgm:pt>
    <dgm:pt modelId="{BC22621F-18E3-45E2-88DE-5C15C148DC54}" type="pres">
      <dgm:prSet presAssocID="{F13C3855-C990-40D2-BA68-C58588683C7F}" presName="aNode" presStyleLbl="fgAcc1" presStyleIdx="1" presStyleCnt="5" custScaleX="137692" custScaleY="18313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A18032-3931-4D0B-B545-B2E1B325C7BB}" type="pres">
      <dgm:prSet presAssocID="{F13C3855-C990-40D2-BA68-C58588683C7F}" presName="aSpace" presStyleCnt="0"/>
      <dgm:spPr/>
    </dgm:pt>
    <dgm:pt modelId="{3063B13C-BDB2-4782-8C39-544EF18A052C}" type="pres">
      <dgm:prSet presAssocID="{8EB8EBDD-2B4D-4465-9C4C-ABD017F37D11}" presName="aNode" presStyleLbl="fgAcc1" presStyleIdx="2" presStyleCnt="5" custScaleX="137692" custScaleY="18313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E666F0-870C-4851-88E3-D6E5BC7C6EF7}" type="pres">
      <dgm:prSet presAssocID="{8EB8EBDD-2B4D-4465-9C4C-ABD017F37D11}" presName="aSpace" presStyleCnt="0"/>
      <dgm:spPr/>
    </dgm:pt>
    <dgm:pt modelId="{3A9AE845-1B49-44C5-B616-7B65126717F7}" type="pres">
      <dgm:prSet presAssocID="{449CCAFF-28C1-4DAA-9D27-066831876999}" presName="aNode" presStyleLbl="fgAcc1" presStyleIdx="3" presStyleCnt="5" custScaleX="137692" custScaleY="18313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294445-6E01-42A6-B037-36684362E303}" type="pres">
      <dgm:prSet presAssocID="{449CCAFF-28C1-4DAA-9D27-066831876999}" presName="aSpace" presStyleCnt="0"/>
      <dgm:spPr/>
    </dgm:pt>
    <dgm:pt modelId="{027C3F63-233B-4D61-ADEE-06DB0174A4D9}" type="pres">
      <dgm:prSet presAssocID="{E3A07A90-F648-4A39-AD61-67435C3E962C}" presName="aNode" presStyleLbl="fgAcc1" presStyleIdx="4" presStyleCnt="5" custScaleX="137692" custScaleY="18313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30EC925-BEAA-455C-A084-E8DAF230CA9A}" type="pres">
      <dgm:prSet presAssocID="{E3A07A90-F648-4A39-AD61-67435C3E962C}" presName="aSpace" presStyleCnt="0"/>
      <dgm:spPr/>
    </dgm:pt>
  </dgm:ptLst>
  <dgm:cxnLst>
    <dgm:cxn modelId="{CB9FFC2B-F1EC-457C-BC84-2CFD6C43C562}" type="presOf" srcId="{E3A07A90-F648-4A39-AD61-67435C3E962C}" destId="{027C3F63-233B-4D61-ADEE-06DB0174A4D9}" srcOrd="0" destOrd="0" presId="urn:microsoft.com/office/officeart/2005/8/layout/pyramid2"/>
    <dgm:cxn modelId="{EDDA6149-8AC0-44E9-9AD4-63201BFD6509}" srcId="{2C351EF7-FC9E-4B65-B5C9-D96AADCD4183}" destId="{E3A07A90-F648-4A39-AD61-67435C3E962C}" srcOrd="4" destOrd="0" parTransId="{6F94DB0D-1B51-490B-A109-4D8FFEF3448D}" sibTransId="{18C64C31-841D-4BEA-B79F-94DB34C6736D}"/>
    <dgm:cxn modelId="{C0F54ED5-8298-4311-853C-D48FE7760536}" type="presOf" srcId="{449CCAFF-28C1-4DAA-9D27-066831876999}" destId="{3A9AE845-1B49-44C5-B616-7B65126717F7}" srcOrd="0" destOrd="0" presId="urn:microsoft.com/office/officeart/2005/8/layout/pyramid2"/>
    <dgm:cxn modelId="{16B84374-F05C-4591-9753-55ABF893B80A}" srcId="{2C351EF7-FC9E-4B65-B5C9-D96AADCD4183}" destId="{5F1C08CA-AB5B-468A-AAD5-8EA336D8D2A4}" srcOrd="0" destOrd="0" parTransId="{BCC469E2-7B30-456D-9403-FF6181C55B00}" sibTransId="{74B81A93-92F5-45BD-9290-F4962ACB4C32}"/>
    <dgm:cxn modelId="{F0AFF28C-A59B-4D41-A0F1-4DC4E2C2D326}" srcId="{2C351EF7-FC9E-4B65-B5C9-D96AADCD4183}" destId="{F13C3855-C990-40D2-BA68-C58588683C7F}" srcOrd="1" destOrd="0" parTransId="{87F19297-C8F1-44D9-86AB-3661A29E8175}" sibTransId="{8DFA9FCD-1FB7-41C9-A448-1A43AC44FC02}"/>
    <dgm:cxn modelId="{3006E093-E9D9-4CEB-9FA0-EFAAE3DBD21F}" srcId="{2C351EF7-FC9E-4B65-B5C9-D96AADCD4183}" destId="{8EB8EBDD-2B4D-4465-9C4C-ABD017F37D11}" srcOrd="2" destOrd="0" parTransId="{4F4DB889-EBC3-4721-B934-39225BCB8519}" sibTransId="{6D36C94F-5C54-4D1B-BD22-87661A1C2C4A}"/>
    <dgm:cxn modelId="{629665F3-1C0E-44A9-BD33-9DD3434D26D6}" type="presOf" srcId="{F13C3855-C990-40D2-BA68-C58588683C7F}" destId="{BC22621F-18E3-45E2-88DE-5C15C148DC54}" srcOrd="0" destOrd="0" presId="urn:microsoft.com/office/officeart/2005/8/layout/pyramid2"/>
    <dgm:cxn modelId="{EEE11E97-B435-4BB3-BF27-EA107F95FBFF}" srcId="{2C351EF7-FC9E-4B65-B5C9-D96AADCD4183}" destId="{449CCAFF-28C1-4DAA-9D27-066831876999}" srcOrd="3" destOrd="0" parTransId="{57BBCF5B-4D3C-482C-926F-08A3AB37D7D0}" sibTransId="{473E7E92-EF56-4D25-9907-272043F4D5ED}"/>
    <dgm:cxn modelId="{6181F335-27D6-4C7E-9266-AB1A9FA44FD2}" type="presOf" srcId="{8EB8EBDD-2B4D-4465-9C4C-ABD017F37D11}" destId="{3063B13C-BDB2-4782-8C39-544EF18A052C}" srcOrd="0" destOrd="0" presId="urn:microsoft.com/office/officeart/2005/8/layout/pyramid2"/>
    <dgm:cxn modelId="{D948FDE7-15D5-4CF0-AF7D-8C45E61C9007}" type="presOf" srcId="{5F1C08CA-AB5B-468A-AAD5-8EA336D8D2A4}" destId="{A02242E9-43C9-4DEE-9276-CB7D4A4D0D20}" srcOrd="0" destOrd="0" presId="urn:microsoft.com/office/officeart/2005/8/layout/pyramid2"/>
    <dgm:cxn modelId="{FF8BA2D8-5CCB-4E24-8B75-EA40C5ED0C0B}" type="presOf" srcId="{2C351EF7-FC9E-4B65-B5C9-D96AADCD4183}" destId="{32C9C732-4BA5-40AF-BF76-53FB8129BD97}" srcOrd="0" destOrd="0" presId="urn:microsoft.com/office/officeart/2005/8/layout/pyramid2"/>
    <dgm:cxn modelId="{11249099-7EF6-4BE6-B9E7-09089C84E644}" type="presParOf" srcId="{32C9C732-4BA5-40AF-BF76-53FB8129BD97}" destId="{60313488-2496-41BB-932F-2CDF7E7EE50D}" srcOrd="0" destOrd="0" presId="urn:microsoft.com/office/officeart/2005/8/layout/pyramid2"/>
    <dgm:cxn modelId="{EA848091-2999-4C96-A702-8BCDBF502E94}" type="presParOf" srcId="{32C9C732-4BA5-40AF-BF76-53FB8129BD97}" destId="{A1CBE699-18C3-4A92-8F9E-272C95D3A410}" srcOrd="1" destOrd="0" presId="urn:microsoft.com/office/officeart/2005/8/layout/pyramid2"/>
    <dgm:cxn modelId="{66C65079-C318-440C-B149-A907A8DA8BC9}" type="presParOf" srcId="{A1CBE699-18C3-4A92-8F9E-272C95D3A410}" destId="{A02242E9-43C9-4DEE-9276-CB7D4A4D0D20}" srcOrd="0" destOrd="0" presId="urn:microsoft.com/office/officeart/2005/8/layout/pyramid2"/>
    <dgm:cxn modelId="{CF68750E-350C-41BE-AFA0-188D7D27F5D8}" type="presParOf" srcId="{A1CBE699-18C3-4A92-8F9E-272C95D3A410}" destId="{50D2AFF2-1C15-4E5E-A391-1B91EDF00214}" srcOrd="1" destOrd="0" presId="urn:microsoft.com/office/officeart/2005/8/layout/pyramid2"/>
    <dgm:cxn modelId="{230BCF4F-3FE6-4D96-950B-5C9ADE8B5C25}" type="presParOf" srcId="{A1CBE699-18C3-4A92-8F9E-272C95D3A410}" destId="{BC22621F-18E3-45E2-88DE-5C15C148DC54}" srcOrd="2" destOrd="0" presId="urn:microsoft.com/office/officeart/2005/8/layout/pyramid2"/>
    <dgm:cxn modelId="{CFE0507F-754B-45AA-A415-46892A0A0172}" type="presParOf" srcId="{A1CBE699-18C3-4A92-8F9E-272C95D3A410}" destId="{FDA18032-3931-4D0B-B545-B2E1B325C7BB}" srcOrd="3" destOrd="0" presId="urn:microsoft.com/office/officeart/2005/8/layout/pyramid2"/>
    <dgm:cxn modelId="{1A99798B-EF7A-4A2E-A82C-C9D8FC1F5F53}" type="presParOf" srcId="{A1CBE699-18C3-4A92-8F9E-272C95D3A410}" destId="{3063B13C-BDB2-4782-8C39-544EF18A052C}" srcOrd="4" destOrd="0" presId="urn:microsoft.com/office/officeart/2005/8/layout/pyramid2"/>
    <dgm:cxn modelId="{C2B10964-152C-4B48-8FA0-CFA31711F341}" type="presParOf" srcId="{A1CBE699-18C3-4A92-8F9E-272C95D3A410}" destId="{22E666F0-870C-4851-88E3-D6E5BC7C6EF7}" srcOrd="5" destOrd="0" presId="urn:microsoft.com/office/officeart/2005/8/layout/pyramid2"/>
    <dgm:cxn modelId="{D99A256C-91A5-4D5B-AE41-F4F21BDC46FA}" type="presParOf" srcId="{A1CBE699-18C3-4A92-8F9E-272C95D3A410}" destId="{3A9AE845-1B49-44C5-B616-7B65126717F7}" srcOrd="6" destOrd="0" presId="urn:microsoft.com/office/officeart/2005/8/layout/pyramid2"/>
    <dgm:cxn modelId="{9B67FDF2-5626-44ED-A5AE-818C4B0E94F6}" type="presParOf" srcId="{A1CBE699-18C3-4A92-8F9E-272C95D3A410}" destId="{9C294445-6E01-42A6-B037-36684362E303}" srcOrd="7" destOrd="0" presId="urn:microsoft.com/office/officeart/2005/8/layout/pyramid2"/>
    <dgm:cxn modelId="{0682623F-D558-4DE9-96BE-92ED542124A3}" type="presParOf" srcId="{A1CBE699-18C3-4A92-8F9E-272C95D3A410}" destId="{027C3F63-233B-4D61-ADEE-06DB0174A4D9}" srcOrd="8" destOrd="0" presId="urn:microsoft.com/office/officeart/2005/8/layout/pyramid2"/>
    <dgm:cxn modelId="{70165B30-1350-4F54-A949-A315DC6E5D3C}" type="presParOf" srcId="{A1CBE699-18C3-4A92-8F9E-272C95D3A410}" destId="{630EC925-BEAA-455C-A084-E8DAF230CA9A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3DCCFB-08EC-41C3-8F90-A552F49DAD56}" type="doc">
      <dgm:prSet loTypeId="urn:microsoft.com/office/officeart/2005/8/layout/equation2" loCatId="process" qsTypeId="urn:microsoft.com/office/officeart/2005/8/quickstyle/simple1" qsCatId="simple" csTypeId="urn:microsoft.com/office/officeart/2005/8/colors/colorful1" csCatId="colorful" phldr="1"/>
      <dgm:spPr/>
    </dgm:pt>
    <dgm:pt modelId="{5EA014FF-E18C-4B80-B76B-24435B194297}">
      <dgm:prSet phldrT="[文字]"/>
      <dgm:spPr/>
      <dgm:t>
        <a:bodyPr/>
        <a:lstStyle/>
        <a:p>
          <a:r>
            <a:rPr lang="zh-TW" altLang="en-US" dirty="0"/>
            <a:t>內部</a:t>
          </a:r>
        </a:p>
      </dgm:t>
    </dgm:pt>
    <dgm:pt modelId="{A01187D7-86FA-4BE4-AFEB-35433A323B5B}" type="parTrans" cxnId="{E842C4D6-6C7A-4B4C-B063-07A78950886F}">
      <dgm:prSet/>
      <dgm:spPr/>
      <dgm:t>
        <a:bodyPr/>
        <a:lstStyle/>
        <a:p>
          <a:endParaRPr lang="zh-TW" altLang="en-US"/>
        </a:p>
      </dgm:t>
    </dgm:pt>
    <dgm:pt modelId="{4872E022-FC0D-475B-AA51-864FC5760053}" type="sibTrans" cxnId="{E842C4D6-6C7A-4B4C-B063-07A78950886F}">
      <dgm:prSet/>
      <dgm:spPr/>
      <dgm:t>
        <a:bodyPr/>
        <a:lstStyle/>
        <a:p>
          <a:endParaRPr lang="zh-TW" altLang="en-US"/>
        </a:p>
      </dgm:t>
    </dgm:pt>
    <dgm:pt modelId="{B17050A7-9904-4A70-9FF9-5D0C96F2303E}">
      <dgm:prSet phldrT="[文字]"/>
      <dgm:spPr/>
      <dgm:t>
        <a:bodyPr/>
        <a:lstStyle/>
        <a:p>
          <a:r>
            <a:rPr lang="zh-TW" altLang="en-US" dirty="0"/>
            <a:t>外部</a:t>
          </a:r>
        </a:p>
      </dgm:t>
    </dgm:pt>
    <dgm:pt modelId="{EC96092F-19BD-4CE8-B8C7-7741E312D741}" type="parTrans" cxnId="{38ADA207-5FCF-46AE-9672-7A91E3A3C84D}">
      <dgm:prSet/>
      <dgm:spPr/>
      <dgm:t>
        <a:bodyPr/>
        <a:lstStyle/>
        <a:p>
          <a:endParaRPr lang="zh-TW" altLang="en-US"/>
        </a:p>
      </dgm:t>
    </dgm:pt>
    <dgm:pt modelId="{03200374-9F70-485C-834F-269E687708BC}" type="sibTrans" cxnId="{38ADA207-5FCF-46AE-9672-7A91E3A3C84D}">
      <dgm:prSet/>
      <dgm:spPr/>
      <dgm:t>
        <a:bodyPr/>
        <a:lstStyle/>
        <a:p>
          <a:endParaRPr lang="zh-TW" altLang="en-US"/>
        </a:p>
      </dgm:t>
    </dgm:pt>
    <dgm:pt modelId="{98AB83A1-928C-4F60-9AF9-1A05E64F28CD}">
      <dgm:prSet phldrT="[文字]"/>
      <dgm:spPr/>
      <dgm:t>
        <a:bodyPr/>
        <a:lstStyle/>
        <a:p>
          <a:r>
            <a:rPr lang="zh-TW" altLang="en-US" dirty="0"/>
            <a:t>稽核</a:t>
          </a:r>
        </a:p>
      </dgm:t>
    </dgm:pt>
    <dgm:pt modelId="{B5F0DF2B-2E63-45C0-9F7F-69D6FA4DC960}" type="parTrans" cxnId="{07B62A1C-0CE0-4544-809D-BB4129C9A08E}">
      <dgm:prSet/>
      <dgm:spPr/>
      <dgm:t>
        <a:bodyPr/>
        <a:lstStyle/>
        <a:p>
          <a:endParaRPr lang="zh-TW" altLang="en-US"/>
        </a:p>
      </dgm:t>
    </dgm:pt>
    <dgm:pt modelId="{4DACA881-E0D6-4CCE-BB36-61D87C6BFAA5}" type="sibTrans" cxnId="{07B62A1C-0CE0-4544-809D-BB4129C9A08E}">
      <dgm:prSet/>
      <dgm:spPr/>
      <dgm:t>
        <a:bodyPr/>
        <a:lstStyle/>
        <a:p>
          <a:endParaRPr lang="zh-TW" altLang="en-US"/>
        </a:p>
      </dgm:t>
    </dgm:pt>
    <dgm:pt modelId="{3F51704A-1BCC-4902-9F3E-8BC6DE1F0CCD}" type="pres">
      <dgm:prSet presAssocID="{753DCCFB-08EC-41C3-8F90-A552F49DAD56}" presName="Name0" presStyleCnt="0">
        <dgm:presLayoutVars>
          <dgm:dir val="rev"/>
          <dgm:resizeHandles val="exact"/>
        </dgm:presLayoutVars>
      </dgm:prSet>
      <dgm:spPr/>
    </dgm:pt>
    <dgm:pt modelId="{45C9B511-9675-4F85-85E2-A151500F8DE0}" type="pres">
      <dgm:prSet presAssocID="{753DCCFB-08EC-41C3-8F90-A552F49DAD56}" presName="vNodes" presStyleCnt="0"/>
      <dgm:spPr/>
    </dgm:pt>
    <dgm:pt modelId="{B3A4C1CA-9E06-4960-8365-30DAF28B6BC5}" type="pres">
      <dgm:prSet presAssocID="{5EA014FF-E18C-4B80-B76B-24435B19429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CA0EF10-ADF1-4709-8E08-98B88F55D747}" type="pres">
      <dgm:prSet presAssocID="{4872E022-FC0D-475B-AA51-864FC5760053}" presName="spacerT" presStyleCnt="0"/>
      <dgm:spPr/>
    </dgm:pt>
    <dgm:pt modelId="{477B860B-C868-4E52-9BEB-FF15D23E1FD1}" type="pres">
      <dgm:prSet presAssocID="{4872E022-FC0D-475B-AA51-864FC5760053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06A0F384-4653-4D97-AF46-7361CDEDA4CC}" type="pres">
      <dgm:prSet presAssocID="{4872E022-FC0D-475B-AA51-864FC5760053}" presName="spacerB" presStyleCnt="0"/>
      <dgm:spPr/>
    </dgm:pt>
    <dgm:pt modelId="{91F4389C-B5CE-42A4-B005-187544903085}" type="pres">
      <dgm:prSet presAssocID="{B17050A7-9904-4A70-9FF9-5D0C96F2303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ACE16D-19F7-4947-A61E-B87DFEF4D885}" type="pres">
      <dgm:prSet presAssocID="{753DCCFB-08EC-41C3-8F90-A552F49DAD56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44DE544C-0A05-4D00-8D28-F5CA3B279003}" type="pres">
      <dgm:prSet presAssocID="{753DCCFB-08EC-41C3-8F90-A552F49DAD56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D160C4DF-DCF7-43C1-A7ED-5F6F2034EADC}" type="pres">
      <dgm:prSet presAssocID="{753DCCFB-08EC-41C3-8F90-A552F49DAD56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4F375ED-5DC4-4A02-8D1F-821FF034AA8A}" type="presOf" srcId="{03200374-9F70-485C-834F-269E687708BC}" destId="{8BACE16D-19F7-4947-A61E-B87DFEF4D885}" srcOrd="0" destOrd="0" presId="urn:microsoft.com/office/officeart/2005/8/layout/equation2"/>
    <dgm:cxn modelId="{87A4D500-8BF4-46D9-A61D-1A1ABE62692A}" type="presOf" srcId="{03200374-9F70-485C-834F-269E687708BC}" destId="{44DE544C-0A05-4D00-8D28-F5CA3B279003}" srcOrd="1" destOrd="0" presId="urn:microsoft.com/office/officeart/2005/8/layout/equation2"/>
    <dgm:cxn modelId="{38ADA207-5FCF-46AE-9672-7A91E3A3C84D}" srcId="{753DCCFB-08EC-41C3-8F90-A552F49DAD56}" destId="{B17050A7-9904-4A70-9FF9-5D0C96F2303E}" srcOrd="1" destOrd="0" parTransId="{EC96092F-19BD-4CE8-B8C7-7741E312D741}" sibTransId="{03200374-9F70-485C-834F-269E687708BC}"/>
    <dgm:cxn modelId="{07B62A1C-0CE0-4544-809D-BB4129C9A08E}" srcId="{753DCCFB-08EC-41C3-8F90-A552F49DAD56}" destId="{98AB83A1-928C-4F60-9AF9-1A05E64F28CD}" srcOrd="2" destOrd="0" parTransId="{B5F0DF2B-2E63-45C0-9F7F-69D6FA4DC960}" sibTransId="{4DACA881-E0D6-4CCE-BB36-61D87C6BFAA5}"/>
    <dgm:cxn modelId="{EE86A884-C8B9-4A0E-B750-0B454F316626}" type="presOf" srcId="{98AB83A1-928C-4F60-9AF9-1A05E64F28CD}" destId="{D160C4DF-DCF7-43C1-A7ED-5F6F2034EADC}" srcOrd="0" destOrd="0" presId="urn:microsoft.com/office/officeart/2005/8/layout/equation2"/>
    <dgm:cxn modelId="{ACA9350E-3B4E-4E81-96EA-6245CC67A4F8}" type="presOf" srcId="{753DCCFB-08EC-41C3-8F90-A552F49DAD56}" destId="{3F51704A-1BCC-4902-9F3E-8BC6DE1F0CCD}" srcOrd="0" destOrd="0" presId="urn:microsoft.com/office/officeart/2005/8/layout/equation2"/>
    <dgm:cxn modelId="{CF68D337-541B-4F05-AB6D-03ADC98C4A17}" type="presOf" srcId="{4872E022-FC0D-475B-AA51-864FC5760053}" destId="{477B860B-C868-4E52-9BEB-FF15D23E1FD1}" srcOrd="0" destOrd="0" presId="urn:microsoft.com/office/officeart/2005/8/layout/equation2"/>
    <dgm:cxn modelId="{836E2B4E-EA6E-4C32-A825-8C7DB674BE69}" type="presOf" srcId="{B17050A7-9904-4A70-9FF9-5D0C96F2303E}" destId="{91F4389C-B5CE-42A4-B005-187544903085}" srcOrd="0" destOrd="0" presId="urn:microsoft.com/office/officeart/2005/8/layout/equation2"/>
    <dgm:cxn modelId="{E842C4D6-6C7A-4B4C-B063-07A78950886F}" srcId="{753DCCFB-08EC-41C3-8F90-A552F49DAD56}" destId="{5EA014FF-E18C-4B80-B76B-24435B194297}" srcOrd="0" destOrd="0" parTransId="{A01187D7-86FA-4BE4-AFEB-35433A323B5B}" sibTransId="{4872E022-FC0D-475B-AA51-864FC5760053}"/>
    <dgm:cxn modelId="{ACA5946B-E064-4375-9F16-9FB3B81FE8EB}" type="presOf" srcId="{5EA014FF-E18C-4B80-B76B-24435B194297}" destId="{B3A4C1CA-9E06-4960-8365-30DAF28B6BC5}" srcOrd="0" destOrd="0" presId="urn:microsoft.com/office/officeart/2005/8/layout/equation2"/>
    <dgm:cxn modelId="{305103B7-29EC-4DB6-A643-84DECEBA4FC4}" type="presParOf" srcId="{3F51704A-1BCC-4902-9F3E-8BC6DE1F0CCD}" destId="{45C9B511-9675-4F85-85E2-A151500F8DE0}" srcOrd="0" destOrd="0" presId="urn:microsoft.com/office/officeart/2005/8/layout/equation2"/>
    <dgm:cxn modelId="{62AC74F7-BBD0-4496-AB13-374CDAE8242A}" type="presParOf" srcId="{45C9B511-9675-4F85-85E2-A151500F8DE0}" destId="{B3A4C1CA-9E06-4960-8365-30DAF28B6BC5}" srcOrd="0" destOrd="0" presId="urn:microsoft.com/office/officeart/2005/8/layout/equation2"/>
    <dgm:cxn modelId="{7DC4C5E0-172C-451D-91ED-1396833D1D4C}" type="presParOf" srcId="{45C9B511-9675-4F85-85E2-A151500F8DE0}" destId="{CCA0EF10-ADF1-4709-8E08-98B88F55D747}" srcOrd="1" destOrd="0" presId="urn:microsoft.com/office/officeart/2005/8/layout/equation2"/>
    <dgm:cxn modelId="{477C5665-4B9D-4ECC-BB8D-ED8F418D4631}" type="presParOf" srcId="{45C9B511-9675-4F85-85E2-A151500F8DE0}" destId="{477B860B-C868-4E52-9BEB-FF15D23E1FD1}" srcOrd="2" destOrd="0" presId="urn:microsoft.com/office/officeart/2005/8/layout/equation2"/>
    <dgm:cxn modelId="{2B38CE31-A19A-4FEE-806B-EF033BC7BD17}" type="presParOf" srcId="{45C9B511-9675-4F85-85E2-A151500F8DE0}" destId="{06A0F384-4653-4D97-AF46-7361CDEDA4CC}" srcOrd="3" destOrd="0" presId="urn:microsoft.com/office/officeart/2005/8/layout/equation2"/>
    <dgm:cxn modelId="{C89FC80E-5E99-4822-854B-EE6BF1642EC6}" type="presParOf" srcId="{45C9B511-9675-4F85-85E2-A151500F8DE0}" destId="{91F4389C-B5CE-42A4-B005-187544903085}" srcOrd="4" destOrd="0" presId="urn:microsoft.com/office/officeart/2005/8/layout/equation2"/>
    <dgm:cxn modelId="{000F21FE-36E8-45C8-9B79-3084F003F2C1}" type="presParOf" srcId="{3F51704A-1BCC-4902-9F3E-8BC6DE1F0CCD}" destId="{8BACE16D-19F7-4947-A61E-B87DFEF4D885}" srcOrd="1" destOrd="0" presId="urn:microsoft.com/office/officeart/2005/8/layout/equation2"/>
    <dgm:cxn modelId="{570057EF-9A9E-4856-8D57-CAA9B06B349B}" type="presParOf" srcId="{8BACE16D-19F7-4947-A61E-B87DFEF4D885}" destId="{44DE544C-0A05-4D00-8D28-F5CA3B279003}" srcOrd="0" destOrd="0" presId="urn:microsoft.com/office/officeart/2005/8/layout/equation2"/>
    <dgm:cxn modelId="{BA1B6C02-8EA0-433E-8616-D6C9ABA45D06}" type="presParOf" srcId="{3F51704A-1BCC-4902-9F3E-8BC6DE1F0CCD}" destId="{D160C4DF-DCF7-43C1-A7ED-5F6F2034EAD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B0C52C-82C2-4C41-858C-F55F0E2FFDD9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D8B0DF01-65D2-4806-8F83-D54C4BFD499B}">
      <dgm:prSet phldrT="[文字]"/>
      <dgm:spPr/>
      <dgm:t>
        <a:bodyPr/>
        <a:lstStyle/>
        <a:p>
          <a:r>
            <a:rPr lang="en-US" altLang="zh-TW" dirty="0"/>
            <a:t>GMP</a:t>
          </a:r>
          <a:endParaRPr lang="zh-TW" altLang="en-US" dirty="0"/>
        </a:p>
      </dgm:t>
    </dgm:pt>
    <dgm:pt modelId="{55016C1D-6890-41F5-92EB-DD5C1340FECF}" type="parTrans" cxnId="{0B1D82CC-3F2E-419F-BCE2-5E9B614A0B6D}">
      <dgm:prSet/>
      <dgm:spPr/>
      <dgm:t>
        <a:bodyPr/>
        <a:lstStyle/>
        <a:p>
          <a:endParaRPr lang="zh-TW" altLang="en-US"/>
        </a:p>
      </dgm:t>
    </dgm:pt>
    <dgm:pt modelId="{64B2771E-E9CB-4D62-9ED3-FEAA96D7C343}" type="sibTrans" cxnId="{0B1D82CC-3F2E-419F-BCE2-5E9B614A0B6D}">
      <dgm:prSet custT="1"/>
      <dgm:spPr>
        <a:solidFill>
          <a:srgbClr val="FFFF00"/>
        </a:solidFill>
      </dgm:spPr>
      <dgm:t>
        <a:bodyPr/>
        <a:lstStyle/>
        <a:p>
          <a:r>
            <a:rPr lang="zh-TW" altLang="en-US" sz="4800" dirty="0">
              <a:solidFill>
                <a:schemeClr val="tx1"/>
              </a:solidFill>
            </a:rPr>
            <a:t>認證</a:t>
          </a:r>
          <a:endParaRPr lang="en-US" altLang="zh-TW" sz="4800" dirty="0">
            <a:solidFill>
              <a:schemeClr val="tx1"/>
            </a:solidFill>
          </a:endParaRPr>
        </a:p>
      </dgm:t>
    </dgm:pt>
    <dgm:pt modelId="{3D7BCE75-FA27-4293-A231-B0D3E7C14EEE}">
      <dgm:prSet phldrT="[文字]"/>
      <dgm:spPr/>
      <dgm:t>
        <a:bodyPr/>
        <a:lstStyle/>
        <a:p>
          <a:r>
            <a:rPr lang="en-US" altLang="zh-TW" dirty="0"/>
            <a:t>ISO</a:t>
          </a:r>
          <a:endParaRPr lang="zh-TW" altLang="en-US" dirty="0"/>
        </a:p>
      </dgm:t>
    </dgm:pt>
    <dgm:pt modelId="{7C54070D-BE06-4863-9E42-EDBB66BAF106}" type="parTrans" cxnId="{17F6AFCD-C357-40DA-8AAF-28A92691C1B3}">
      <dgm:prSet/>
      <dgm:spPr/>
      <dgm:t>
        <a:bodyPr/>
        <a:lstStyle/>
        <a:p>
          <a:endParaRPr lang="zh-TW" altLang="en-US"/>
        </a:p>
      </dgm:t>
    </dgm:pt>
    <dgm:pt modelId="{98661363-EB20-4BB4-B9FC-5A643ADDB6E4}" type="sibTrans" cxnId="{17F6AFCD-C357-40DA-8AAF-28A92691C1B3}">
      <dgm:prSet/>
      <dgm:spPr/>
      <dgm:t>
        <a:bodyPr/>
        <a:lstStyle/>
        <a:p>
          <a:r>
            <a:rPr lang="en-US" altLang="zh-TW" dirty="0"/>
            <a:t>C-TPAT</a:t>
          </a:r>
          <a:endParaRPr lang="zh-TW" altLang="en-US" dirty="0"/>
        </a:p>
      </dgm:t>
    </dgm:pt>
    <dgm:pt modelId="{6EC94BB9-E645-4BA8-8FE8-61300820FB10}">
      <dgm:prSet phldrT="[文字]" custT="1"/>
      <dgm:spPr/>
      <dgm:t>
        <a:bodyPr/>
        <a:lstStyle/>
        <a:p>
          <a:endParaRPr lang="zh-TW" altLang="en-US" sz="5400" dirty="0"/>
        </a:p>
      </dgm:t>
    </dgm:pt>
    <dgm:pt modelId="{18D64548-6630-4BB9-9957-6EE616CCA4BD}" type="parTrans" cxnId="{C43D90F2-BF8A-436E-B0A0-A5B165C0283E}">
      <dgm:prSet/>
      <dgm:spPr/>
      <dgm:t>
        <a:bodyPr/>
        <a:lstStyle/>
        <a:p>
          <a:endParaRPr lang="zh-TW" altLang="en-US"/>
        </a:p>
      </dgm:t>
    </dgm:pt>
    <dgm:pt modelId="{6BCA127C-0A14-4429-AF11-AB28B5C2EF93}" type="sibTrans" cxnId="{C43D90F2-BF8A-436E-B0A0-A5B165C0283E}">
      <dgm:prSet/>
      <dgm:spPr/>
      <dgm:t>
        <a:bodyPr/>
        <a:lstStyle/>
        <a:p>
          <a:endParaRPr lang="zh-TW" altLang="en-US"/>
        </a:p>
      </dgm:t>
    </dgm:pt>
    <dgm:pt modelId="{08F5F7F6-93FE-4023-8640-B0F2F6039E2F}">
      <dgm:prSet phldrT="[文字]"/>
      <dgm:spPr/>
      <dgm:t>
        <a:bodyPr/>
        <a:lstStyle/>
        <a:p>
          <a:r>
            <a:rPr lang="en-US" altLang="zh-TW" dirty="0"/>
            <a:t>BRC</a:t>
          </a:r>
          <a:endParaRPr lang="zh-TW" altLang="en-US" dirty="0"/>
        </a:p>
      </dgm:t>
    </dgm:pt>
    <dgm:pt modelId="{ECF04849-F6AF-4074-A438-58FE6DE62DCF}" type="parTrans" cxnId="{7231611E-BB3F-4943-B773-A9349CD76CE5}">
      <dgm:prSet/>
      <dgm:spPr/>
      <dgm:t>
        <a:bodyPr/>
        <a:lstStyle/>
        <a:p>
          <a:endParaRPr lang="zh-TW" altLang="en-US"/>
        </a:p>
      </dgm:t>
    </dgm:pt>
    <dgm:pt modelId="{537D1EED-22E8-4224-9568-69DE3212DECA}" type="sibTrans" cxnId="{7231611E-BB3F-4943-B773-A9349CD76CE5}">
      <dgm:prSet/>
      <dgm:spPr/>
      <dgm:t>
        <a:bodyPr/>
        <a:lstStyle/>
        <a:p>
          <a:r>
            <a:rPr lang="en-US" altLang="zh-TW" dirty="0"/>
            <a:t>FDA</a:t>
          </a:r>
          <a:endParaRPr lang="zh-TW" altLang="en-US" dirty="0"/>
        </a:p>
      </dgm:t>
    </dgm:pt>
    <dgm:pt modelId="{DBBD28ED-5840-440E-B1D2-8504B6C35BDE}" type="pres">
      <dgm:prSet presAssocID="{77B0C52C-82C2-4C41-858C-F55F0E2FFDD9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C1D5856E-CE3A-4DA9-BE75-819AEB18DA56}" type="pres">
      <dgm:prSet presAssocID="{D8B0DF01-65D2-4806-8F83-D54C4BFD499B}" presName="composite" presStyleCnt="0"/>
      <dgm:spPr/>
    </dgm:pt>
    <dgm:pt modelId="{954657E2-31F2-4429-A0C4-F86FEBE76F98}" type="pres">
      <dgm:prSet presAssocID="{D8B0DF01-65D2-4806-8F83-D54C4BFD499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0D12F2-877E-472E-B03B-BF3C03165921}" type="pres">
      <dgm:prSet presAssocID="{D8B0DF01-65D2-4806-8F83-D54C4BFD499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73C732B-D2A3-4FE5-850B-6029B908224C}" type="pres">
      <dgm:prSet presAssocID="{D8B0DF01-65D2-4806-8F83-D54C4BFD499B}" presName="BalanceSpacing" presStyleCnt="0"/>
      <dgm:spPr/>
    </dgm:pt>
    <dgm:pt modelId="{583B17E7-C911-435A-9055-B63660CFD673}" type="pres">
      <dgm:prSet presAssocID="{D8B0DF01-65D2-4806-8F83-D54C4BFD499B}" presName="BalanceSpacing1" presStyleCnt="0"/>
      <dgm:spPr/>
    </dgm:pt>
    <dgm:pt modelId="{5043C2F1-7B5C-4404-BFF8-FFE3A742DBAB}" type="pres">
      <dgm:prSet presAssocID="{64B2771E-E9CB-4D62-9ED3-FEAA96D7C343}" presName="Accent1Text" presStyleLbl="node1" presStyleIdx="1" presStyleCnt="6" custAng="0" custLinFactNeighborX="-53987" custLinFactNeighborY="28181"/>
      <dgm:spPr/>
      <dgm:t>
        <a:bodyPr/>
        <a:lstStyle/>
        <a:p>
          <a:endParaRPr lang="zh-TW" altLang="en-US"/>
        </a:p>
      </dgm:t>
    </dgm:pt>
    <dgm:pt modelId="{2DC5A0D9-28EB-4666-BEC5-DC445231FA61}" type="pres">
      <dgm:prSet presAssocID="{64B2771E-E9CB-4D62-9ED3-FEAA96D7C343}" presName="spaceBetweenRectangles" presStyleCnt="0"/>
      <dgm:spPr/>
    </dgm:pt>
    <dgm:pt modelId="{F84FA332-F441-4BB1-A565-7E0BB0BCC311}" type="pres">
      <dgm:prSet presAssocID="{3D7BCE75-FA27-4293-A231-B0D3E7C14EEE}" presName="composite" presStyleCnt="0"/>
      <dgm:spPr/>
    </dgm:pt>
    <dgm:pt modelId="{D2B4E9EA-1452-44F5-90C4-D7ECBFA68DCF}" type="pres">
      <dgm:prSet presAssocID="{3D7BCE75-FA27-4293-A231-B0D3E7C14EE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008626-45D3-49D9-82D1-CA4E145264B9}" type="pres">
      <dgm:prSet presAssocID="{3D7BCE75-FA27-4293-A231-B0D3E7C14EE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D02381-25CE-463A-BDDD-4FB6A5F2ADED}" type="pres">
      <dgm:prSet presAssocID="{3D7BCE75-FA27-4293-A231-B0D3E7C14EEE}" presName="BalanceSpacing" presStyleCnt="0"/>
      <dgm:spPr/>
    </dgm:pt>
    <dgm:pt modelId="{B402C6FF-1B09-45CB-962E-D8BDDEFCDC30}" type="pres">
      <dgm:prSet presAssocID="{3D7BCE75-FA27-4293-A231-B0D3E7C14EEE}" presName="BalanceSpacing1" presStyleCnt="0"/>
      <dgm:spPr/>
    </dgm:pt>
    <dgm:pt modelId="{D49BE836-39F8-4608-A59E-CD646F3967EA}" type="pres">
      <dgm:prSet presAssocID="{98661363-EB20-4BB4-B9FC-5A643ADDB6E4}" presName="Accent1Text" presStyleLbl="node1" presStyleIdx="3" presStyleCnt="6"/>
      <dgm:spPr/>
      <dgm:t>
        <a:bodyPr/>
        <a:lstStyle/>
        <a:p>
          <a:endParaRPr lang="zh-TW" altLang="en-US"/>
        </a:p>
      </dgm:t>
    </dgm:pt>
    <dgm:pt modelId="{A05C95D5-EF1E-4408-B42F-1DE2123D25AD}" type="pres">
      <dgm:prSet presAssocID="{98661363-EB20-4BB4-B9FC-5A643ADDB6E4}" presName="spaceBetweenRectangles" presStyleCnt="0"/>
      <dgm:spPr/>
    </dgm:pt>
    <dgm:pt modelId="{1E7EA0FF-E0D1-420C-9384-C3B05008C620}" type="pres">
      <dgm:prSet presAssocID="{08F5F7F6-93FE-4023-8640-B0F2F6039E2F}" presName="composite" presStyleCnt="0"/>
      <dgm:spPr/>
    </dgm:pt>
    <dgm:pt modelId="{8CFB686C-C541-48D1-8F8B-E79B4B823207}" type="pres">
      <dgm:prSet presAssocID="{08F5F7F6-93FE-4023-8640-B0F2F6039E2F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2A9778-4751-4F2D-B53E-5FE16FEFABA7}" type="pres">
      <dgm:prSet presAssocID="{08F5F7F6-93FE-4023-8640-B0F2F6039E2F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FD8FD69-6370-480E-8A32-FF27426472C4}" type="pres">
      <dgm:prSet presAssocID="{08F5F7F6-93FE-4023-8640-B0F2F6039E2F}" presName="BalanceSpacing" presStyleCnt="0"/>
      <dgm:spPr/>
    </dgm:pt>
    <dgm:pt modelId="{E029F063-A001-4680-A8A2-66A57EA131AC}" type="pres">
      <dgm:prSet presAssocID="{08F5F7F6-93FE-4023-8640-B0F2F6039E2F}" presName="BalanceSpacing1" presStyleCnt="0"/>
      <dgm:spPr/>
    </dgm:pt>
    <dgm:pt modelId="{F0125E18-4C50-4F49-A734-EA9A49BEF00A}" type="pres">
      <dgm:prSet presAssocID="{537D1EED-22E8-4224-9568-69DE3212DECA}" presName="Accent1Text" presStyleLbl="node1" presStyleIdx="5" presStyleCnt="6"/>
      <dgm:spPr/>
      <dgm:t>
        <a:bodyPr/>
        <a:lstStyle/>
        <a:p>
          <a:endParaRPr lang="zh-TW" altLang="en-US"/>
        </a:p>
      </dgm:t>
    </dgm:pt>
  </dgm:ptLst>
  <dgm:cxnLst>
    <dgm:cxn modelId="{D8D149E2-A16F-4A8E-8976-40E85DD13281}" type="presOf" srcId="{537D1EED-22E8-4224-9568-69DE3212DECA}" destId="{F0125E18-4C50-4F49-A734-EA9A49BEF00A}" srcOrd="0" destOrd="0" presId="urn:microsoft.com/office/officeart/2008/layout/AlternatingHexagons"/>
    <dgm:cxn modelId="{C43D90F2-BF8A-436E-B0A0-A5B165C0283E}" srcId="{3D7BCE75-FA27-4293-A231-B0D3E7C14EEE}" destId="{6EC94BB9-E645-4BA8-8FE8-61300820FB10}" srcOrd="0" destOrd="0" parTransId="{18D64548-6630-4BB9-9957-6EE616CCA4BD}" sibTransId="{6BCA127C-0A14-4429-AF11-AB28B5C2EF93}"/>
    <dgm:cxn modelId="{0C8C00E7-E1E4-45C6-A93D-09FADAAC6760}" type="presOf" srcId="{6EC94BB9-E645-4BA8-8FE8-61300820FB10}" destId="{05008626-45D3-49D9-82D1-CA4E145264B9}" srcOrd="0" destOrd="0" presId="urn:microsoft.com/office/officeart/2008/layout/AlternatingHexagons"/>
    <dgm:cxn modelId="{46DDB7DF-61D8-4144-AF40-5B08EF4EFF5E}" type="presOf" srcId="{98661363-EB20-4BB4-B9FC-5A643ADDB6E4}" destId="{D49BE836-39F8-4608-A59E-CD646F3967EA}" srcOrd="0" destOrd="0" presId="urn:microsoft.com/office/officeart/2008/layout/AlternatingHexagons"/>
    <dgm:cxn modelId="{17F6AFCD-C357-40DA-8AAF-28A92691C1B3}" srcId="{77B0C52C-82C2-4C41-858C-F55F0E2FFDD9}" destId="{3D7BCE75-FA27-4293-A231-B0D3E7C14EEE}" srcOrd="1" destOrd="0" parTransId="{7C54070D-BE06-4863-9E42-EDBB66BAF106}" sibTransId="{98661363-EB20-4BB4-B9FC-5A643ADDB6E4}"/>
    <dgm:cxn modelId="{0B1D82CC-3F2E-419F-BCE2-5E9B614A0B6D}" srcId="{77B0C52C-82C2-4C41-858C-F55F0E2FFDD9}" destId="{D8B0DF01-65D2-4806-8F83-D54C4BFD499B}" srcOrd="0" destOrd="0" parTransId="{55016C1D-6890-41F5-92EB-DD5C1340FECF}" sibTransId="{64B2771E-E9CB-4D62-9ED3-FEAA96D7C343}"/>
    <dgm:cxn modelId="{6988E95B-1C28-47DA-BC5D-E0C83944A1AD}" type="presOf" srcId="{08F5F7F6-93FE-4023-8640-B0F2F6039E2F}" destId="{8CFB686C-C541-48D1-8F8B-E79B4B823207}" srcOrd="0" destOrd="0" presId="urn:microsoft.com/office/officeart/2008/layout/AlternatingHexagons"/>
    <dgm:cxn modelId="{BABEF249-7276-4B5E-8B17-10EFF8CFCD33}" type="presOf" srcId="{3D7BCE75-FA27-4293-A231-B0D3E7C14EEE}" destId="{D2B4E9EA-1452-44F5-90C4-D7ECBFA68DCF}" srcOrd="0" destOrd="0" presId="urn:microsoft.com/office/officeart/2008/layout/AlternatingHexagons"/>
    <dgm:cxn modelId="{7231611E-BB3F-4943-B773-A9349CD76CE5}" srcId="{77B0C52C-82C2-4C41-858C-F55F0E2FFDD9}" destId="{08F5F7F6-93FE-4023-8640-B0F2F6039E2F}" srcOrd="2" destOrd="0" parTransId="{ECF04849-F6AF-4074-A438-58FE6DE62DCF}" sibTransId="{537D1EED-22E8-4224-9568-69DE3212DECA}"/>
    <dgm:cxn modelId="{A3542C94-5D2C-4D94-9E73-06FB9888DF1B}" type="presOf" srcId="{77B0C52C-82C2-4C41-858C-F55F0E2FFDD9}" destId="{DBBD28ED-5840-440E-B1D2-8504B6C35BDE}" srcOrd="0" destOrd="0" presId="urn:microsoft.com/office/officeart/2008/layout/AlternatingHexagons"/>
    <dgm:cxn modelId="{ED3E5C99-EB8B-4B6E-9358-A5020E5DFD1C}" type="presOf" srcId="{D8B0DF01-65D2-4806-8F83-D54C4BFD499B}" destId="{954657E2-31F2-4429-A0C4-F86FEBE76F98}" srcOrd="0" destOrd="0" presId="urn:microsoft.com/office/officeart/2008/layout/AlternatingHexagons"/>
    <dgm:cxn modelId="{50DCA024-572D-490E-B7AB-29CE067877EF}" type="presOf" srcId="{64B2771E-E9CB-4D62-9ED3-FEAA96D7C343}" destId="{5043C2F1-7B5C-4404-BFF8-FFE3A742DBAB}" srcOrd="0" destOrd="0" presId="urn:microsoft.com/office/officeart/2008/layout/AlternatingHexagons"/>
    <dgm:cxn modelId="{937C97FD-DAE9-465D-907F-9041C0224EB2}" type="presParOf" srcId="{DBBD28ED-5840-440E-B1D2-8504B6C35BDE}" destId="{C1D5856E-CE3A-4DA9-BE75-819AEB18DA56}" srcOrd="0" destOrd="0" presId="urn:microsoft.com/office/officeart/2008/layout/AlternatingHexagons"/>
    <dgm:cxn modelId="{C98949B0-1BD9-4941-B620-39706C133B7F}" type="presParOf" srcId="{C1D5856E-CE3A-4DA9-BE75-819AEB18DA56}" destId="{954657E2-31F2-4429-A0C4-F86FEBE76F98}" srcOrd="0" destOrd="0" presId="urn:microsoft.com/office/officeart/2008/layout/AlternatingHexagons"/>
    <dgm:cxn modelId="{7B144695-FD44-479B-AB33-3D2A5E0A376F}" type="presParOf" srcId="{C1D5856E-CE3A-4DA9-BE75-819AEB18DA56}" destId="{460D12F2-877E-472E-B03B-BF3C03165921}" srcOrd="1" destOrd="0" presId="urn:microsoft.com/office/officeart/2008/layout/AlternatingHexagons"/>
    <dgm:cxn modelId="{1A60B1EF-515F-45FD-8AE1-58B7D716D004}" type="presParOf" srcId="{C1D5856E-CE3A-4DA9-BE75-819AEB18DA56}" destId="{173C732B-D2A3-4FE5-850B-6029B908224C}" srcOrd="2" destOrd="0" presId="urn:microsoft.com/office/officeart/2008/layout/AlternatingHexagons"/>
    <dgm:cxn modelId="{23E9AD2D-3F57-4626-94BE-DBB5F2961168}" type="presParOf" srcId="{C1D5856E-CE3A-4DA9-BE75-819AEB18DA56}" destId="{583B17E7-C911-435A-9055-B63660CFD673}" srcOrd="3" destOrd="0" presId="urn:microsoft.com/office/officeart/2008/layout/AlternatingHexagons"/>
    <dgm:cxn modelId="{328255E5-82F6-4939-85B4-3D20E63513C1}" type="presParOf" srcId="{C1D5856E-CE3A-4DA9-BE75-819AEB18DA56}" destId="{5043C2F1-7B5C-4404-BFF8-FFE3A742DBAB}" srcOrd="4" destOrd="0" presId="urn:microsoft.com/office/officeart/2008/layout/AlternatingHexagons"/>
    <dgm:cxn modelId="{94599F3E-484E-4EB8-953C-1B2EF13DDABF}" type="presParOf" srcId="{DBBD28ED-5840-440E-B1D2-8504B6C35BDE}" destId="{2DC5A0D9-28EB-4666-BEC5-DC445231FA61}" srcOrd="1" destOrd="0" presId="urn:microsoft.com/office/officeart/2008/layout/AlternatingHexagons"/>
    <dgm:cxn modelId="{DEBDE9D4-4DDA-41EA-8CC7-9FB4A7F9A8A5}" type="presParOf" srcId="{DBBD28ED-5840-440E-B1D2-8504B6C35BDE}" destId="{F84FA332-F441-4BB1-A565-7E0BB0BCC311}" srcOrd="2" destOrd="0" presId="urn:microsoft.com/office/officeart/2008/layout/AlternatingHexagons"/>
    <dgm:cxn modelId="{856A2E95-AB2F-4F15-BA12-15AA595739FE}" type="presParOf" srcId="{F84FA332-F441-4BB1-A565-7E0BB0BCC311}" destId="{D2B4E9EA-1452-44F5-90C4-D7ECBFA68DCF}" srcOrd="0" destOrd="0" presId="urn:microsoft.com/office/officeart/2008/layout/AlternatingHexagons"/>
    <dgm:cxn modelId="{5D588474-6940-492E-80BA-B5C75A58DDA1}" type="presParOf" srcId="{F84FA332-F441-4BB1-A565-7E0BB0BCC311}" destId="{05008626-45D3-49D9-82D1-CA4E145264B9}" srcOrd="1" destOrd="0" presId="urn:microsoft.com/office/officeart/2008/layout/AlternatingHexagons"/>
    <dgm:cxn modelId="{5CC75AFB-188D-48D9-A140-A69C4EA123C9}" type="presParOf" srcId="{F84FA332-F441-4BB1-A565-7E0BB0BCC311}" destId="{B6D02381-25CE-463A-BDDD-4FB6A5F2ADED}" srcOrd="2" destOrd="0" presId="urn:microsoft.com/office/officeart/2008/layout/AlternatingHexagons"/>
    <dgm:cxn modelId="{577A76CD-9039-4ABD-BE46-CE28750673C5}" type="presParOf" srcId="{F84FA332-F441-4BB1-A565-7E0BB0BCC311}" destId="{B402C6FF-1B09-45CB-962E-D8BDDEFCDC30}" srcOrd="3" destOrd="0" presId="urn:microsoft.com/office/officeart/2008/layout/AlternatingHexagons"/>
    <dgm:cxn modelId="{554D1C54-99ED-4337-B0E0-C8B0FAE456AD}" type="presParOf" srcId="{F84FA332-F441-4BB1-A565-7E0BB0BCC311}" destId="{D49BE836-39F8-4608-A59E-CD646F3967EA}" srcOrd="4" destOrd="0" presId="urn:microsoft.com/office/officeart/2008/layout/AlternatingHexagons"/>
    <dgm:cxn modelId="{4E2B234D-2B2E-4850-9690-3E97306462F0}" type="presParOf" srcId="{DBBD28ED-5840-440E-B1D2-8504B6C35BDE}" destId="{A05C95D5-EF1E-4408-B42F-1DE2123D25AD}" srcOrd="3" destOrd="0" presId="urn:microsoft.com/office/officeart/2008/layout/AlternatingHexagons"/>
    <dgm:cxn modelId="{D55221A9-559E-4AB1-A33E-EE87E9C66802}" type="presParOf" srcId="{DBBD28ED-5840-440E-B1D2-8504B6C35BDE}" destId="{1E7EA0FF-E0D1-420C-9384-C3B05008C620}" srcOrd="4" destOrd="0" presId="urn:microsoft.com/office/officeart/2008/layout/AlternatingHexagons"/>
    <dgm:cxn modelId="{219FF5AD-8778-4411-B9D5-F31E2669B2E5}" type="presParOf" srcId="{1E7EA0FF-E0D1-420C-9384-C3B05008C620}" destId="{8CFB686C-C541-48D1-8F8B-E79B4B823207}" srcOrd="0" destOrd="0" presId="urn:microsoft.com/office/officeart/2008/layout/AlternatingHexagons"/>
    <dgm:cxn modelId="{C9C44A68-8790-4834-BE28-2C634E6CC558}" type="presParOf" srcId="{1E7EA0FF-E0D1-420C-9384-C3B05008C620}" destId="{132A9778-4751-4F2D-B53E-5FE16FEFABA7}" srcOrd="1" destOrd="0" presId="urn:microsoft.com/office/officeart/2008/layout/AlternatingHexagons"/>
    <dgm:cxn modelId="{2DB21F0D-65A4-41DD-B55E-160D18016AC7}" type="presParOf" srcId="{1E7EA0FF-E0D1-420C-9384-C3B05008C620}" destId="{3FD8FD69-6370-480E-8A32-FF27426472C4}" srcOrd="2" destOrd="0" presId="urn:microsoft.com/office/officeart/2008/layout/AlternatingHexagons"/>
    <dgm:cxn modelId="{0DF683AD-C23A-4494-AF1D-39A5F30AEEEC}" type="presParOf" srcId="{1E7EA0FF-E0D1-420C-9384-C3B05008C620}" destId="{E029F063-A001-4680-A8A2-66A57EA131AC}" srcOrd="3" destOrd="0" presId="urn:microsoft.com/office/officeart/2008/layout/AlternatingHexagons"/>
    <dgm:cxn modelId="{5A2E150F-9C6F-423F-BE2C-068648BDBDDB}" type="presParOf" srcId="{1E7EA0FF-E0D1-420C-9384-C3B05008C620}" destId="{F0125E18-4C50-4F49-A734-EA9A49BEF00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53DCCFB-08EC-41C3-8F90-A552F49DAD56}" type="doc">
      <dgm:prSet loTypeId="urn:microsoft.com/office/officeart/2005/8/layout/equation2" loCatId="process" qsTypeId="urn:microsoft.com/office/officeart/2005/8/quickstyle/simple1" qsCatId="simple" csTypeId="urn:microsoft.com/office/officeart/2005/8/colors/colorful3" csCatId="colorful" phldr="1"/>
      <dgm:spPr/>
    </dgm:pt>
    <dgm:pt modelId="{5EA014FF-E18C-4B80-B76B-24435B194297}">
      <dgm:prSet phldrT="[文字]"/>
      <dgm:spPr/>
      <dgm:t>
        <a:bodyPr/>
        <a:lstStyle/>
        <a:p>
          <a:r>
            <a:rPr lang="zh-TW" altLang="en-US" dirty="0"/>
            <a:t>溝通</a:t>
          </a:r>
        </a:p>
      </dgm:t>
    </dgm:pt>
    <dgm:pt modelId="{A01187D7-86FA-4BE4-AFEB-35433A323B5B}" type="parTrans" cxnId="{E842C4D6-6C7A-4B4C-B063-07A78950886F}">
      <dgm:prSet/>
      <dgm:spPr/>
      <dgm:t>
        <a:bodyPr/>
        <a:lstStyle/>
        <a:p>
          <a:endParaRPr lang="zh-TW" altLang="en-US"/>
        </a:p>
      </dgm:t>
    </dgm:pt>
    <dgm:pt modelId="{4872E022-FC0D-475B-AA51-864FC5760053}" type="sibTrans" cxnId="{E842C4D6-6C7A-4B4C-B063-07A78950886F}">
      <dgm:prSet/>
      <dgm:spPr/>
      <dgm:t>
        <a:bodyPr/>
        <a:lstStyle/>
        <a:p>
          <a:endParaRPr lang="zh-TW" altLang="en-US"/>
        </a:p>
      </dgm:t>
    </dgm:pt>
    <dgm:pt modelId="{B17050A7-9904-4A70-9FF9-5D0C96F2303E}">
      <dgm:prSet phldrT="[文字]"/>
      <dgm:spPr/>
      <dgm:t>
        <a:bodyPr/>
        <a:lstStyle/>
        <a:p>
          <a:r>
            <a:rPr lang="zh-TW" altLang="en-US" dirty="0"/>
            <a:t>合作</a:t>
          </a:r>
        </a:p>
      </dgm:t>
    </dgm:pt>
    <dgm:pt modelId="{EC96092F-19BD-4CE8-B8C7-7741E312D741}" type="parTrans" cxnId="{38ADA207-5FCF-46AE-9672-7A91E3A3C84D}">
      <dgm:prSet/>
      <dgm:spPr/>
      <dgm:t>
        <a:bodyPr/>
        <a:lstStyle/>
        <a:p>
          <a:endParaRPr lang="zh-TW" altLang="en-US"/>
        </a:p>
      </dgm:t>
    </dgm:pt>
    <dgm:pt modelId="{03200374-9F70-485C-834F-269E687708BC}" type="sibTrans" cxnId="{38ADA207-5FCF-46AE-9672-7A91E3A3C84D}">
      <dgm:prSet/>
      <dgm:spPr/>
      <dgm:t>
        <a:bodyPr/>
        <a:lstStyle/>
        <a:p>
          <a:endParaRPr lang="zh-TW" altLang="en-US"/>
        </a:p>
      </dgm:t>
    </dgm:pt>
    <dgm:pt modelId="{98AB83A1-928C-4F60-9AF9-1A05E64F28CD}">
      <dgm:prSet phldrT="[文字]"/>
      <dgm:spPr/>
      <dgm:t>
        <a:bodyPr/>
        <a:lstStyle/>
        <a:p>
          <a:r>
            <a:rPr lang="zh-TW" altLang="en-US" dirty="0"/>
            <a:t>品管</a:t>
          </a:r>
        </a:p>
      </dgm:t>
    </dgm:pt>
    <dgm:pt modelId="{B5F0DF2B-2E63-45C0-9F7F-69D6FA4DC960}" type="parTrans" cxnId="{07B62A1C-0CE0-4544-809D-BB4129C9A08E}">
      <dgm:prSet/>
      <dgm:spPr/>
      <dgm:t>
        <a:bodyPr/>
        <a:lstStyle/>
        <a:p>
          <a:endParaRPr lang="zh-TW" altLang="en-US"/>
        </a:p>
      </dgm:t>
    </dgm:pt>
    <dgm:pt modelId="{4DACA881-E0D6-4CCE-BB36-61D87C6BFAA5}" type="sibTrans" cxnId="{07B62A1C-0CE0-4544-809D-BB4129C9A08E}">
      <dgm:prSet/>
      <dgm:spPr/>
      <dgm:t>
        <a:bodyPr/>
        <a:lstStyle/>
        <a:p>
          <a:endParaRPr lang="zh-TW" altLang="en-US"/>
        </a:p>
      </dgm:t>
    </dgm:pt>
    <dgm:pt modelId="{3F51704A-1BCC-4902-9F3E-8BC6DE1F0CCD}" type="pres">
      <dgm:prSet presAssocID="{753DCCFB-08EC-41C3-8F90-A552F49DAD56}" presName="Name0" presStyleCnt="0">
        <dgm:presLayoutVars>
          <dgm:dir/>
          <dgm:resizeHandles val="exact"/>
        </dgm:presLayoutVars>
      </dgm:prSet>
      <dgm:spPr/>
    </dgm:pt>
    <dgm:pt modelId="{45C9B511-9675-4F85-85E2-A151500F8DE0}" type="pres">
      <dgm:prSet presAssocID="{753DCCFB-08EC-41C3-8F90-A552F49DAD56}" presName="vNodes" presStyleCnt="0"/>
      <dgm:spPr/>
    </dgm:pt>
    <dgm:pt modelId="{B3A4C1CA-9E06-4960-8365-30DAF28B6BC5}" type="pres">
      <dgm:prSet presAssocID="{5EA014FF-E18C-4B80-B76B-24435B19429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CA0EF10-ADF1-4709-8E08-98B88F55D747}" type="pres">
      <dgm:prSet presAssocID="{4872E022-FC0D-475B-AA51-864FC5760053}" presName="spacerT" presStyleCnt="0"/>
      <dgm:spPr/>
    </dgm:pt>
    <dgm:pt modelId="{477B860B-C868-4E52-9BEB-FF15D23E1FD1}" type="pres">
      <dgm:prSet presAssocID="{4872E022-FC0D-475B-AA51-864FC5760053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06A0F384-4653-4D97-AF46-7361CDEDA4CC}" type="pres">
      <dgm:prSet presAssocID="{4872E022-FC0D-475B-AA51-864FC5760053}" presName="spacerB" presStyleCnt="0"/>
      <dgm:spPr/>
    </dgm:pt>
    <dgm:pt modelId="{91F4389C-B5CE-42A4-B005-187544903085}" type="pres">
      <dgm:prSet presAssocID="{B17050A7-9904-4A70-9FF9-5D0C96F2303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ACE16D-19F7-4947-A61E-B87DFEF4D885}" type="pres">
      <dgm:prSet presAssocID="{753DCCFB-08EC-41C3-8F90-A552F49DAD56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44DE544C-0A05-4D00-8D28-F5CA3B279003}" type="pres">
      <dgm:prSet presAssocID="{753DCCFB-08EC-41C3-8F90-A552F49DAD56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D160C4DF-DCF7-43C1-A7ED-5F6F2034EADC}" type="pres">
      <dgm:prSet presAssocID="{753DCCFB-08EC-41C3-8F90-A552F49DAD56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4F375ED-5DC4-4A02-8D1F-821FF034AA8A}" type="presOf" srcId="{03200374-9F70-485C-834F-269E687708BC}" destId="{8BACE16D-19F7-4947-A61E-B87DFEF4D885}" srcOrd="0" destOrd="0" presId="urn:microsoft.com/office/officeart/2005/8/layout/equation2"/>
    <dgm:cxn modelId="{87A4D500-8BF4-46D9-A61D-1A1ABE62692A}" type="presOf" srcId="{03200374-9F70-485C-834F-269E687708BC}" destId="{44DE544C-0A05-4D00-8D28-F5CA3B279003}" srcOrd="1" destOrd="0" presId="urn:microsoft.com/office/officeart/2005/8/layout/equation2"/>
    <dgm:cxn modelId="{38ADA207-5FCF-46AE-9672-7A91E3A3C84D}" srcId="{753DCCFB-08EC-41C3-8F90-A552F49DAD56}" destId="{B17050A7-9904-4A70-9FF9-5D0C96F2303E}" srcOrd="1" destOrd="0" parTransId="{EC96092F-19BD-4CE8-B8C7-7741E312D741}" sibTransId="{03200374-9F70-485C-834F-269E687708BC}"/>
    <dgm:cxn modelId="{07B62A1C-0CE0-4544-809D-BB4129C9A08E}" srcId="{753DCCFB-08EC-41C3-8F90-A552F49DAD56}" destId="{98AB83A1-928C-4F60-9AF9-1A05E64F28CD}" srcOrd="2" destOrd="0" parTransId="{B5F0DF2B-2E63-45C0-9F7F-69D6FA4DC960}" sibTransId="{4DACA881-E0D6-4CCE-BB36-61D87C6BFAA5}"/>
    <dgm:cxn modelId="{EE86A884-C8B9-4A0E-B750-0B454F316626}" type="presOf" srcId="{98AB83A1-928C-4F60-9AF9-1A05E64F28CD}" destId="{D160C4DF-DCF7-43C1-A7ED-5F6F2034EADC}" srcOrd="0" destOrd="0" presId="urn:microsoft.com/office/officeart/2005/8/layout/equation2"/>
    <dgm:cxn modelId="{ACA9350E-3B4E-4E81-96EA-6245CC67A4F8}" type="presOf" srcId="{753DCCFB-08EC-41C3-8F90-A552F49DAD56}" destId="{3F51704A-1BCC-4902-9F3E-8BC6DE1F0CCD}" srcOrd="0" destOrd="0" presId="urn:microsoft.com/office/officeart/2005/8/layout/equation2"/>
    <dgm:cxn modelId="{CF68D337-541B-4F05-AB6D-03ADC98C4A17}" type="presOf" srcId="{4872E022-FC0D-475B-AA51-864FC5760053}" destId="{477B860B-C868-4E52-9BEB-FF15D23E1FD1}" srcOrd="0" destOrd="0" presId="urn:microsoft.com/office/officeart/2005/8/layout/equation2"/>
    <dgm:cxn modelId="{836E2B4E-EA6E-4C32-A825-8C7DB674BE69}" type="presOf" srcId="{B17050A7-9904-4A70-9FF9-5D0C96F2303E}" destId="{91F4389C-B5CE-42A4-B005-187544903085}" srcOrd="0" destOrd="0" presId="urn:microsoft.com/office/officeart/2005/8/layout/equation2"/>
    <dgm:cxn modelId="{E842C4D6-6C7A-4B4C-B063-07A78950886F}" srcId="{753DCCFB-08EC-41C3-8F90-A552F49DAD56}" destId="{5EA014FF-E18C-4B80-B76B-24435B194297}" srcOrd="0" destOrd="0" parTransId="{A01187D7-86FA-4BE4-AFEB-35433A323B5B}" sibTransId="{4872E022-FC0D-475B-AA51-864FC5760053}"/>
    <dgm:cxn modelId="{ACA5946B-E064-4375-9F16-9FB3B81FE8EB}" type="presOf" srcId="{5EA014FF-E18C-4B80-B76B-24435B194297}" destId="{B3A4C1CA-9E06-4960-8365-30DAF28B6BC5}" srcOrd="0" destOrd="0" presId="urn:microsoft.com/office/officeart/2005/8/layout/equation2"/>
    <dgm:cxn modelId="{305103B7-29EC-4DB6-A643-84DECEBA4FC4}" type="presParOf" srcId="{3F51704A-1BCC-4902-9F3E-8BC6DE1F0CCD}" destId="{45C9B511-9675-4F85-85E2-A151500F8DE0}" srcOrd="0" destOrd="0" presId="urn:microsoft.com/office/officeart/2005/8/layout/equation2"/>
    <dgm:cxn modelId="{62AC74F7-BBD0-4496-AB13-374CDAE8242A}" type="presParOf" srcId="{45C9B511-9675-4F85-85E2-A151500F8DE0}" destId="{B3A4C1CA-9E06-4960-8365-30DAF28B6BC5}" srcOrd="0" destOrd="0" presId="urn:microsoft.com/office/officeart/2005/8/layout/equation2"/>
    <dgm:cxn modelId="{7DC4C5E0-172C-451D-91ED-1396833D1D4C}" type="presParOf" srcId="{45C9B511-9675-4F85-85E2-A151500F8DE0}" destId="{CCA0EF10-ADF1-4709-8E08-98B88F55D747}" srcOrd="1" destOrd="0" presId="urn:microsoft.com/office/officeart/2005/8/layout/equation2"/>
    <dgm:cxn modelId="{477C5665-4B9D-4ECC-BB8D-ED8F418D4631}" type="presParOf" srcId="{45C9B511-9675-4F85-85E2-A151500F8DE0}" destId="{477B860B-C868-4E52-9BEB-FF15D23E1FD1}" srcOrd="2" destOrd="0" presId="urn:microsoft.com/office/officeart/2005/8/layout/equation2"/>
    <dgm:cxn modelId="{2B38CE31-A19A-4FEE-806B-EF033BC7BD17}" type="presParOf" srcId="{45C9B511-9675-4F85-85E2-A151500F8DE0}" destId="{06A0F384-4653-4D97-AF46-7361CDEDA4CC}" srcOrd="3" destOrd="0" presId="urn:microsoft.com/office/officeart/2005/8/layout/equation2"/>
    <dgm:cxn modelId="{C89FC80E-5E99-4822-854B-EE6BF1642EC6}" type="presParOf" srcId="{45C9B511-9675-4F85-85E2-A151500F8DE0}" destId="{91F4389C-B5CE-42A4-B005-187544903085}" srcOrd="4" destOrd="0" presId="urn:microsoft.com/office/officeart/2005/8/layout/equation2"/>
    <dgm:cxn modelId="{000F21FE-36E8-45C8-9B79-3084F003F2C1}" type="presParOf" srcId="{3F51704A-1BCC-4902-9F3E-8BC6DE1F0CCD}" destId="{8BACE16D-19F7-4947-A61E-B87DFEF4D885}" srcOrd="1" destOrd="0" presId="urn:microsoft.com/office/officeart/2005/8/layout/equation2"/>
    <dgm:cxn modelId="{570057EF-9A9E-4856-8D57-CAA9B06B349B}" type="presParOf" srcId="{8BACE16D-19F7-4947-A61E-B87DFEF4D885}" destId="{44DE544C-0A05-4D00-8D28-F5CA3B279003}" srcOrd="0" destOrd="0" presId="urn:microsoft.com/office/officeart/2005/8/layout/equation2"/>
    <dgm:cxn modelId="{BA1B6C02-8EA0-433E-8616-D6C9ABA45D06}" type="presParOf" srcId="{3F51704A-1BCC-4902-9F3E-8BC6DE1F0CCD}" destId="{D160C4DF-DCF7-43C1-A7ED-5F6F2034EAD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4F6817E-A332-454B-ACD1-377232BDC8C4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6D390B78-E76F-4ADA-9415-39F14C1884CE}">
      <dgm:prSet phldrT="[文字]"/>
      <dgm:spPr/>
      <dgm:t>
        <a:bodyPr/>
        <a:lstStyle/>
        <a:p>
          <a:r>
            <a:rPr lang="zh-TW" altLang="en-US" dirty="0"/>
            <a:t>時間</a:t>
          </a:r>
        </a:p>
      </dgm:t>
    </dgm:pt>
    <dgm:pt modelId="{EDF8E203-86E9-4A73-B70D-0EEF0C1B5F87}" type="parTrans" cxnId="{4795FE8F-169A-4735-8FCE-03B438DF709F}">
      <dgm:prSet/>
      <dgm:spPr/>
      <dgm:t>
        <a:bodyPr/>
        <a:lstStyle/>
        <a:p>
          <a:endParaRPr lang="zh-TW" altLang="en-US"/>
        </a:p>
      </dgm:t>
    </dgm:pt>
    <dgm:pt modelId="{2C1248B2-E88A-4D77-83BD-39558DEC6556}" type="sibTrans" cxnId="{4795FE8F-169A-4735-8FCE-03B438DF709F}">
      <dgm:prSet/>
      <dgm:spPr/>
      <dgm:t>
        <a:bodyPr/>
        <a:lstStyle/>
        <a:p>
          <a:endParaRPr lang="zh-TW" altLang="en-US"/>
        </a:p>
      </dgm:t>
    </dgm:pt>
    <dgm:pt modelId="{93A9BC98-66CC-4F01-934C-B447051CCBC8}">
      <dgm:prSet phldrT="[文字]"/>
      <dgm:spPr/>
      <dgm:t>
        <a:bodyPr/>
        <a:lstStyle/>
        <a:p>
          <a:r>
            <a:rPr lang="zh-TW" altLang="en-US" dirty="0"/>
            <a:t>地點</a:t>
          </a:r>
        </a:p>
      </dgm:t>
    </dgm:pt>
    <dgm:pt modelId="{8B6D3BC9-390F-4635-8E08-A5C106E0F5B7}" type="parTrans" cxnId="{2013F781-F8EC-4F92-8CC0-92A88D83BD51}">
      <dgm:prSet/>
      <dgm:spPr/>
      <dgm:t>
        <a:bodyPr/>
        <a:lstStyle/>
        <a:p>
          <a:endParaRPr lang="zh-TW" altLang="en-US"/>
        </a:p>
      </dgm:t>
    </dgm:pt>
    <dgm:pt modelId="{C2795B2B-C8CD-4A23-9F77-AC51A3271540}" type="sibTrans" cxnId="{2013F781-F8EC-4F92-8CC0-92A88D83BD51}">
      <dgm:prSet/>
      <dgm:spPr/>
      <dgm:t>
        <a:bodyPr/>
        <a:lstStyle/>
        <a:p>
          <a:endParaRPr lang="zh-TW" altLang="en-US"/>
        </a:p>
      </dgm:t>
    </dgm:pt>
    <dgm:pt modelId="{F4E551FE-D0E1-49EB-ABCE-51D14CC91C5E}">
      <dgm:prSet phldrT="[文字]"/>
      <dgm:spPr/>
      <dgm:t>
        <a:bodyPr/>
        <a:lstStyle/>
        <a:p>
          <a:r>
            <a:rPr lang="zh-TW" altLang="en-US" dirty="0"/>
            <a:t>原因</a:t>
          </a:r>
        </a:p>
      </dgm:t>
    </dgm:pt>
    <dgm:pt modelId="{E1FE1215-8AE0-4B89-BF55-2B13B03CA787}" type="parTrans" cxnId="{C5F1F1DA-1B0D-4D0C-9CFC-7103936CE6EE}">
      <dgm:prSet/>
      <dgm:spPr/>
      <dgm:t>
        <a:bodyPr/>
        <a:lstStyle/>
        <a:p>
          <a:endParaRPr lang="zh-TW" altLang="en-US"/>
        </a:p>
      </dgm:t>
    </dgm:pt>
    <dgm:pt modelId="{6A8778FB-B85C-498D-992C-4E4F36C9386C}" type="sibTrans" cxnId="{C5F1F1DA-1B0D-4D0C-9CFC-7103936CE6EE}">
      <dgm:prSet/>
      <dgm:spPr/>
      <dgm:t>
        <a:bodyPr/>
        <a:lstStyle/>
        <a:p>
          <a:endParaRPr lang="zh-TW" altLang="en-US"/>
        </a:p>
      </dgm:t>
    </dgm:pt>
    <dgm:pt modelId="{A26C0605-4DFE-4A14-8E36-FA6C584FFCED}" type="pres">
      <dgm:prSet presAssocID="{B4F6817E-A332-454B-ACD1-377232BDC8C4}" presName="Name0" presStyleCnt="0">
        <dgm:presLayoutVars>
          <dgm:dir/>
          <dgm:animLvl val="lvl"/>
          <dgm:resizeHandles val="exact"/>
        </dgm:presLayoutVars>
      </dgm:prSet>
      <dgm:spPr/>
    </dgm:pt>
    <dgm:pt modelId="{5D60FE7A-A037-447C-88E8-9B8CF8C757F3}" type="pres">
      <dgm:prSet presAssocID="{6D390B78-E76F-4ADA-9415-39F14C1884C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9EB15C-A378-4EE3-A091-73AECEF55EAA}" type="pres">
      <dgm:prSet presAssocID="{2C1248B2-E88A-4D77-83BD-39558DEC6556}" presName="parTxOnlySpace" presStyleCnt="0"/>
      <dgm:spPr/>
    </dgm:pt>
    <dgm:pt modelId="{5FC501CA-BE33-4925-8CAD-8AF298FF8573}" type="pres">
      <dgm:prSet presAssocID="{93A9BC98-66CC-4F01-934C-B447051CCBC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D68214-B972-4EB1-8FD4-F76521EFE20B}" type="pres">
      <dgm:prSet presAssocID="{C2795B2B-C8CD-4A23-9F77-AC51A3271540}" presName="parTxOnlySpace" presStyleCnt="0"/>
      <dgm:spPr/>
    </dgm:pt>
    <dgm:pt modelId="{C14261EB-CFA4-4596-979F-A3244E8948F4}" type="pres">
      <dgm:prSet presAssocID="{F4E551FE-D0E1-49EB-ABCE-51D14CC91C5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39A174E-58F9-425E-A6C5-E544C8A76D18}" type="presOf" srcId="{B4F6817E-A332-454B-ACD1-377232BDC8C4}" destId="{A26C0605-4DFE-4A14-8E36-FA6C584FFCED}" srcOrd="0" destOrd="0" presId="urn:microsoft.com/office/officeart/2005/8/layout/chevron1"/>
    <dgm:cxn modelId="{E4336DA7-872D-402B-B8A3-8394217F3994}" type="presOf" srcId="{93A9BC98-66CC-4F01-934C-B447051CCBC8}" destId="{5FC501CA-BE33-4925-8CAD-8AF298FF8573}" srcOrd="0" destOrd="0" presId="urn:microsoft.com/office/officeart/2005/8/layout/chevron1"/>
    <dgm:cxn modelId="{2013F781-F8EC-4F92-8CC0-92A88D83BD51}" srcId="{B4F6817E-A332-454B-ACD1-377232BDC8C4}" destId="{93A9BC98-66CC-4F01-934C-B447051CCBC8}" srcOrd="1" destOrd="0" parTransId="{8B6D3BC9-390F-4635-8E08-A5C106E0F5B7}" sibTransId="{C2795B2B-C8CD-4A23-9F77-AC51A3271540}"/>
    <dgm:cxn modelId="{A0C0C1E3-B8C3-4240-B2BB-E73E0B2761DF}" type="presOf" srcId="{6D390B78-E76F-4ADA-9415-39F14C1884CE}" destId="{5D60FE7A-A037-447C-88E8-9B8CF8C757F3}" srcOrd="0" destOrd="0" presId="urn:microsoft.com/office/officeart/2005/8/layout/chevron1"/>
    <dgm:cxn modelId="{D6D21462-69B5-4110-970A-DB397439BD7F}" type="presOf" srcId="{F4E551FE-D0E1-49EB-ABCE-51D14CC91C5E}" destId="{C14261EB-CFA4-4596-979F-A3244E8948F4}" srcOrd="0" destOrd="0" presId="urn:microsoft.com/office/officeart/2005/8/layout/chevron1"/>
    <dgm:cxn modelId="{4795FE8F-169A-4735-8FCE-03B438DF709F}" srcId="{B4F6817E-A332-454B-ACD1-377232BDC8C4}" destId="{6D390B78-E76F-4ADA-9415-39F14C1884CE}" srcOrd="0" destOrd="0" parTransId="{EDF8E203-86E9-4A73-B70D-0EEF0C1B5F87}" sibTransId="{2C1248B2-E88A-4D77-83BD-39558DEC6556}"/>
    <dgm:cxn modelId="{C5F1F1DA-1B0D-4D0C-9CFC-7103936CE6EE}" srcId="{B4F6817E-A332-454B-ACD1-377232BDC8C4}" destId="{F4E551FE-D0E1-49EB-ABCE-51D14CC91C5E}" srcOrd="2" destOrd="0" parTransId="{E1FE1215-8AE0-4B89-BF55-2B13B03CA787}" sibTransId="{6A8778FB-B85C-498D-992C-4E4F36C9386C}"/>
    <dgm:cxn modelId="{C106612E-4246-4FB6-A302-0E55AC95B89A}" type="presParOf" srcId="{A26C0605-4DFE-4A14-8E36-FA6C584FFCED}" destId="{5D60FE7A-A037-447C-88E8-9B8CF8C757F3}" srcOrd="0" destOrd="0" presId="urn:microsoft.com/office/officeart/2005/8/layout/chevron1"/>
    <dgm:cxn modelId="{D360F111-3899-414E-B7B0-B8D1910E7E98}" type="presParOf" srcId="{A26C0605-4DFE-4A14-8E36-FA6C584FFCED}" destId="{F19EB15C-A378-4EE3-A091-73AECEF55EAA}" srcOrd="1" destOrd="0" presId="urn:microsoft.com/office/officeart/2005/8/layout/chevron1"/>
    <dgm:cxn modelId="{252305D0-E780-4AFC-B603-2E2F9C4C0113}" type="presParOf" srcId="{A26C0605-4DFE-4A14-8E36-FA6C584FFCED}" destId="{5FC501CA-BE33-4925-8CAD-8AF298FF8573}" srcOrd="2" destOrd="0" presId="urn:microsoft.com/office/officeart/2005/8/layout/chevron1"/>
    <dgm:cxn modelId="{178208BB-9D92-4632-9D64-A7A8E9041698}" type="presParOf" srcId="{A26C0605-4DFE-4A14-8E36-FA6C584FFCED}" destId="{AED68214-B972-4EB1-8FD4-F76521EFE20B}" srcOrd="3" destOrd="0" presId="urn:microsoft.com/office/officeart/2005/8/layout/chevron1"/>
    <dgm:cxn modelId="{97ACD28D-61E3-4055-867B-2545C2E2D455}" type="presParOf" srcId="{A26C0605-4DFE-4A14-8E36-FA6C584FFCED}" destId="{C14261EB-CFA4-4596-979F-A3244E8948F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B1ACDAF-9FA1-4729-9950-B3C1C76B9961}" type="doc">
      <dgm:prSet loTypeId="urn:microsoft.com/office/officeart/2005/8/layout/arrow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A9D5632-9075-45F3-8030-58C806857D93}">
      <dgm:prSet phldrT="[文字]"/>
      <dgm:spPr/>
      <dgm:t>
        <a:bodyPr/>
        <a:lstStyle/>
        <a:p>
          <a:r>
            <a:rPr lang="zh-TW" altLang="en-US" dirty="0"/>
            <a:t>日線</a:t>
          </a:r>
        </a:p>
      </dgm:t>
    </dgm:pt>
    <dgm:pt modelId="{64B771B3-FA2B-4C4B-8FDF-7E76430B7F56}" type="parTrans" cxnId="{15018410-08EB-4AE7-858F-2F144E00B674}">
      <dgm:prSet/>
      <dgm:spPr/>
      <dgm:t>
        <a:bodyPr/>
        <a:lstStyle/>
        <a:p>
          <a:endParaRPr lang="zh-TW" altLang="en-US"/>
        </a:p>
      </dgm:t>
    </dgm:pt>
    <dgm:pt modelId="{1DDC89CC-2C42-423E-8840-D87A481E5E3D}" type="sibTrans" cxnId="{15018410-08EB-4AE7-858F-2F144E00B674}">
      <dgm:prSet/>
      <dgm:spPr/>
      <dgm:t>
        <a:bodyPr/>
        <a:lstStyle/>
        <a:p>
          <a:endParaRPr lang="zh-TW" altLang="en-US"/>
        </a:p>
      </dgm:t>
    </dgm:pt>
    <dgm:pt modelId="{AF73F1DF-87DA-4AE1-A94E-C591E0FBEC74}">
      <dgm:prSet phldrT="[文字]"/>
      <dgm:spPr/>
      <dgm:t>
        <a:bodyPr/>
        <a:lstStyle/>
        <a:p>
          <a:r>
            <a:rPr lang="zh-TW" altLang="en-US" dirty="0"/>
            <a:t>歐美線</a:t>
          </a:r>
        </a:p>
      </dgm:t>
    </dgm:pt>
    <dgm:pt modelId="{59302B00-C593-4CD1-A187-D308277E7E1A}" type="parTrans" cxnId="{0ADBE14E-E462-462B-8B28-34452BFDB342}">
      <dgm:prSet/>
      <dgm:spPr/>
      <dgm:t>
        <a:bodyPr/>
        <a:lstStyle/>
        <a:p>
          <a:endParaRPr lang="zh-TW" altLang="en-US"/>
        </a:p>
      </dgm:t>
    </dgm:pt>
    <dgm:pt modelId="{E5990CE7-9758-433B-934A-6E13A02D5917}" type="sibTrans" cxnId="{0ADBE14E-E462-462B-8B28-34452BFDB342}">
      <dgm:prSet/>
      <dgm:spPr/>
      <dgm:t>
        <a:bodyPr/>
        <a:lstStyle/>
        <a:p>
          <a:endParaRPr lang="zh-TW" altLang="en-US"/>
        </a:p>
      </dgm:t>
    </dgm:pt>
    <dgm:pt modelId="{B48F527F-EE6D-46A4-9DB3-B40A00188242}" type="pres">
      <dgm:prSet presAssocID="{CB1ACDAF-9FA1-4729-9950-B3C1C76B996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FCC09EA-0BEA-4D6F-BF83-499DCBABCF98}" type="pres">
      <dgm:prSet presAssocID="{3A9D5632-9075-45F3-8030-58C806857D9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849C8D-0611-467F-9925-1B51C339D323}" type="pres">
      <dgm:prSet presAssocID="{AF73F1DF-87DA-4AE1-A94E-C591E0FBEC74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5018410-08EB-4AE7-858F-2F144E00B674}" srcId="{CB1ACDAF-9FA1-4729-9950-B3C1C76B9961}" destId="{3A9D5632-9075-45F3-8030-58C806857D93}" srcOrd="0" destOrd="0" parTransId="{64B771B3-FA2B-4C4B-8FDF-7E76430B7F56}" sibTransId="{1DDC89CC-2C42-423E-8840-D87A481E5E3D}"/>
    <dgm:cxn modelId="{A6D90B9A-3229-4CA8-9722-BCAE3591DF88}" type="presOf" srcId="{AF73F1DF-87DA-4AE1-A94E-C591E0FBEC74}" destId="{40849C8D-0611-467F-9925-1B51C339D323}" srcOrd="0" destOrd="0" presId="urn:microsoft.com/office/officeart/2005/8/layout/arrow1"/>
    <dgm:cxn modelId="{03563212-09CF-4CB1-ADF6-50E43B1CE092}" type="presOf" srcId="{CB1ACDAF-9FA1-4729-9950-B3C1C76B9961}" destId="{B48F527F-EE6D-46A4-9DB3-B40A00188242}" srcOrd="0" destOrd="0" presId="urn:microsoft.com/office/officeart/2005/8/layout/arrow1"/>
    <dgm:cxn modelId="{0ADBE14E-E462-462B-8B28-34452BFDB342}" srcId="{CB1ACDAF-9FA1-4729-9950-B3C1C76B9961}" destId="{AF73F1DF-87DA-4AE1-A94E-C591E0FBEC74}" srcOrd="1" destOrd="0" parTransId="{59302B00-C593-4CD1-A187-D308277E7E1A}" sibTransId="{E5990CE7-9758-433B-934A-6E13A02D5917}"/>
    <dgm:cxn modelId="{86A28B2A-554E-41DC-ADFD-DD90D026E0F5}" type="presOf" srcId="{3A9D5632-9075-45F3-8030-58C806857D93}" destId="{3FCC09EA-0BEA-4D6F-BF83-499DCBABCF98}" srcOrd="0" destOrd="0" presId="urn:microsoft.com/office/officeart/2005/8/layout/arrow1"/>
    <dgm:cxn modelId="{78355E1C-A9DF-4A34-8AA8-2897DE2A745A}" type="presParOf" srcId="{B48F527F-EE6D-46A4-9DB3-B40A00188242}" destId="{3FCC09EA-0BEA-4D6F-BF83-499DCBABCF98}" srcOrd="0" destOrd="0" presId="urn:microsoft.com/office/officeart/2005/8/layout/arrow1"/>
    <dgm:cxn modelId="{1344E85C-6C89-4D55-9C0E-0FBBFB880044}" type="presParOf" srcId="{B48F527F-EE6D-46A4-9DB3-B40A00188242}" destId="{40849C8D-0611-467F-9925-1B51C339D323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A59AC-0537-4E83-A4D1-BC2E11B4C8F1}">
      <dsp:nvSpPr>
        <dsp:cNvPr id="0" name=""/>
        <dsp:cNvSpPr/>
      </dsp:nvSpPr>
      <dsp:spPr>
        <a:xfrm>
          <a:off x="5704314" y="458794"/>
          <a:ext cx="570843" cy="718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575"/>
              </a:lnTo>
              <a:lnTo>
                <a:pt x="570843" y="718575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CACA08-662E-4A78-B006-AAA239053616}">
      <dsp:nvSpPr>
        <dsp:cNvPr id="0" name=""/>
        <dsp:cNvSpPr/>
      </dsp:nvSpPr>
      <dsp:spPr>
        <a:xfrm>
          <a:off x="5509168" y="458794"/>
          <a:ext cx="195146" cy="421462"/>
        </a:xfrm>
        <a:custGeom>
          <a:avLst/>
          <a:gdLst/>
          <a:ahLst/>
          <a:cxnLst/>
          <a:rect l="0" t="0" r="0" b="0"/>
          <a:pathLst>
            <a:path>
              <a:moveTo>
                <a:pt x="195146" y="0"/>
              </a:moveTo>
              <a:lnTo>
                <a:pt x="195146" y="421462"/>
              </a:lnTo>
              <a:lnTo>
                <a:pt x="0" y="421462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66F36-148D-4489-8012-416AA893A111}">
      <dsp:nvSpPr>
        <dsp:cNvPr id="0" name=""/>
        <dsp:cNvSpPr/>
      </dsp:nvSpPr>
      <dsp:spPr>
        <a:xfrm>
          <a:off x="5509159" y="458794"/>
          <a:ext cx="195155" cy="986918"/>
        </a:xfrm>
        <a:custGeom>
          <a:avLst/>
          <a:gdLst/>
          <a:ahLst/>
          <a:cxnLst/>
          <a:rect l="0" t="0" r="0" b="0"/>
          <a:pathLst>
            <a:path>
              <a:moveTo>
                <a:pt x="195155" y="0"/>
              </a:moveTo>
              <a:lnTo>
                <a:pt x="195155" y="986918"/>
              </a:lnTo>
              <a:lnTo>
                <a:pt x="0" y="986918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5BB9EC-C5A0-45EE-B09C-A0BFE30391CE}">
      <dsp:nvSpPr>
        <dsp:cNvPr id="0" name=""/>
        <dsp:cNvSpPr/>
      </dsp:nvSpPr>
      <dsp:spPr>
        <a:xfrm>
          <a:off x="8268227" y="3060867"/>
          <a:ext cx="137433" cy="2373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3017"/>
              </a:lnTo>
              <a:lnTo>
                <a:pt x="137433" y="2373017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F3A6C-3478-4064-BBAA-37BBC786B9CD}">
      <dsp:nvSpPr>
        <dsp:cNvPr id="0" name=""/>
        <dsp:cNvSpPr/>
      </dsp:nvSpPr>
      <dsp:spPr>
        <a:xfrm>
          <a:off x="8268227" y="3060867"/>
          <a:ext cx="137433" cy="17224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2499"/>
              </a:lnTo>
              <a:lnTo>
                <a:pt x="137433" y="1722499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568F8-4AEE-4EA4-B4FD-D74D33758336}">
      <dsp:nvSpPr>
        <dsp:cNvPr id="0" name=""/>
        <dsp:cNvSpPr/>
      </dsp:nvSpPr>
      <dsp:spPr>
        <a:xfrm>
          <a:off x="8268227" y="3060867"/>
          <a:ext cx="137433" cy="1071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981"/>
              </a:lnTo>
              <a:lnTo>
                <a:pt x="137433" y="1071981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867B34-E6B8-41F1-A17A-D9D2400FD8BC}">
      <dsp:nvSpPr>
        <dsp:cNvPr id="0" name=""/>
        <dsp:cNvSpPr/>
      </dsp:nvSpPr>
      <dsp:spPr>
        <a:xfrm>
          <a:off x="8268227" y="3060867"/>
          <a:ext cx="137433" cy="421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462"/>
              </a:lnTo>
              <a:lnTo>
                <a:pt x="137433" y="421462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7DAD08-BE46-4B6F-9980-A8EF2F6E265E}">
      <dsp:nvSpPr>
        <dsp:cNvPr id="0" name=""/>
        <dsp:cNvSpPr/>
      </dsp:nvSpPr>
      <dsp:spPr>
        <a:xfrm>
          <a:off x="7286998" y="2410349"/>
          <a:ext cx="1347718" cy="192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03"/>
              </a:lnTo>
              <a:lnTo>
                <a:pt x="1347718" y="96203"/>
              </a:lnTo>
              <a:lnTo>
                <a:pt x="1347718" y="19240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08E092-C05D-4F9C-9C2C-18FC21B1E1C9}">
      <dsp:nvSpPr>
        <dsp:cNvPr id="0" name=""/>
        <dsp:cNvSpPr/>
      </dsp:nvSpPr>
      <dsp:spPr>
        <a:xfrm>
          <a:off x="6920509" y="3060867"/>
          <a:ext cx="137433" cy="1071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981"/>
              </a:lnTo>
              <a:lnTo>
                <a:pt x="137433" y="1071981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AD0E80-DC3E-4A7F-BFFE-BE2316C6FEDF}">
      <dsp:nvSpPr>
        <dsp:cNvPr id="0" name=""/>
        <dsp:cNvSpPr/>
      </dsp:nvSpPr>
      <dsp:spPr>
        <a:xfrm>
          <a:off x="6920509" y="3060867"/>
          <a:ext cx="137433" cy="421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462"/>
              </a:lnTo>
              <a:lnTo>
                <a:pt x="137433" y="421462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53529-BB63-4082-B5B0-B1319826DA34}">
      <dsp:nvSpPr>
        <dsp:cNvPr id="0" name=""/>
        <dsp:cNvSpPr/>
      </dsp:nvSpPr>
      <dsp:spPr>
        <a:xfrm>
          <a:off x="7241278" y="2410349"/>
          <a:ext cx="91440" cy="1924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240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143EA4-2F14-47C3-8FAC-99B844207B9C}">
      <dsp:nvSpPr>
        <dsp:cNvPr id="0" name=""/>
        <dsp:cNvSpPr/>
      </dsp:nvSpPr>
      <dsp:spPr>
        <a:xfrm>
          <a:off x="5614982" y="3060867"/>
          <a:ext cx="137433" cy="1071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981"/>
              </a:lnTo>
              <a:lnTo>
                <a:pt x="137433" y="1071981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DE6DA-454F-40EF-94AF-49DB694807EF}">
      <dsp:nvSpPr>
        <dsp:cNvPr id="0" name=""/>
        <dsp:cNvSpPr/>
      </dsp:nvSpPr>
      <dsp:spPr>
        <a:xfrm>
          <a:off x="5614982" y="3060867"/>
          <a:ext cx="137433" cy="421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462"/>
              </a:lnTo>
              <a:lnTo>
                <a:pt x="137433" y="421462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8893F4-B014-47B9-8005-4183C41FBB54}">
      <dsp:nvSpPr>
        <dsp:cNvPr id="0" name=""/>
        <dsp:cNvSpPr/>
      </dsp:nvSpPr>
      <dsp:spPr>
        <a:xfrm>
          <a:off x="5981472" y="2410349"/>
          <a:ext cx="1305526" cy="192406"/>
        </a:xfrm>
        <a:custGeom>
          <a:avLst/>
          <a:gdLst/>
          <a:ahLst/>
          <a:cxnLst/>
          <a:rect l="0" t="0" r="0" b="0"/>
          <a:pathLst>
            <a:path>
              <a:moveTo>
                <a:pt x="1305526" y="0"/>
              </a:moveTo>
              <a:lnTo>
                <a:pt x="1305526" y="96203"/>
              </a:lnTo>
              <a:lnTo>
                <a:pt x="0" y="96203"/>
              </a:lnTo>
              <a:lnTo>
                <a:pt x="0" y="19240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32DBA-608E-4FBB-B29C-E5A22799683F}">
      <dsp:nvSpPr>
        <dsp:cNvPr id="0" name=""/>
        <dsp:cNvSpPr/>
      </dsp:nvSpPr>
      <dsp:spPr>
        <a:xfrm>
          <a:off x="5704314" y="458794"/>
          <a:ext cx="1582683" cy="14934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7240"/>
              </a:lnTo>
              <a:lnTo>
                <a:pt x="1582683" y="1397240"/>
              </a:lnTo>
              <a:lnTo>
                <a:pt x="1582683" y="1493443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FEBF44-7C77-4A1E-8945-0B8E46603599}">
      <dsp:nvSpPr>
        <dsp:cNvPr id="0" name=""/>
        <dsp:cNvSpPr/>
      </dsp:nvSpPr>
      <dsp:spPr>
        <a:xfrm>
          <a:off x="4211008" y="3145279"/>
          <a:ext cx="137433" cy="17224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2499"/>
              </a:lnTo>
              <a:lnTo>
                <a:pt x="137433" y="1722499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B70EEE-9379-420A-AF23-AA0B20D4E837}">
      <dsp:nvSpPr>
        <dsp:cNvPr id="0" name=""/>
        <dsp:cNvSpPr/>
      </dsp:nvSpPr>
      <dsp:spPr>
        <a:xfrm>
          <a:off x="4211008" y="3145279"/>
          <a:ext cx="137433" cy="1071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981"/>
              </a:lnTo>
              <a:lnTo>
                <a:pt x="137433" y="1071981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8345F9-C492-4611-A63E-5442B081EE08}">
      <dsp:nvSpPr>
        <dsp:cNvPr id="0" name=""/>
        <dsp:cNvSpPr/>
      </dsp:nvSpPr>
      <dsp:spPr>
        <a:xfrm>
          <a:off x="4211008" y="3145279"/>
          <a:ext cx="137433" cy="421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462"/>
              </a:lnTo>
              <a:lnTo>
                <a:pt x="137433" y="421462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C5E7A0-BBDD-4E8E-83CE-9285E23BDD1C}">
      <dsp:nvSpPr>
        <dsp:cNvPr id="0" name=""/>
        <dsp:cNvSpPr/>
      </dsp:nvSpPr>
      <dsp:spPr>
        <a:xfrm>
          <a:off x="3966926" y="2410349"/>
          <a:ext cx="610571" cy="276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15"/>
              </a:lnTo>
              <a:lnTo>
                <a:pt x="610571" y="180615"/>
              </a:lnTo>
              <a:lnTo>
                <a:pt x="610571" y="276818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662B7-F656-4774-8719-340655378EFE}">
      <dsp:nvSpPr>
        <dsp:cNvPr id="0" name=""/>
        <dsp:cNvSpPr/>
      </dsp:nvSpPr>
      <dsp:spPr>
        <a:xfrm>
          <a:off x="2919545" y="3145279"/>
          <a:ext cx="151497" cy="17224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2499"/>
              </a:lnTo>
              <a:lnTo>
                <a:pt x="151497" y="1722499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2F2EA-D38C-436E-858F-A756A358983E}">
      <dsp:nvSpPr>
        <dsp:cNvPr id="0" name=""/>
        <dsp:cNvSpPr/>
      </dsp:nvSpPr>
      <dsp:spPr>
        <a:xfrm>
          <a:off x="2919545" y="3145279"/>
          <a:ext cx="151497" cy="1071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981"/>
              </a:lnTo>
              <a:lnTo>
                <a:pt x="151497" y="1071981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8C616-3834-49FA-9864-4D0B1B45A02F}">
      <dsp:nvSpPr>
        <dsp:cNvPr id="0" name=""/>
        <dsp:cNvSpPr/>
      </dsp:nvSpPr>
      <dsp:spPr>
        <a:xfrm>
          <a:off x="2919545" y="3145279"/>
          <a:ext cx="137433" cy="421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462"/>
              </a:lnTo>
              <a:lnTo>
                <a:pt x="137433" y="421462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6323B-2772-4AFA-A382-EDD6ED68F8B6}">
      <dsp:nvSpPr>
        <dsp:cNvPr id="0" name=""/>
        <dsp:cNvSpPr/>
      </dsp:nvSpPr>
      <dsp:spPr>
        <a:xfrm>
          <a:off x="3286035" y="2410349"/>
          <a:ext cx="680891" cy="276818"/>
        </a:xfrm>
        <a:custGeom>
          <a:avLst/>
          <a:gdLst/>
          <a:ahLst/>
          <a:cxnLst/>
          <a:rect l="0" t="0" r="0" b="0"/>
          <a:pathLst>
            <a:path>
              <a:moveTo>
                <a:pt x="680891" y="0"/>
              </a:moveTo>
              <a:lnTo>
                <a:pt x="680891" y="180615"/>
              </a:lnTo>
              <a:lnTo>
                <a:pt x="0" y="180615"/>
              </a:lnTo>
              <a:lnTo>
                <a:pt x="0" y="276818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31A042-EB0E-48A1-A764-4828C97990C4}">
      <dsp:nvSpPr>
        <dsp:cNvPr id="0" name=""/>
        <dsp:cNvSpPr/>
      </dsp:nvSpPr>
      <dsp:spPr>
        <a:xfrm>
          <a:off x="3966926" y="458794"/>
          <a:ext cx="1737388" cy="1493443"/>
        </a:xfrm>
        <a:custGeom>
          <a:avLst/>
          <a:gdLst/>
          <a:ahLst/>
          <a:cxnLst/>
          <a:rect l="0" t="0" r="0" b="0"/>
          <a:pathLst>
            <a:path>
              <a:moveTo>
                <a:pt x="1737388" y="0"/>
              </a:moveTo>
              <a:lnTo>
                <a:pt x="1737388" y="1397240"/>
              </a:lnTo>
              <a:lnTo>
                <a:pt x="0" y="1397240"/>
              </a:lnTo>
              <a:lnTo>
                <a:pt x="0" y="1493443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72C78C-55EF-444A-AB27-AA7BDE99B78C}">
      <dsp:nvSpPr>
        <dsp:cNvPr id="0" name=""/>
        <dsp:cNvSpPr/>
      </dsp:nvSpPr>
      <dsp:spPr>
        <a:xfrm>
          <a:off x="4923422" y="682"/>
          <a:ext cx="1561784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越南廠 廠長</a:t>
          </a:r>
        </a:p>
      </dsp:txBody>
      <dsp:txXfrm>
        <a:off x="4923422" y="682"/>
        <a:ext cx="1561784" cy="458111"/>
      </dsp:txXfrm>
    </dsp:sp>
    <dsp:sp modelId="{8B1600C3-85A1-4CA5-941B-453D4737383A}">
      <dsp:nvSpPr>
        <dsp:cNvPr id="0" name=""/>
        <dsp:cNvSpPr/>
      </dsp:nvSpPr>
      <dsp:spPr>
        <a:xfrm>
          <a:off x="3508814" y="1952237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廠務處</a:t>
          </a:r>
        </a:p>
      </dsp:txBody>
      <dsp:txXfrm>
        <a:off x="3508814" y="1952237"/>
        <a:ext cx="916223" cy="458111"/>
      </dsp:txXfrm>
    </dsp:sp>
    <dsp:sp modelId="{3D8D4185-AC35-41BD-9B7F-CEDA155FA785}">
      <dsp:nvSpPr>
        <dsp:cNvPr id="0" name=""/>
        <dsp:cNvSpPr/>
      </dsp:nvSpPr>
      <dsp:spPr>
        <a:xfrm>
          <a:off x="2827923" y="2687167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生產部</a:t>
          </a:r>
        </a:p>
      </dsp:txBody>
      <dsp:txXfrm>
        <a:off x="2827923" y="2687167"/>
        <a:ext cx="916223" cy="458111"/>
      </dsp:txXfrm>
    </dsp:sp>
    <dsp:sp modelId="{4DAC32E4-48DF-4B46-A61C-DE4346B90F1F}">
      <dsp:nvSpPr>
        <dsp:cNvPr id="0" name=""/>
        <dsp:cNvSpPr/>
      </dsp:nvSpPr>
      <dsp:spPr>
        <a:xfrm>
          <a:off x="3056979" y="3337686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包裝科</a:t>
          </a:r>
        </a:p>
      </dsp:txBody>
      <dsp:txXfrm>
        <a:off x="3056979" y="3337686"/>
        <a:ext cx="916223" cy="458111"/>
      </dsp:txXfrm>
    </dsp:sp>
    <dsp:sp modelId="{3681E426-28C6-44AA-B832-408574763919}">
      <dsp:nvSpPr>
        <dsp:cNvPr id="0" name=""/>
        <dsp:cNvSpPr/>
      </dsp:nvSpPr>
      <dsp:spPr>
        <a:xfrm>
          <a:off x="3071043" y="3988204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製造科</a:t>
          </a:r>
        </a:p>
      </dsp:txBody>
      <dsp:txXfrm>
        <a:off x="3071043" y="3988204"/>
        <a:ext cx="916223" cy="458111"/>
      </dsp:txXfrm>
    </dsp:sp>
    <dsp:sp modelId="{4195AC68-E702-4F54-ABA5-D9A964935329}">
      <dsp:nvSpPr>
        <dsp:cNvPr id="0" name=""/>
        <dsp:cNvSpPr/>
      </dsp:nvSpPr>
      <dsp:spPr>
        <a:xfrm>
          <a:off x="3071043" y="4638723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配料科</a:t>
          </a:r>
        </a:p>
      </dsp:txBody>
      <dsp:txXfrm>
        <a:off x="3071043" y="4638723"/>
        <a:ext cx="916223" cy="458111"/>
      </dsp:txXfrm>
    </dsp:sp>
    <dsp:sp modelId="{88ACE26B-3F6A-4D4B-B439-F078A4CB52CB}">
      <dsp:nvSpPr>
        <dsp:cNvPr id="0" name=""/>
        <dsp:cNvSpPr/>
      </dsp:nvSpPr>
      <dsp:spPr>
        <a:xfrm>
          <a:off x="4119385" y="2687167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工程部</a:t>
          </a:r>
        </a:p>
      </dsp:txBody>
      <dsp:txXfrm>
        <a:off x="4119385" y="2687167"/>
        <a:ext cx="916223" cy="458111"/>
      </dsp:txXfrm>
    </dsp:sp>
    <dsp:sp modelId="{37C190F6-B393-4145-9FBC-93CDE2A093D0}">
      <dsp:nvSpPr>
        <dsp:cNvPr id="0" name=""/>
        <dsp:cNvSpPr/>
      </dsp:nvSpPr>
      <dsp:spPr>
        <a:xfrm>
          <a:off x="4348441" y="3337686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電工科</a:t>
          </a:r>
        </a:p>
      </dsp:txBody>
      <dsp:txXfrm>
        <a:off x="4348441" y="3337686"/>
        <a:ext cx="916223" cy="458111"/>
      </dsp:txXfrm>
    </dsp:sp>
    <dsp:sp modelId="{61469FAC-DA56-4887-9ED5-E76230F938B2}">
      <dsp:nvSpPr>
        <dsp:cNvPr id="0" name=""/>
        <dsp:cNvSpPr/>
      </dsp:nvSpPr>
      <dsp:spPr>
        <a:xfrm>
          <a:off x="4348441" y="3988204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工務科</a:t>
          </a:r>
        </a:p>
      </dsp:txBody>
      <dsp:txXfrm>
        <a:off x="4348441" y="3988204"/>
        <a:ext cx="916223" cy="458111"/>
      </dsp:txXfrm>
    </dsp:sp>
    <dsp:sp modelId="{18A3588F-4323-4C6D-B57E-77C8B0DBEFCA}">
      <dsp:nvSpPr>
        <dsp:cNvPr id="0" name=""/>
        <dsp:cNvSpPr/>
      </dsp:nvSpPr>
      <dsp:spPr>
        <a:xfrm>
          <a:off x="4348441" y="4638723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鍋爐科</a:t>
          </a:r>
        </a:p>
      </dsp:txBody>
      <dsp:txXfrm>
        <a:off x="4348441" y="4638723"/>
        <a:ext cx="916223" cy="458111"/>
      </dsp:txXfrm>
    </dsp:sp>
    <dsp:sp modelId="{F860C9A2-8437-4F12-9084-0D7A625A0405}">
      <dsp:nvSpPr>
        <dsp:cNvPr id="0" name=""/>
        <dsp:cNvSpPr/>
      </dsp:nvSpPr>
      <dsp:spPr>
        <a:xfrm>
          <a:off x="6828886" y="1952237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管理處</a:t>
          </a:r>
        </a:p>
      </dsp:txBody>
      <dsp:txXfrm>
        <a:off x="6828886" y="1952237"/>
        <a:ext cx="916223" cy="458111"/>
      </dsp:txXfrm>
    </dsp:sp>
    <dsp:sp modelId="{B4BD021B-13FA-4F42-9977-748019A242A6}">
      <dsp:nvSpPr>
        <dsp:cNvPr id="0" name=""/>
        <dsp:cNvSpPr/>
      </dsp:nvSpPr>
      <dsp:spPr>
        <a:xfrm>
          <a:off x="5523360" y="2602756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財政部</a:t>
          </a:r>
        </a:p>
      </dsp:txBody>
      <dsp:txXfrm>
        <a:off x="5523360" y="2602756"/>
        <a:ext cx="916223" cy="458111"/>
      </dsp:txXfrm>
    </dsp:sp>
    <dsp:sp modelId="{48E8EBE6-6CDA-4F46-B077-9863F5D77D79}">
      <dsp:nvSpPr>
        <dsp:cNvPr id="0" name=""/>
        <dsp:cNvSpPr/>
      </dsp:nvSpPr>
      <dsp:spPr>
        <a:xfrm>
          <a:off x="5752416" y="3253274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in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關務科</a:t>
          </a:r>
          <a:endParaRPr lang="en-US" altLang="zh-TW" sz="1800" b="1" kern="1200" dirty="0">
            <a:solidFill>
              <a:srgbClr val="002060"/>
            </a:solidFill>
          </a:endParaRPr>
        </a:p>
      </dsp:txBody>
      <dsp:txXfrm>
        <a:off x="5752416" y="3253274"/>
        <a:ext cx="916223" cy="458111"/>
      </dsp:txXfrm>
    </dsp:sp>
    <dsp:sp modelId="{5EC915E3-22D8-4483-B647-A47C5ECDDFAB}">
      <dsp:nvSpPr>
        <dsp:cNvPr id="0" name=""/>
        <dsp:cNvSpPr/>
      </dsp:nvSpPr>
      <dsp:spPr>
        <a:xfrm>
          <a:off x="5752416" y="3903793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財務科</a:t>
          </a:r>
        </a:p>
      </dsp:txBody>
      <dsp:txXfrm>
        <a:off x="5752416" y="3903793"/>
        <a:ext cx="916223" cy="458111"/>
      </dsp:txXfrm>
    </dsp:sp>
    <dsp:sp modelId="{3D698AAF-2528-43D2-970E-A9233983AFD6}">
      <dsp:nvSpPr>
        <dsp:cNvPr id="0" name=""/>
        <dsp:cNvSpPr/>
      </dsp:nvSpPr>
      <dsp:spPr>
        <a:xfrm>
          <a:off x="6828886" y="2602756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in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生管部</a:t>
          </a:r>
        </a:p>
      </dsp:txBody>
      <dsp:txXfrm>
        <a:off x="6828886" y="2602756"/>
        <a:ext cx="916223" cy="458111"/>
      </dsp:txXfrm>
    </dsp:sp>
    <dsp:sp modelId="{D005C83D-4910-4D3C-BF03-B2F80E723325}">
      <dsp:nvSpPr>
        <dsp:cNvPr id="0" name=""/>
        <dsp:cNvSpPr/>
      </dsp:nvSpPr>
      <dsp:spPr>
        <a:xfrm>
          <a:off x="7057942" y="3253274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生管科</a:t>
          </a:r>
        </a:p>
      </dsp:txBody>
      <dsp:txXfrm>
        <a:off x="7057942" y="3253274"/>
        <a:ext cx="916223" cy="458111"/>
      </dsp:txXfrm>
    </dsp:sp>
    <dsp:sp modelId="{E5CB955E-DE3D-4B9C-8AF0-30FF9B109DEC}">
      <dsp:nvSpPr>
        <dsp:cNvPr id="0" name=""/>
        <dsp:cNvSpPr/>
      </dsp:nvSpPr>
      <dsp:spPr>
        <a:xfrm>
          <a:off x="7057942" y="3903793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包裝科</a:t>
          </a:r>
        </a:p>
      </dsp:txBody>
      <dsp:txXfrm>
        <a:off x="7057942" y="3903793"/>
        <a:ext cx="916223" cy="458111"/>
      </dsp:txXfrm>
    </dsp:sp>
    <dsp:sp modelId="{CE719B45-B8F5-4782-B34C-947B6F092094}">
      <dsp:nvSpPr>
        <dsp:cNvPr id="0" name=""/>
        <dsp:cNvSpPr/>
      </dsp:nvSpPr>
      <dsp:spPr>
        <a:xfrm>
          <a:off x="8176605" y="2602756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in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行政部</a:t>
          </a:r>
        </a:p>
      </dsp:txBody>
      <dsp:txXfrm>
        <a:off x="8176605" y="2602756"/>
        <a:ext cx="916223" cy="458111"/>
      </dsp:txXfrm>
    </dsp:sp>
    <dsp:sp modelId="{59BDA8DA-716F-448A-8E58-A78ED465DA36}">
      <dsp:nvSpPr>
        <dsp:cNvPr id="0" name=""/>
        <dsp:cNvSpPr/>
      </dsp:nvSpPr>
      <dsp:spPr>
        <a:xfrm>
          <a:off x="8405661" y="3253274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人事科</a:t>
          </a:r>
        </a:p>
      </dsp:txBody>
      <dsp:txXfrm>
        <a:off x="8405661" y="3253274"/>
        <a:ext cx="916223" cy="458111"/>
      </dsp:txXfrm>
    </dsp:sp>
    <dsp:sp modelId="{8926C536-66E1-4664-AFF7-B33F794BF599}">
      <dsp:nvSpPr>
        <dsp:cNvPr id="0" name=""/>
        <dsp:cNvSpPr/>
      </dsp:nvSpPr>
      <dsp:spPr>
        <a:xfrm>
          <a:off x="8405661" y="3903793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庶務科</a:t>
          </a:r>
        </a:p>
      </dsp:txBody>
      <dsp:txXfrm>
        <a:off x="8405661" y="3903793"/>
        <a:ext cx="916223" cy="458111"/>
      </dsp:txXfrm>
    </dsp:sp>
    <dsp:sp modelId="{B12B5352-C301-4BF4-AEEF-9088566E9B6A}">
      <dsp:nvSpPr>
        <dsp:cNvPr id="0" name=""/>
        <dsp:cNvSpPr/>
      </dsp:nvSpPr>
      <dsp:spPr>
        <a:xfrm>
          <a:off x="8405661" y="4554311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in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採購科</a:t>
          </a:r>
        </a:p>
      </dsp:txBody>
      <dsp:txXfrm>
        <a:off x="8405661" y="4554311"/>
        <a:ext cx="916223" cy="458111"/>
      </dsp:txXfrm>
    </dsp:sp>
    <dsp:sp modelId="{4733C703-D0AD-439C-B62A-A0ED5D040FBA}">
      <dsp:nvSpPr>
        <dsp:cNvPr id="0" name=""/>
        <dsp:cNvSpPr/>
      </dsp:nvSpPr>
      <dsp:spPr>
        <a:xfrm>
          <a:off x="8405661" y="5204829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資材科</a:t>
          </a:r>
        </a:p>
      </dsp:txBody>
      <dsp:txXfrm>
        <a:off x="8405661" y="5204829"/>
        <a:ext cx="916223" cy="458111"/>
      </dsp:txXfrm>
    </dsp:sp>
    <dsp:sp modelId="{1AA15B05-F247-4CCB-A26D-2909938B562A}">
      <dsp:nvSpPr>
        <dsp:cNvPr id="0" name=""/>
        <dsp:cNvSpPr/>
      </dsp:nvSpPr>
      <dsp:spPr>
        <a:xfrm>
          <a:off x="4592935" y="1216657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in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品保科</a:t>
          </a:r>
        </a:p>
      </dsp:txBody>
      <dsp:txXfrm>
        <a:off x="4592935" y="1216657"/>
        <a:ext cx="916223" cy="458111"/>
      </dsp:txXfrm>
    </dsp:sp>
    <dsp:sp modelId="{B8AD580C-4831-4B44-B3F7-E1B75B9735F3}">
      <dsp:nvSpPr>
        <dsp:cNvPr id="0" name=""/>
        <dsp:cNvSpPr/>
      </dsp:nvSpPr>
      <dsp:spPr>
        <a:xfrm>
          <a:off x="4064641" y="651200"/>
          <a:ext cx="1444526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管理者代表</a:t>
          </a:r>
        </a:p>
      </dsp:txBody>
      <dsp:txXfrm>
        <a:off x="4064641" y="651200"/>
        <a:ext cx="1444526" cy="458111"/>
      </dsp:txXfrm>
    </dsp:sp>
    <dsp:sp modelId="{0DDA316E-AA77-4921-B41C-492C7B11A424}">
      <dsp:nvSpPr>
        <dsp:cNvPr id="0" name=""/>
        <dsp:cNvSpPr/>
      </dsp:nvSpPr>
      <dsp:spPr>
        <a:xfrm>
          <a:off x="6275158" y="948313"/>
          <a:ext cx="916223" cy="4581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002060"/>
              </a:solidFill>
            </a:rPr>
            <a:t>廠長</a:t>
          </a:r>
        </a:p>
      </dsp:txBody>
      <dsp:txXfrm>
        <a:off x="6275158" y="948313"/>
        <a:ext cx="916223" cy="4581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557A4-E9FC-404B-A11C-803228183B33}">
      <dsp:nvSpPr>
        <dsp:cNvPr id="0" name=""/>
        <dsp:cNvSpPr/>
      </dsp:nvSpPr>
      <dsp:spPr>
        <a:xfrm>
          <a:off x="5530600" y="1466222"/>
          <a:ext cx="206666" cy="471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216"/>
              </a:lnTo>
              <a:lnTo>
                <a:pt x="206666" y="47121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C2F757-BE75-4DE1-8700-42129826279C}">
      <dsp:nvSpPr>
        <dsp:cNvPr id="0" name=""/>
        <dsp:cNvSpPr/>
      </dsp:nvSpPr>
      <dsp:spPr>
        <a:xfrm>
          <a:off x="3692366" y="626166"/>
          <a:ext cx="2389344" cy="215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560"/>
              </a:lnTo>
              <a:lnTo>
                <a:pt x="2389344" y="107560"/>
              </a:lnTo>
              <a:lnTo>
                <a:pt x="2389344" y="21512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730B5-3E1E-413E-8178-B6FACA7434ED}">
      <dsp:nvSpPr>
        <dsp:cNvPr id="0" name=""/>
        <dsp:cNvSpPr/>
      </dsp:nvSpPr>
      <dsp:spPr>
        <a:xfrm>
          <a:off x="3937704" y="1466222"/>
          <a:ext cx="206666" cy="3380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0466"/>
              </a:lnTo>
              <a:lnTo>
                <a:pt x="206666" y="338046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F567C-2588-45E2-A7D3-ADEE8DBE2699}">
      <dsp:nvSpPr>
        <dsp:cNvPr id="0" name=""/>
        <dsp:cNvSpPr/>
      </dsp:nvSpPr>
      <dsp:spPr>
        <a:xfrm>
          <a:off x="3937704" y="1466222"/>
          <a:ext cx="206666" cy="2653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3153"/>
              </a:lnTo>
              <a:lnTo>
                <a:pt x="206666" y="2653153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6B31A3-0ADB-40C8-9E2C-ECC31BE6242A}">
      <dsp:nvSpPr>
        <dsp:cNvPr id="0" name=""/>
        <dsp:cNvSpPr/>
      </dsp:nvSpPr>
      <dsp:spPr>
        <a:xfrm>
          <a:off x="3937704" y="1466222"/>
          <a:ext cx="206666" cy="1925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5841"/>
              </a:lnTo>
              <a:lnTo>
                <a:pt x="206666" y="1925841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001B02-FC06-4474-9C57-AA7C81145302}">
      <dsp:nvSpPr>
        <dsp:cNvPr id="0" name=""/>
        <dsp:cNvSpPr/>
      </dsp:nvSpPr>
      <dsp:spPr>
        <a:xfrm>
          <a:off x="3937704" y="1466222"/>
          <a:ext cx="206666" cy="1198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8528"/>
              </a:lnTo>
              <a:lnTo>
                <a:pt x="206666" y="1198528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04D427-5BC6-4C59-B147-EC3AE67625AC}">
      <dsp:nvSpPr>
        <dsp:cNvPr id="0" name=""/>
        <dsp:cNvSpPr/>
      </dsp:nvSpPr>
      <dsp:spPr>
        <a:xfrm>
          <a:off x="3937704" y="1466222"/>
          <a:ext cx="206666" cy="471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216"/>
              </a:lnTo>
              <a:lnTo>
                <a:pt x="206666" y="47121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95B072-CA83-472C-AE1D-DBD47913EEB0}">
      <dsp:nvSpPr>
        <dsp:cNvPr id="0" name=""/>
        <dsp:cNvSpPr/>
      </dsp:nvSpPr>
      <dsp:spPr>
        <a:xfrm>
          <a:off x="3692366" y="626166"/>
          <a:ext cx="796448" cy="215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560"/>
              </a:lnTo>
              <a:lnTo>
                <a:pt x="796448" y="107560"/>
              </a:lnTo>
              <a:lnTo>
                <a:pt x="796448" y="21512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65542-6ACC-4D57-84F2-78BC523C2332}">
      <dsp:nvSpPr>
        <dsp:cNvPr id="0" name=""/>
        <dsp:cNvSpPr/>
      </dsp:nvSpPr>
      <dsp:spPr>
        <a:xfrm>
          <a:off x="2344808" y="1466222"/>
          <a:ext cx="206666" cy="1925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5841"/>
              </a:lnTo>
              <a:lnTo>
                <a:pt x="206666" y="1925841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C43FCF-3819-42EE-82AC-5592D88DAF57}">
      <dsp:nvSpPr>
        <dsp:cNvPr id="0" name=""/>
        <dsp:cNvSpPr/>
      </dsp:nvSpPr>
      <dsp:spPr>
        <a:xfrm>
          <a:off x="2344808" y="1466222"/>
          <a:ext cx="206666" cy="1198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8528"/>
              </a:lnTo>
              <a:lnTo>
                <a:pt x="206666" y="1198528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6892AD-E8DE-4079-868D-B2979D65A96B}">
      <dsp:nvSpPr>
        <dsp:cNvPr id="0" name=""/>
        <dsp:cNvSpPr/>
      </dsp:nvSpPr>
      <dsp:spPr>
        <a:xfrm>
          <a:off x="2344808" y="1466222"/>
          <a:ext cx="206666" cy="471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216"/>
              </a:lnTo>
              <a:lnTo>
                <a:pt x="206666" y="47121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51E7E-5F31-4BB1-ACD0-4770A4F2E049}">
      <dsp:nvSpPr>
        <dsp:cNvPr id="0" name=""/>
        <dsp:cNvSpPr/>
      </dsp:nvSpPr>
      <dsp:spPr>
        <a:xfrm>
          <a:off x="2895918" y="626166"/>
          <a:ext cx="796448" cy="215120"/>
        </a:xfrm>
        <a:custGeom>
          <a:avLst/>
          <a:gdLst/>
          <a:ahLst/>
          <a:cxnLst/>
          <a:rect l="0" t="0" r="0" b="0"/>
          <a:pathLst>
            <a:path>
              <a:moveTo>
                <a:pt x="796448" y="0"/>
              </a:moveTo>
              <a:lnTo>
                <a:pt x="796448" y="107560"/>
              </a:lnTo>
              <a:lnTo>
                <a:pt x="0" y="107560"/>
              </a:lnTo>
              <a:lnTo>
                <a:pt x="0" y="21512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4839C6-04FB-45A6-BDCE-E9D5FEACB272}">
      <dsp:nvSpPr>
        <dsp:cNvPr id="0" name=""/>
        <dsp:cNvSpPr/>
      </dsp:nvSpPr>
      <dsp:spPr>
        <a:xfrm>
          <a:off x="751911" y="1466222"/>
          <a:ext cx="206666" cy="2653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3153"/>
              </a:lnTo>
              <a:lnTo>
                <a:pt x="206666" y="2653153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5055B-22EC-4F3D-914E-F7A5139072FE}">
      <dsp:nvSpPr>
        <dsp:cNvPr id="0" name=""/>
        <dsp:cNvSpPr/>
      </dsp:nvSpPr>
      <dsp:spPr>
        <a:xfrm>
          <a:off x="751911" y="1466222"/>
          <a:ext cx="206666" cy="1925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5841"/>
              </a:lnTo>
              <a:lnTo>
                <a:pt x="206666" y="1925841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7FC975-4E07-4314-B4C4-0F4F054CF393}">
      <dsp:nvSpPr>
        <dsp:cNvPr id="0" name=""/>
        <dsp:cNvSpPr/>
      </dsp:nvSpPr>
      <dsp:spPr>
        <a:xfrm>
          <a:off x="751911" y="1466222"/>
          <a:ext cx="206666" cy="1198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8528"/>
              </a:lnTo>
              <a:lnTo>
                <a:pt x="206666" y="1198528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B3DAAD-EFD9-4A0C-ABDD-7A6E3FA20CA2}">
      <dsp:nvSpPr>
        <dsp:cNvPr id="0" name=""/>
        <dsp:cNvSpPr/>
      </dsp:nvSpPr>
      <dsp:spPr>
        <a:xfrm>
          <a:off x="751911" y="1466222"/>
          <a:ext cx="206666" cy="471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216"/>
              </a:lnTo>
              <a:lnTo>
                <a:pt x="206666" y="47121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FD169-7E3C-4C80-81E6-84034B9387E8}">
      <dsp:nvSpPr>
        <dsp:cNvPr id="0" name=""/>
        <dsp:cNvSpPr/>
      </dsp:nvSpPr>
      <dsp:spPr>
        <a:xfrm>
          <a:off x="1303022" y="626166"/>
          <a:ext cx="2389344" cy="215120"/>
        </a:xfrm>
        <a:custGeom>
          <a:avLst/>
          <a:gdLst/>
          <a:ahLst/>
          <a:cxnLst/>
          <a:rect l="0" t="0" r="0" b="0"/>
          <a:pathLst>
            <a:path>
              <a:moveTo>
                <a:pt x="2389344" y="0"/>
              </a:moveTo>
              <a:lnTo>
                <a:pt x="2389344" y="107560"/>
              </a:lnTo>
              <a:lnTo>
                <a:pt x="0" y="107560"/>
              </a:lnTo>
              <a:lnTo>
                <a:pt x="0" y="21512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3F7AA3-D81F-4814-9283-2F66FF6F2BEA}">
      <dsp:nvSpPr>
        <dsp:cNvPr id="0" name=""/>
        <dsp:cNvSpPr/>
      </dsp:nvSpPr>
      <dsp:spPr>
        <a:xfrm>
          <a:off x="3003478" y="1230"/>
          <a:ext cx="1377775" cy="62493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行政</a:t>
          </a:r>
        </a:p>
      </dsp:txBody>
      <dsp:txXfrm>
        <a:off x="3003478" y="1230"/>
        <a:ext cx="1377775" cy="624935"/>
      </dsp:txXfrm>
    </dsp:sp>
    <dsp:sp modelId="{11D90BA6-7526-43C2-9158-5E26EDEF0555}">
      <dsp:nvSpPr>
        <dsp:cNvPr id="0" name=""/>
        <dsp:cNvSpPr/>
      </dsp:nvSpPr>
      <dsp:spPr>
        <a:xfrm>
          <a:off x="614134" y="841286"/>
          <a:ext cx="1377775" cy="62493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總台</a:t>
          </a:r>
        </a:p>
      </dsp:txBody>
      <dsp:txXfrm>
        <a:off x="614134" y="841286"/>
        <a:ext cx="1377775" cy="624935"/>
      </dsp:txXfrm>
    </dsp:sp>
    <dsp:sp modelId="{93056D7A-9986-4A9E-862F-05098B199B0B}">
      <dsp:nvSpPr>
        <dsp:cNvPr id="0" name=""/>
        <dsp:cNvSpPr/>
      </dsp:nvSpPr>
      <dsp:spPr>
        <a:xfrm>
          <a:off x="958578" y="1681342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客戶接待</a:t>
          </a:r>
        </a:p>
      </dsp:txBody>
      <dsp:txXfrm>
        <a:off x="958578" y="1681342"/>
        <a:ext cx="1024383" cy="512191"/>
      </dsp:txXfrm>
    </dsp:sp>
    <dsp:sp modelId="{29089289-B480-4F1F-BD46-CE78C5CB9865}">
      <dsp:nvSpPr>
        <dsp:cNvPr id="0" name=""/>
        <dsp:cNvSpPr/>
      </dsp:nvSpPr>
      <dsp:spPr>
        <a:xfrm>
          <a:off x="958578" y="2408655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車輛派調</a:t>
          </a:r>
        </a:p>
      </dsp:txBody>
      <dsp:txXfrm>
        <a:off x="958578" y="2408655"/>
        <a:ext cx="1024383" cy="512191"/>
      </dsp:txXfrm>
    </dsp:sp>
    <dsp:sp modelId="{A3A68FF5-503C-4336-87E7-63D59EFB0255}">
      <dsp:nvSpPr>
        <dsp:cNvPr id="0" name=""/>
        <dsp:cNvSpPr/>
      </dsp:nvSpPr>
      <dsp:spPr>
        <a:xfrm>
          <a:off x="958578" y="3135967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保安通報</a:t>
          </a:r>
        </a:p>
      </dsp:txBody>
      <dsp:txXfrm>
        <a:off x="958578" y="3135967"/>
        <a:ext cx="1024383" cy="512191"/>
      </dsp:txXfrm>
    </dsp:sp>
    <dsp:sp modelId="{DF624192-981F-4E12-BF08-5E8564A90C54}">
      <dsp:nvSpPr>
        <dsp:cNvPr id="0" name=""/>
        <dsp:cNvSpPr/>
      </dsp:nvSpPr>
      <dsp:spPr>
        <a:xfrm>
          <a:off x="958578" y="3863280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考勤</a:t>
          </a:r>
        </a:p>
      </dsp:txBody>
      <dsp:txXfrm>
        <a:off x="958578" y="3863280"/>
        <a:ext cx="1024383" cy="512191"/>
      </dsp:txXfrm>
    </dsp:sp>
    <dsp:sp modelId="{679628D4-17F1-4B32-808C-FEC53CA701C0}">
      <dsp:nvSpPr>
        <dsp:cNvPr id="0" name=""/>
        <dsp:cNvSpPr/>
      </dsp:nvSpPr>
      <dsp:spPr>
        <a:xfrm>
          <a:off x="2207030" y="841286"/>
          <a:ext cx="1377775" cy="62493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庶務</a:t>
          </a:r>
        </a:p>
      </dsp:txBody>
      <dsp:txXfrm>
        <a:off x="2207030" y="841286"/>
        <a:ext cx="1377775" cy="624935"/>
      </dsp:txXfrm>
    </dsp:sp>
    <dsp:sp modelId="{3070772E-857A-47FC-A3F9-657C243EC97C}">
      <dsp:nvSpPr>
        <dsp:cNvPr id="0" name=""/>
        <dsp:cNvSpPr/>
      </dsp:nvSpPr>
      <dsp:spPr>
        <a:xfrm>
          <a:off x="2551474" y="1681342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環境安全</a:t>
          </a:r>
        </a:p>
      </dsp:txBody>
      <dsp:txXfrm>
        <a:off x="2551474" y="1681342"/>
        <a:ext cx="1024383" cy="512191"/>
      </dsp:txXfrm>
    </dsp:sp>
    <dsp:sp modelId="{590E388D-9818-4531-8866-8E2FFBA40D09}">
      <dsp:nvSpPr>
        <dsp:cNvPr id="0" name=""/>
        <dsp:cNvSpPr/>
      </dsp:nvSpPr>
      <dsp:spPr>
        <a:xfrm>
          <a:off x="2551474" y="2408655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伙食管理</a:t>
          </a:r>
        </a:p>
      </dsp:txBody>
      <dsp:txXfrm>
        <a:off x="2551474" y="2408655"/>
        <a:ext cx="1024383" cy="512191"/>
      </dsp:txXfrm>
    </dsp:sp>
    <dsp:sp modelId="{A3CF3C15-7336-4DE7-A945-42EB5B89DED2}">
      <dsp:nvSpPr>
        <dsp:cNvPr id="0" name=""/>
        <dsp:cNvSpPr/>
      </dsp:nvSpPr>
      <dsp:spPr>
        <a:xfrm>
          <a:off x="2551474" y="3135967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宿舍環境</a:t>
          </a:r>
        </a:p>
      </dsp:txBody>
      <dsp:txXfrm>
        <a:off x="2551474" y="3135967"/>
        <a:ext cx="1024383" cy="512191"/>
      </dsp:txXfrm>
    </dsp:sp>
    <dsp:sp modelId="{D965A593-8D8E-4AD7-B90E-05330C67A43F}">
      <dsp:nvSpPr>
        <dsp:cNvPr id="0" name=""/>
        <dsp:cNvSpPr/>
      </dsp:nvSpPr>
      <dsp:spPr>
        <a:xfrm>
          <a:off x="3799926" y="841286"/>
          <a:ext cx="1377775" cy="62493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/>
            <a:t>人事</a:t>
          </a:r>
        </a:p>
      </dsp:txBody>
      <dsp:txXfrm>
        <a:off x="3799926" y="841286"/>
        <a:ext cx="1377775" cy="624935"/>
      </dsp:txXfrm>
    </dsp:sp>
    <dsp:sp modelId="{8C8320E3-5F7E-4D4F-A921-CBD569B85820}">
      <dsp:nvSpPr>
        <dsp:cNvPr id="0" name=""/>
        <dsp:cNvSpPr/>
      </dsp:nvSpPr>
      <dsp:spPr>
        <a:xfrm>
          <a:off x="4144370" y="1681342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保險</a:t>
          </a:r>
        </a:p>
      </dsp:txBody>
      <dsp:txXfrm>
        <a:off x="4144370" y="1681342"/>
        <a:ext cx="1024383" cy="512191"/>
      </dsp:txXfrm>
    </dsp:sp>
    <dsp:sp modelId="{A6CCB96C-E16B-4890-95F5-166A57FDE200}">
      <dsp:nvSpPr>
        <dsp:cNvPr id="0" name=""/>
        <dsp:cNvSpPr/>
      </dsp:nvSpPr>
      <dsp:spPr>
        <a:xfrm>
          <a:off x="4144370" y="2408655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招募</a:t>
          </a:r>
        </a:p>
      </dsp:txBody>
      <dsp:txXfrm>
        <a:off x="4144370" y="2408655"/>
        <a:ext cx="1024383" cy="512191"/>
      </dsp:txXfrm>
    </dsp:sp>
    <dsp:sp modelId="{3B4BFF84-67C0-44E5-943F-B7CBE0201F4F}">
      <dsp:nvSpPr>
        <dsp:cNvPr id="0" name=""/>
        <dsp:cNvSpPr/>
      </dsp:nvSpPr>
      <dsp:spPr>
        <a:xfrm>
          <a:off x="4144370" y="3135967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教育訓練</a:t>
          </a:r>
        </a:p>
      </dsp:txBody>
      <dsp:txXfrm>
        <a:off x="4144370" y="3135967"/>
        <a:ext cx="1024383" cy="512191"/>
      </dsp:txXfrm>
    </dsp:sp>
    <dsp:sp modelId="{F6AC5FB8-A185-4E0A-AADA-77BE33A2C2B1}">
      <dsp:nvSpPr>
        <dsp:cNvPr id="0" name=""/>
        <dsp:cNvSpPr/>
      </dsp:nvSpPr>
      <dsp:spPr>
        <a:xfrm>
          <a:off x="4144370" y="3863280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機票簽證</a:t>
          </a:r>
        </a:p>
      </dsp:txBody>
      <dsp:txXfrm>
        <a:off x="4144370" y="3863280"/>
        <a:ext cx="1024383" cy="512191"/>
      </dsp:txXfrm>
    </dsp:sp>
    <dsp:sp modelId="{2BB2590A-5980-48AF-A4AA-0248CEF901C2}">
      <dsp:nvSpPr>
        <dsp:cNvPr id="0" name=""/>
        <dsp:cNvSpPr/>
      </dsp:nvSpPr>
      <dsp:spPr>
        <a:xfrm>
          <a:off x="4144370" y="4590592"/>
          <a:ext cx="102438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合同</a:t>
          </a:r>
        </a:p>
      </dsp:txBody>
      <dsp:txXfrm>
        <a:off x="4144370" y="4590592"/>
        <a:ext cx="1024383" cy="512191"/>
      </dsp:txXfrm>
    </dsp:sp>
    <dsp:sp modelId="{8A868160-10DC-4DDF-B191-114484FC38B7}">
      <dsp:nvSpPr>
        <dsp:cNvPr id="0" name=""/>
        <dsp:cNvSpPr/>
      </dsp:nvSpPr>
      <dsp:spPr>
        <a:xfrm>
          <a:off x="5392822" y="841286"/>
          <a:ext cx="1377775" cy="624935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/>
            <a:t>汙水處理</a:t>
          </a:r>
        </a:p>
      </dsp:txBody>
      <dsp:txXfrm>
        <a:off x="5392822" y="841286"/>
        <a:ext cx="1377775" cy="624935"/>
      </dsp:txXfrm>
    </dsp:sp>
    <dsp:sp modelId="{1C61906D-2671-43AC-9CD8-CED0C7D342D5}">
      <dsp:nvSpPr>
        <dsp:cNvPr id="0" name=""/>
        <dsp:cNvSpPr/>
      </dsp:nvSpPr>
      <dsp:spPr>
        <a:xfrm>
          <a:off x="5737266" y="1681342"/>
          <a:ext cx="1707903" cy="51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系統操作管理</a:t>
          </a:r>
        </a:p>
      </dsp:txBody>
      <dsp:txXfrm>
        <a:off x="5737266" y="1681342"/>
        <a:ext cx="1707903" cy="5121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7CD85-E9C8-49D0-852B-507FD1BDA315}">
      <dsp:nvSpPr>
        <dsp:cNvPr id="0" name=""/>
        <dsp:cNvSpPr/>
      </dsp:nvSpPr>
      <dsp:spPr>
        <a:xfrm>
          <a:off x="2246379" y="733828"/>
          <a:ext cx="4905241" cy="4905241"/>
        </a:xfrm>
        <a:prstGeom prst="blockArc">
          <a:avLst>
            <a:gd name="adj1" fmla="val 9000000"/>
            <a:gd name="adj2" fmla="val 16200000"/>
            <a:gd name="adj3" fmla="val 4639"/>
          </a:avLst>
        </a:prstGeom>
        <a:solidFill>
          <a:schemeClr val="accent5">
            <a:hueOff val="15978386"/>
            <a:satOff val="-38879"/>
            <a:lumOff val="-901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CA678E-4A97-43F7-922A-E6AC686A3DF6}">
      <dsp:nvSpPr>
        <dsp:cNvPr id="0" name=""/>
        <dsp:cNvSpPr/>
      </dsp:nvSpPr>
      <dsp:spPr>
        <a:xfrm>
          <a:off x="2246379" y="733828"/>
          <a:ext cx="4905241" cy="4905241"/>
        </a:xfrm>
        <a:prstGeom prst="blockArc">
          <a:avLst>
            <a:gd name="adj1" fmla="val 1800000"/>
            <a:gd name="adj2" fmla="val 9000000"/>
            <a:gd name="adj3" fmla="val 4639"/>
          </a:avLst>
        </a:prstGeom>
        <a:solidFill>
          <a:schemeClr val="accent5">
            <a:hueOff val="7989193"/>
            <a:satOff val="-19440"/>
            <a:lumOff val="-45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92F97C-1F30-4C39-99AA-071107961316}">
      <dsp:nvSpPr>
        <dsp:cNvPr id="0" name=""/>
        <dsp:cNvSpPr/>
      </dsp:nvSpPr>
      <dsp:spPr>
        <a:xfrm>
          <a:off x="2246379" y="733828"/>
          <a:ext cx="4905241" cy="4905241"/>
        </a:xfrm>
        <a:prstGeom prst="blockArc">
          <a:avLst>
            <a:gd name="adj1" fmla="val 16200000"/>
            <a:gd name="adj2" fmla="val 1800000"/>
            <a:gd name="adj3" fmla="val 463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755021-4993-4C2E-988E-143FDFD9BBE8}">
      <dsp:nvSpPr>
        <dsp:cNvPr id="0" name=""/>
        <dsp:cNvSpPr/>
      </dsp:nvSpPr>
      <dsp:spPr>
        <a:xfrm>
          <a:off x="3570138" y="2057587"/>
          <a:ext cx="2257722" cy="225772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000" b="1" kern="1200" dirty="0">
              <a:solidFill>
                <a:schemeClr val="tx2"/>
              </a:solidFill>
            </a:rPr>
            <a:t>品管</a:t>
          </a:r>
        </a:p>
      </dsp:txBody>
      <dsp:txXfrm>
        <a:off x="3900774" y="2388223"/>
        <a:ext cx="1596450" cy="1596450"/>
      </dsp:txXfrm>
    </dsp:sp>
    <dsp:sp modelId="{7D5DD214-1DED-4D4A-864B-5EFAF8A54B60}">
      <dsp:nvSpPr>
        <dsp:cNvPr id="0" name=""/>
        <dsp:cNvSpPr/>
      </dsp:nvSpPr>
      <dsp:spPr>
        <a:xfrm>
          <a:off x="3908797" y="519"/>
          <a:ext cx="1580405" cy="158040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品質</a:t>
          </a:r>
        </a:p>
      </dsp:txBody>
      <dsp:txXfrm>
        <a:off x="4140242" y="231964"/>
        <a:ext cx="1117515" cy="1117515"/>
      </dsp:txXfrm>
    </dsp:sp>
    <dsp:sp modelId="{28E0D362-BB56-448E-8F8A-53922B3D53BD}">
      <dsp:nvSpPr>
        <dsp:cNvPr id="0" name=""/>
        <dsp:cNvSpPr/>
      </dsp:nvSpPr>
      <dsp:spPr>
        <a:xfrm>
          <a:off x="5983556" y="3594109"/>
          <a:ext cx="1580405" cy="1580405"/>
        </a:xfrm>
        <a:prstGeom prst="ellipse">
          <a:avLst/>
        </a:prstGeom>
        <a:solidFill>
          <a:schemeClr val="accent5">
            <a:hueOff val="7989193"/>
            <a:satOff val="-19440"/>
            <a:lumOff val="-4509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u="non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出貨</a:t>
          </a:r>
        </a:p>
      </dsp:txBody>
      <dsp:txXfrm>
        <a:off x="6215001" y="3825554"/>
        <a:ext cx="1117515" cy="1117515"/>
      </dsp:txXfrm>
    </dsp:sp>
    <dsp:sp modelId="{291EC8CE-68DF-4F96-9164-842DEBB64F7A}">
      <dsp:nvSpPr>
        <dsp:cNvPr id="0" name=""/>
        <dsp:cNvSpPr/>
      </dsp:nvSpPr>
      <dsp:spPr>
        <a:xfrm>
          <a:off x="1834037" y="3594109"/>
          <a:ext cx="1580405" cy="1580405"/>
        </a:xfrm>
        <a:prstGeom prst="ellipse">
          <a:avLst/>
        </a:prstGeom>
        <a:solidFill>
          <a:schemeClr val="accent5">
            <a:hueOff val="15978386"/>
            <a:satOff val="-38879"/>
            <a:lumOff val="-9019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工作內容</a:t>
          </a:r>
        </a:p>
      </dsp:txBody>
      <dsp:txXfrm>
        <a:off x="2065482" y="3825554"/>
        <a:ext cx="1117515" cy="11175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13488-2496-41BB-932F-2CDF7E7EE50D}">
      <dsp:nvSpPr>
        <dsp:cNvPr id="0" name=""/>
        <dsp:cNvSpPr/>
      </dsp:nvSpPr>
      <dsp:spPr>
        <a:xfrm>
          <a:off x="597270" y="0"/>
          <a:ext cx="5676313" cy="5676313"/>
        </a:xfrm>
        <a:prstGeom prst="triangle">
          <a:avLst/>
        </a:prstGeom>
        <a:solidFill>
          <a:srgbClr val="0070C0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242E9-43C9-4DEE-9276-CB7D4A4D0D20}">
      <dsp:nvSpPr>
        <dsp:cNvPr id="0" name=""/>
        <dsp:cNvSpPr/>
      </dsp:nvSpPr>
      <dsp:spPr>
        <a:xfrm>
          <a:off x="2769545" y="568927"/>
          <a:ext cx="5080289" cy="849695"/>
        </a:xfrm>
        <a:prstGeom prst="roundRect">
          <a:avLst/>
        </a:prstGeom>
        <a:solidFill>
          <a:schemeClr val="bg1"/>
        </a:solidFill>
        <a:ln w="12700" cap="flat" cmpd="sng" algn="in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>
              <a:latin typeface="標楷體" panose="03000509000000000000" pitchFamily="65" charset="-120"/>
              <a:ea typeface="標楷體" panose="03000509000000000000" pitchFamily="65" charset="-120"/>
            </a:rPr>
            <a:t>測量長度、寬度、厚度</a:t>
          </a:r>
        </a:p>
      </dsp:txBody>
      <dsp:txXfrm>
        <a:off x="2811024" y="610406"/>
        <a:ext cx="4997331" cy="766737"/>
      </dsp:txXfrm>
    </dsp:sp>
    <dsp:sp modelId="{BC22621F-18E3-45E2-88DE-5C15C148DC54}">
      <dsp:nvSpPr>
        <dsp:cNvPr id="0" name=""/>
        <dsp:cNvSpPr/>
      </dsp:nvSpPr>
      <dsp:spPr>
        <a:xfrm>
          <a:off x="2769545" y="1476619"/>
          <a:ext cx="5080289" cy="849695"/>
        </a:xfrm>
        <a:prstGeom prst="roundRect">
          <a:avLst/>
        </a:prstGeom>
        <a:solidFill>
          <a:schemeClr val="lt1"/>
        </a:solidFill>
        <a:ln w="12700" cap="flat" cmpd="sng" algn="in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>
              <a:latin typeface="標楷體" panose="03000509000000000000" pitchFamily="65" charset="-120"/>
              <a:ea typeface="標楷體" panose="03000509000000000000" pitchFamily="65" charset="-120"/>
            </a:rPr>
            <a:t>秤重</a:t>
          </a:r>
        </a:p>
      </dsp:txBody>
      <dsp:txXfrm>
        <a:off x="2811024" y="1518098"/>
        <a:ext cx="4997331" cy="766737"/>
      </dsp:txXfrm>
    </dsp:sp>
    <dsp:sp modelId="{3063B13C-BDB2-4782-8C39-544EF18A052C}">
      <dsp:nvSpPr>
        <dsp:cNvPr id="0" name=""/>
        <dsp:cNvSpPr/>
      </dsp:nvSpPr>
      <dsp:spPr>
        <a:xfrm>
          <a:off x="2769545" y="2384311"/>
          <a:ext cx="5080289" cy="849695"/>
        </a:xfrm>
        <a:prstGeom prst="roundRect">
          <a:avLst/>
        </a:prstGeom>
        <a:solidFill>
          <a:schemeClr val="lt1"/>
        </a:solidFill>
        <a:ln w="12700" cap="flat" cmpd="sng" algn="in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>
              <a:latin typeface="標楷體" panose="03000509000000000000" pitchFamily="65" charset="-120"/>
              <a:ea typeface="標楷體" panose="03000509000000000000" pitchFamily="65" charset="-120"/>
            </a:rPr>
            <a:t>檢查外觀</a:t>
          </a:r>
        </a:p>
      </dsp:txBody>
      <dsp:txXfrm>
        <a:off x="2811024" y="2425790"/>
        <a:ext cx="4997331" cy="766737"/>
      </dsp:txXfrm>
    </dsp:sp>
    <dsp:sp modelId="{3A9AE845-1B49-44C5-B616-7B65126717F7}">
      <dsp:nvSpPr>
        <dsp:cNvPr id="0" name=""/>
        <dsp:cNvSpPr/>
      </dsp:nvSpPr>
      <dsp:spPr>
        <a:xfrm>
          <a:off x="2769545" y="3292002"/>
          <a:ext cx="5080289" cy="8496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-6366391"/>
              <a:satOff val="-11927"/>
              <a:lumOff val="20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>
              <a:latin typeface="標楷體" panose="03000509000000000000" pitchFamily="65" charset="-120"/>
              <a:ea typeface="標楷體" panose="03000509000000000000" pitchFamily="65" charset="-120"/>
            </a:rPr>
            <a:t>吊水</a:t>
          </a:r>
        </a:p>
      </dsp:txBody>
      <dsp:txXfrm>
        <a:off x="2811024" y="3333481"/>
        <a:ext cx="4997331" cy="766737"/>
      </dsp:txXfrm>
    </dsp:sp>
    <dsp:sp modelId="{027C3F63-233B-4D61-ADEE-06DB0174A4D9}">
      <dsp:nvSpPr>
        <dsp:cNvPr id="0" name=""/>
        <dsp:cNvSpPr/>
      </dsp:nvSpPr>
      <dsp:spPr>
        <a:xfrm>
          <a:off x="2769545" y="4199694"/>
          <a:ext cx="5080289" cy="849695"/>
        </a:xfrm>
        <a:prstGeom prst="roundRect">
          <a:avLst/>
        </a:prstGeom>
        <a:solidFill>
          <a:schemeClr val="lt1"/>
        </a:solidFill>
        <a:ln w="12700" cap="flat" cmpd="sng" algn="in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>
              <a:latin typeface="標楷體" panose="03000509000000000000" pitchFamily="65" charset="-120"/>
              <a:ea typeface="標楷體" panose="03000509000000000000" pitchFamily="65" charset="-120"/>
            </a:rPr>
            <a:t>物性測試</a:t>
          </a:r>
        </a:p>
      </dsp:txBody>
      <dsp:txXfrm>
        <a:off x="2811024" y="4241173"/>
        <a:ext cx="4997331" cy="7667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A4C1CA-9E06-4960-8365-30DAF28B6BC5}">
      <dsp:nvSpPr>
        <dsp:cNvPr id="0" name=""/>
        <dsp:cNvSpPr/>
      </dsp:nvSpPr>
      <dsp:spPr>
        <a:xfrm>
          <a:off x="5643562" y="1963"/>
          <a:ext cx="1974453" cy="19744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/>
            <a:t>內部</a:t>
          </a:r>
        </a:p>
      </dsp:txBody>
      <dsp:txXfrm>
        <a:off x="5932714" y="291115"/>
        <a:ext cx="1396149" cy="1396149"/>
      </dsp:txXfrm>
    </dsp:sp>
    <dsp:sp modelId="{477B860B-C868-4E52-9BEB-FF15D23E1FD1}">
      <dsp:nvSpPr>
        <dsp:cNvPr id="0" name=""/>
        <dsp:cNvSpPr/>
      </dsp:nvSpPr>
      <dsp:spPr>
        <a:xfrm>
          <a:off x="6058197" y="2136742"/>
          <a:ext cx="1145182" cy="1145182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>
        <a:off x="6209991" y="2574660"/>
        <a:ext cx="841594" cy="269346"/>
      </dsp:txXfrm>
    </dsp:sp>
    <dsp:sp modelId="{91F4389C-B5CE-42A4-B005-187544903085}">
      <dsp:nvSpPr>
        <dsp:cNvPr id="0" name=""/>
        <dsp:cNvSpPr/>
      </dsp:nvSpPr>
      <dsp:spPr>
        <a:xfrm>
          <a:off x="5643562" y="3442250"/>
          <a:ext cx="1974453" cy="197445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/>
            <a:t>外部</a:t>
          </a:r>
        </a:p>
      </dsp:txBody>
      <dsp:txXfrm>
        <a:off x="5932714" y="3731402"/>
        <a:ext cx="1396149" cy="1396149"/>
      </dsp:txXfrm>
    </dsp:sp>
    <dsp:sp modelId="{8BACE16D-19F7-4947-A61E-B87DFEF4D885}">
      <dsp:nvSpPr>
        <dsp:cNvPr id="0" name=""/>
        <dsp:cNvSpPr/>
      </dsp:nvSpPr>
      <dsp:spPr>
        <a:xfrm rot="10800000">
          <a:off x="4719518" y="2342085"/>
          <a:ext cx="627876" cy="734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300" kern="1200"/>
        </a:p>
      </dsp:txBody>
      <dsp:txXfrm rot="10800000">
        <a:off x="4907881" y="2488984"/>
        <a:ext cx="439513" cy="440698"/>
      </dsp:txXfrm>
    </dsp:sp>
    <dsp:sp modelId="{D160C4DF-DCF7-43C1-A7ED-5F6F2034EADC}">
      <dsp:nvSpPr>
        <dsp:cNvPr id="0" name=""/>
        <dsp:cNvSpPr/>
      </dsp:nvSpPr>
      <dsp:spPr>
        <a:xfrm>
          <a:off x="509984" y="734880"/>
          <a:ext cx="3948906" cy="394890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/>
            <a:t>稽核</a:t>
          </a:r>
        </a:p>
      </dsp:txBody>
      <dsp:txXfrm>
        <a:off x="1088288" y="1313184"/>
        <a:ext cx="2792298" cy="27922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657E2-31F2-4429-A0C4-F86FEBE76F98}">
      <dsp:nvSpPr>
        <dsp:cNvPr id="0" name=""/>
        <dsp:cNvSpPr/>
      </dsp:nvSpPr>
      <dsp:spPr>
        <a:xfrm rot="5400000">
          <a:off x="3506806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500" kern="1200" dirty="0"/>
            <a:t>GMP</a:t>
          </a:r>
          <a:endParaRPr lang="zh-TW" altLang="en-US" sz="3500" kern="1200" dirty="0"/>
        </a:p>
      </dsp:txBody>
      <dsp:txXfrm rot="-5400000">
        <a:off x="3909687" y="313106"/>
        <a:ext cx="1202866" cy="1382606"/>
      </dsp:txXfrm>
    </dsp:sp>
    <dsp:sp modelId="{460D12F2-877E-472E-B03B-BF3C03165921}">
      <dsp:nvSpPr>
        <dsp:cNvPr id="0" name=""/>
        <dsp:cNvSpPr/>
      </dsp:nvSpPr>
      <dsp:spPr>
        <a:xfrm>
          <a:off x="5437901" y="401821"/>
          <a:ext cx="2241629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43C2F1-7B5C-4404-BFF8-FFE3A742DBAB}">
      <dsp:nvSpPr>
        <dsp:cNvPr id="0" name=""/>
        <dsp:cNvSpPr/>
      </dsp:nvSpPr>
      <dsp:spPr>
        <a:xfrm rot="5400000">
          <a:off x="676072" y="696707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rgbClr val="FFFF00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>
              <a:solidFill>
                <a:schemeClr val="tx1"/>
              </a:solidFill>
            </a:rPr>
            <a:t>認證</a:t>
          </a:r>
          <a:endParaRPr lang="en-US" altLang="zh-TW" sz="4800" kern="1200" dirty="0">
            <a:solidFill>
              <a:schemeClr val="tx1"/>
            </a:solidFill>
          </a:endParaRPr>
        </a:p>
      </dsp:txBody>
      <dsp:txXfrm rot="-5400000">
        <a:off x="1078953" y="879157"/>
        <a:ext cx="1202866" cy="1382606"/>
      </dsp:txXfrm>
    </dsp:sp>
    <dsp:sp modelId="{D2B4E9EA-1452-44F5-90C4-D7ECBFA68DCF}">
      <dsp:nvSpPr>
        <dsp:cNvPr id="0" name=""/>
        <dsp:cNvSpPr/>
      </dsp:nvSpPr>
      <dsp:spPr>
        <a:xfrm rot="5400000">
          <a:off x="2559537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6391355"/>
            <a:satOff val="-15552"/>
            <a:lumOff val="-3608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500" kern="1200" dirty="0"/>
            <a:t>ISO</a:t>
          </a:r>
          <a:endParaRPr lang="zh-TW" altLang="en-US" sz="3500" kern="1200" dirty="0"/>
        </a:p>
      </dsp:txBody>
      <dsp:txXfrm rot="-5400000">
        <a:off x="2962418" y="2018030"/>
        <a:ext cx="1202866" cy="1382606"/>
      </dsp:txXfrm>
    </dsp:sp>
    <dsp:sp modelId="{05008626-45D3-49D9-82D1-CA4E145264B9}">
      <dsp:nvSpPr>
        <dsp:cNvPr id="0" name=""/>
        <dsp:cNvSpPr/>
      </dsp:nvSpPr>
      <dsp:spPr>
        <a:xfrm>
          <a:off x="448468" y="2106744"/>
          <a:ext cx="2169318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400" kern="1200" dirty="0"/>
        </a:p>
      </dsp:txBody>
      <dsp:txXfrm>
        <a:off x="448468" y="2106744"/>
        <a:ext cx="2169318" cy="1205177"/>
      </dsp:txXfrm>
    </dsp:sp>
    <dsp:sp modelId="{D49BE836-39F8-4608-A59E-CD646F3967EA}">
      <dsp:nvSpPr>
        <dsp:cNvPr id="0" name=""/>
        <dsp:cNvSpPr/>
      </dsp:nvSpPr>
      <dsp:spPr>
        <a:xfrm rot="5400000">
          <a:off x="4446844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9587032"/>
            <a:satOff val="-23327"/>
            <a:lumOff val="-5411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/>
            <a:t>C-TPAT</a:t>
          </a:r>
          <a:endParaRPr lang="zh-TW" altLang="en-US" sz="3600" kern="1200" dirty="0"/>
        </a:p>
      </dsp:txBody>
      <dsp:txXfrm rot="-5400000">
        <a:off x="4849725" y="2018030"/>
        <a:ext cx="1202866" cy="1382606"/>
      </dsp:txXfrm>
    </dsp:sp>
    <dsp:sp modelId="{8CFB686C-C541-48D1-8F8B-E79B4B823207}">
      <dsp:nvSpPr>
        <dsp:cNvPr id="0" name=""/>
        <dsp:cNvSpPr/>
      </dsp:nvSpPr>
      <dsp:spPr>
        <a:xfrm rot="5400000">
          <a:off x="3506806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12782709"/>
            <a:satOff val="-31103"/>
            <a:lumOff val="-721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500" kern="1200" dirty="0"/>
            <a:t>BRC</a:t>
          </a:r>
          <a:endParaRPr lang="zh-TW" altLang="en-US" sz="3500" kern="1200" dirty="0"/>
        </a:p>
      </dsp:txBody>
      <dsp:txXfrm rot="-5400000">
        <a:off x="3909687" y="3722953"/>
        <a:ext cx="1202866" cy="1382606"/>
      </dsp:txXfrm>
    </dsp:sp>
    <dsp:sp modelId="{132A9778-4751-4F2D-B53E-5FE16FEFABA7}">
      <dsp:nvSpPr>
        <dsp:cNvPr id="0" name=""/>
        <dsp:cNvSpPr/>
      </dsp:nvSpPr>
      <dsp:spPr>
        <a:xfrm>
          <a:off x="5437901" y="3811668"/>
          <a:ext cx="2241629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125E18-4C50-4F49-A734-EA9A49BEF00A}">
      <dsp:nvSpPr>
        <dsp:cNvPr id="0" name=""/>
        <dsp:cNvSpPr/>
      </dsp:nvSpPr>
      <dsp:spPr>
        <a:xfrm rot="5400000">
          <a:off x="1619499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15978386"/>
            <a:satOff val="-38879"/>
            <a:lumOff val="-901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/>
            <a:t>FDA</a:t>
          </a:r>
          <a:endParaRPr lang="zh-TW" altLang="en-US" sz="3600" kern="1200" dirty="0"/>
        </a:p>
      </dsp:txBody>
      <dsp:txXfrm rot="-5400000">
        <a:off x="2022380" y="3722953"/>
        <a:ext cx="1202866" cy="13826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A4C1CA-9E06-4960-8365-30DAF28B6BC5}">
      <dsp:nvSpPr>
        <dsp:cNvPr id="0" name=""/>
        <dsp:cNvSpPr/>
      </dsp:nvSpPr>
      <dsp:spPr>
        <a:xfrm>
          <a:off x="509984" y="1963"/>
          <a:ext cx="1974453" cy="197445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/>
            <a:t>溝通</a:t>
          </a:r>
        </a:p>
      </dsp:txBody>
      <dsp:txXfrm>
        <a:off x="799136" y="291115"/>
        <a:ext cx="1396149" cy="1396149"/>
      </dsp:txXfrm>
    </dsp:sp>
    <dsp:sp modelId="{477B860B-C868-4E52-9BEB-FF15D23E1FD1}">
      <dsp:nvSpPr>
        <dsp:cNvPr id="0" name=""/>
        <dsp:cNvSpPr/>
      </dsp:nvSpPr>
      <dsp:spPr>
        <a:xfrm>
          <a:off x="924619" y="2136742"/>
          <a:ext cx="1145182" cy="1145182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>
        <a:off x="1076413" y="2574660"/>
        <a:ext cx="841594" cy="269346"/>
      </dsp:txXfrm>
    </dsp:sp>
    <dsp:sp modelId="{91F4389C-B5CE-42A4-B005-187544903085}">
      <dsp:nvSpPr>
        <dsp:cNvPr id="0" name=""/>
        <dsp:cNvSpPr/>
      </dsp:nvSpPr>
      <dsp:spPr>
        <a:xfrm>
          <a:off x="509984" y="3442250"/>
          <a:ext cx="1974453" cy="1974453"/>
        </a:xfrm>
        <a:prstGeom prst="ellipse">
          <a:avLst/>
        </a:prstGeom>
        <a:solidFill>
          <a:schemeClr val="accent3">
            <a:hueOff val="-2348588"/>
            <a:satOff val="1512"/>
            <a:lumOff val="1667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/>
            <a:t>合作</a:t>
          </a:r>
        </a:p>
      </dsp:txBody>
      <dsp:txXfrm>
        <a:off x="799136" y="3731402"/>
        <a:ext cx="1396149" cy="1396149"/>
      </dsp:txXfrm>
    </dsp:sp>
    <dsp:sp modelId="{8BACE16D-19F7-4947-A61E-B87DFEF4D885}">
      <dsp:nvSpPr>
        <dsp:cNvPr id="0" name=""/>
        <dsp:cNvSpPr/>
      </dsp:nvSpPr>
      <dsp:spPr>
        <a:xfrm>
          <a:off x="2780605" y="2342085"/>
          <a:ext cx="627876" cy="734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4697176"/>
            <a:satOff val="3025"/>
            <a:lumOff val="333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300" kern="1200"/>
        </a:p>
      </dsp:txBody>
      <dsp:txXfrm>
        <a:off x="2780605" y="2488984"/>
        <a:ext cx="439513" cy="440698"/>
      </dsp:txXfrm>
    </dsp:sp>
    <dsp:sp modelId="{D160C4DF-DCF7-43C1-A7ED-5F6F2034EADC}">
      <dsp:nvSpPr>
        <dsp:cNvPr id="0" name=""/>
        <dsp:cNvSpPr/>
      </dsp:nvSpPr>
      <dsp:spPr>
        <a:xfrm>
          <a:off x="3669109" y="734880"/>
          <a:ext cx="3948906" cy="3948906"/>
        </a:xfrm>
        <a:prstGeom prst="ellipse">
          <a:avLst/>
        </a:prstGeom>
        <a:solidFill>
          <a:schemeClr val="accent3">
            <a:hueOff val="-4697176"/>
            <a:satOff val="3025"/>
            <a:lumOff val="333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/>
            <a:t>品管</a:t>
          </a:r>
        </a:p>
      </dsp:txBody>
      <dsp:txXfrm>
        <a:off x="4247413" y="1313184"/>
        <a:ext cx="2792298" cy="279229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60FE7A-A037-447C-88E8-9B8CF8C757F3}">
      <dsp:nvSpPr>
        <dsp:cNvPr id="0" name=""/>
        <dsp:cNvSpPr/>
      </dsp:nvSpPr>
      <dsp:spPr>
        <a:xfrm>
          <a:off x="1824" y="1818453"/>
          <a:ext cx="2222492" cy="88899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019" tIns="50673" rIns="50673" bIns="50673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時間</a:t>
          </a:r>
        </a:p>
      </dsp:txBody>
      <dsp:txXfrm>
        <a:off x="446323" y="1818453"/>
        <a:ext cx="1333495" cy="888997"/>
      </dsp:txXfrm>
    </dsp:sp>
    <dsp:sp modelId="{5FC501CA-BE33-4925-8CAD-8AF298FF8573}">
      <dsp:nvSpPr>
        <dsp:cNvPr id="0" name=""/>
        <dsp:cNvSpPr/>
      </dsp:nvSpPr>
      <dsp:spPr>
        <a:xfrm>
          <a:off x="2002067" y="1818453"/>
          <a:ext cx="2222492" cy="888997"/>
        </a:xfrm>
        <a:prstGeom prst="chevron">
          <a:avLst/>
        </a:prstGeom>
        <a:solidFill>
          <a:schemeClr val="accent3">
            <a:hueOff val="-2348588"/>
            <a:satOff val="1512"/>
            <a:lumOff val="1667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019" tIns="50673" rIns="50673" bIns="50673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地點</a:t>
          </a:r>
        </a:p>
      </dsp:txBody>
      <dsp:txXfrm>
        <a:off x="2446566" y="1818453"/>
        <a:ext cx="1333495" cy="888997"/>
      </dsp:txXfrm>
    </dsp:sp>
    <dsp:sp modelId="{C14261EB-CFA4-4596-979F-A3244E8948F4}">
      <dsp:nvSpPr>
        <dsp:cNvPr id="0" name=""/>
        <dsp:cNvSpPr/>
      </dsp:nvSpPr>
      <dsp:spPr>
        <a:xfrm>
          <a:off x="4002311" y="1818453"/>
          <a:ext cx="2222492" cy="888997"/>
        </a:xfrm>
        <a:prstGeom prst="chevron">
          <a:avLst/>
        </a:prstGeom>
        <a:solidFill>
          <a:schemeClr val="accent3">
            <a:hueOff val="-4697176"/>
            <a:satOff val="3025"/>
            <a:lumOff val="333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019" tIns="50673" rIns="50673" bIns="50673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原因</a:t>
          </a:r>
        </a:p>
      </dsp:txBody>
      <dsp:txXfrm>
        <a:off x="4446810" y="1818453"/>
        <a:ext cx="1333495" cy="8889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C09EA-0BEA-4D6F-BF83-499DCBABCF98}">
      <dsp:nvSpPr>
        <dsp:cNvPr id="0" name=""/>
        <dsp:cNvSpPr/>
      </dsp:nvSpPr>
      <dsp:spPr>
        <a:xfrm rot="16200000">
          <a:off x="229" y="694357"/>
          <a:ext cx="2627395" cy="2627395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日線</a:t>
          </a:r>
        </a:p>
      </dsp:txBody>
      <dsp:txXfrm rot="5400000">
        <a:off x="460023" y="1351206"/>
        <a:ext cx="2167601" cy="1313697"/>
      </dsp:txXfrm>
    </dsp:sp>
    <dsp:sp modelId="{40849C8D-0611-467F-9925-1B51C339D323}">
      <dsp:nvSpPr>
        <dsp:cNvPr id="0" name=""/>
        <dsp:cNvSpPr/>
      </dsp:nvSpPr>
      <dsp:spPr>
        <a:xfrm rot="5400000">
          <a:off x="2891253" y="694357"/>
          <a:ext cx="2627395" cy="2627395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-8488521"/>
            <a:satOff val="-15903"/>
            <a:lumOff val="27058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歐美線</a:t>
          </a:r>
        </a:p>
      </dsp:txBody>
      <dsp:txXfrm rot="-5400000">
        <a:off x="2891253" y="1351206"/>
        <a:ext cx="2167601" cy="1313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5C220-74E4-41A6-A564-00A54F75EFF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D9A14-D8FD-4C6F-9129-02796B9683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0474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1.</a:t>
            </a:r>
            <a:r>
              <a:rPr lang="zh-TW" altLang="en-US" sz="1200" dirty="0">
                <a:latin typeface="+mn-ea"/>
              </a:rPr>
              <a:t>台北總公司會議視訊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2.</a:t>
            </a:r>
            <a:r>
              <a:rPr lang="zh-TW" altLang="en-US" sz="1200" dirty="0">
                <a:latin typeface="+mn-ea"/>
              </a:rPr>
              <a:t>宣布部門重要事項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3.</a:t>
            </a:r>
            <a:r>
              <a:rPr lang="zh-TW" altLang="en-US" sz="1200" dirty="0">
                <a:latin typeface="+mn-ea"/>
              </a:rPr>
              <a:t>部門內的主要溝通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4.</a:t>
            </a:r>
            <a:r>
              <a:rPr lang="zh-TW" altLang="en-US" sz="1200" dirty="0">
                <a:latin typeface="+mn-ea"/>
              </a:rPr>
              <a:t>實習生的工作分配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5.</a:t>
            </a:r>
            <a:r>
              <a:rPr lang="zh-TW" altLang="en-US" sz="1200" dirty="0">
                <a:latin typeface="+mn-ea"/>
              </a:rPr>
              <a:t>工作資料繳交與討論</a:t>
            </a:r>
            <a:endParaRPr lang="en-US" altLang="zh-TW" sz="1200" dirty="0">
              <a:latin typeface="+mn-ea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0026-1C30-4EAC-889B-242BC059D766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9595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1.</a:t>
            </a:r>
            <a:r>
              <a:rPr lang="zh-TW" altLang="en-US" sz="1200" dirty="0">
                <a:latin typeface="+mn-ea"/>
              </a:rPr>
              <a:t>每日查看公司最新公告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2.</a:t>
            </a:r>
            <a:r>
              <a:rPr lang="zh-TW" altLang="en-US" sz="1200" dirty="0">
                <a:latin typeface="+mn-ea"/>
              </a:rPr>
              <a:t>核對訂單重要事項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3.</a:t>
            </a:r>
            <a:r>
              <a:rPr lang="zh-TW" altLang="en-US" sz="1200" dirty="0">
                <a:latin typeface="+mn-ea"/>
              </a:rPr>
              <a:t>訂單資料更改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4.</a:t>
            </a:r>
            <a:r>
              <a:rPr lang="zh-TW" altLang="en-US" sz="1200" dirty="0">
                <a:latin typeface="+mn-ea"/>
              </a:rPr>
              <a:t>台北業務資料傳輸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5.</a:t>
            </a:r>
            <a:r>
              <a:rPr lang="zh-TW" altLang="en-US" sz="1200" dirty="0">
                <a:latin typeface="+mn-ea"/>
              </a:rPr>
              <a:t>客戶訪廠與驗貨的重要通知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6.</a:t>
            </a:r>
            <a:r>
              <a:rPr lang="zh-TW" altLang="en-US" sz="1200" dirty="0">
                <a:latin typeface="+mn-ea"/>
              </a:rPr>
              <a:t>客訴處理與解決方式的宣布</a:t>
            </a:r>
            <a:endParaRPr lang="en-US" altLang="zh-TW" sz="1200" dirty="0">
              <a:latin typeface="+mn-ea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0026-1C30-4EAC-889B-242BC059D766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347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9000"/>
              </a:lnSpc>
            </a:pPr>
            <a:r>
              <a:rPr lang="en-US" altLang="zh-TW" sz="1200" dirty="0"/>
              <a:t>1.</a:t>
            </a:r>
            <a:r>
              <a:rPr lang="zh-TW" altLang="en-US" sz="1200" dirty="0"/>
              <a:t>維護修改包裝版次</a:t>
            </a:r>
            <a:endParaRPr lang="en-US" altLang="zh-TW" sz="1200" dirty="0"/>
          </a:p>
          <a:p>
            <a:pPr>
              <a:lnSpc>
                <a:spcPts val="9000"/>
              </a:lnSpc>
            </a:pPr>
            <a:r>
              <a:rPr lang="en-US" altLang="zh-TW" sz="1200" dirty="0"/>
              <a:t>2.</a:t>
            </a:r>
            <a:r>
              <a:rPr lang="zh-TW" altLang="en-US" sz="1200" dirty="0"/>
              <a:t>下訂包材採購單</a:t>
            </a:r>
            <a:endParaRPr lang="en-US" altLang="zh-TW" sz="1200" dirty="0"/>
          </a:p>
          <a:p>
            <a:pPr>
              <a:lnSpc>
                <a:spcPts val="9000"/>
              </a:lnSpc>
            </a:pPr>
            <a:r>
              <a:rPr lang="en-US" altLang="zh-TW" sz="1200" dirty="0"/>
              <a:t>3.</a:t>
            </a:r>
            <a:r>
              <a:rPr lang="zh-TW" altLang="en-US" sz="1200" dirty="0"/>
              <a:t>產能排程的調整</a:t>
            </a:r>
            <a:endParaRPr lang="en-US" altLang="zh-TW" sz="1200" dirty="0"/>
          </a:p>
          <a:p>
            <a:pPr>
              <a:lnSpc>
                <a:spcPts val="9000"/>
              </a:lnSpc>
            </a:pP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想像公司營運所需的各種流程：財務會計、訂單管理、人力資源、製造、銷貨庫存與客服等等。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ERP 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的基礎能力即是將這些流程全部整合於一套管理平台之上</a:t>
            </a:r>
            <a:endParaRPr lang="zh-TW" altLang="en-US" sz="1200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0026-1C30-4EAC-889B-242BC059D766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431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LOT:</a:t>
            </a:r>
            <a:r>
              <a:rPr lang="zh-TW" altLang="en-US" dirty="0"/>
              <a:t>生產這批產品時的編號</a:t>
            </a:r>
            <a:endParaRPr lang="en-US" altLang="zh-TW" dirty="0"/>
          </a:p>
          <a:p>
            <a:r>
              <a:rPr lang="en-US" altLang="zh-TW" dirty="0"/>
              <a:t>Purchase order:</a:t>
            </a:r>
            <a:r>
              <a:rPr lang="zh-TW" altLang="en-US" dirty="0"/>
              <a:t>客戶下訂單時所要求的訂單號</a:t>
            </a:r>
            <a:endParaRPr lang="en-US" altLang="zh-TW" dirty="0"/>
          </a:p>
          <a:p>
            <a:r>
              <a:rPr lang="en-US" altLang="zh-TW" dirty="0"/>
              <a:t>AQL:</a:t>
            </a:r>
            <a:r>
              <a:rPr lang="zh-TW" altLang="en-US" dirty="0"/>
              <a:t>可接受的品質水準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0D9A14-D8FD-4C6F-9129-02796B968342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8191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1.</a:t>
            </a:r>
            <a:r>
              <a:rPr lang="zh-TW" altLang="en-US" sz="1200" dirty="0">
                <a:latin typeface="+mn-ea"/>
              </a:rPr>
              <a:t>客戶名稱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2.</a:t>
            </a:r>
            <a:r>
              <a:rPr lang="zh-TW" altLang="en-US" sz="1200" dirty="0">
                <a:latin typeface="+mn-ea"/>
              </a:rPr>
              <a:t>製造商名稱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3.</a:t>
            </a:r>
            <a:r>
              <a:rPr lang="zh-TW" altLang="en-US" sz="1200" dirty="0">
                <a:latin typeface="+mn-ea"/>
              </a:rPr>
              <a:t>訂單編號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4.</a:t>
            </a:r>
            <a:r>
              <a:rPr lang="zh-TW" altLang="en-US" sz="1200" dirty="0">
                <a:latin typeface="+mn-ea"/>
              </a:rPr>
              <a:t>批號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5.</a:t>
            </a:r>
            <a:r>
              <a:rPr lang="zh-TW" altLang="en-US" sz="1200" dirty="0">
                <a:latin typeface="+mn-ea"/>
              </a:rPr>
              <a:t>包材款式編號與版次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6.</a:t>
            </a:r>
            <a:r>
              <a:rPr lang="zh-TW" altLang="en-US" sz="1200" dirty="0">
                <a:latin typeface="+mn-ea"/>
              </a:rPr>
              <a:t>數量 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7.</a:t>
            </a:r>
            <a:r>
              <a:rPr lang="zh-TW" altLang="en-US" sz="1200" dirty="0">
                <a:latin typeface="+mn-ea"/>
              </a:rPr>
              <a:t>包材各尺寸條碼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8.</a:t>
            </a:r>
            <a:r>
              <a:rPr lang="zh-TW" altLang="en-US" sz="1200" dirty="0">
                <a:latin typeface="+mn-ea"/>
              </a:rPr>
              <a:t>製造年月與有效年月</a:t>
            </a:r>
            <a:endParaRPr lang="en-US" altLang="zh-TW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1200" dirty="0">
                <a:latin typeface="+mn-ea"/>
              </a:rPr>
              <a:t>9.</a:t>
            </a:r>
            <a:r>
              <a:rPr lang="zh-TW" altLang="en-US" sz="1200" dirty="0">
                <a:latin typeface="+mn-ea"/>
              </a:rPr>
              <a:t>價格</a:t>
            </a:r>
            <a:endParaRPr lang="en-US" altLang="zh-TW" sz="1200" dirty="0">
              <a:latin typeface="+mn-ea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0026-1C30-4EAC-889B-242BC059D766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9342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9CAA41-299E-4F04-8CBF-21DFB77D0B0A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6601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AD86B-8B78-4A84-84D8-1F161C5C0D31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9434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8AD86B-8B78-4A84-84D8-1F161C5C0D31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516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088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571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007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632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85720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856308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977196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370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3800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767082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41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6A170C6-A0A4-45D1-ADE4-07AB48F85E65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691ADCE-9EEB-491B-8116-BFDD371B37B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5850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11" Type="http://schemas.openxmlformats.org/officeDocument/2006/relationships/image" Target="../media/image30.png"/><Relationship Id="rId5" Type="http://schemas.openxmlformats.org/officeDocument/2006/relationships/diagramColors" Target="../diagrams/colors4.xml"/><Relationship Id="rId10" Type="http://schemas.openxmlformats.org/officeDocument/2006/relationships/image" Target="../media/image29.jp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8523" y="954814"/>
            <a:ext cx="10318418" cy="4394988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越南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金寶山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37707" y="3470764"/>
            <a:ext cx="3440610" cy="2705377"/>
          </a:xfrm>
        </p:spPr>
        <p:txBody>
          <a:bodyPr numCol="1">
            <a:noAutofit/>
          </a:bodyPr>
          <a:lstStyle/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CAA105009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洪宇辰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CAA105021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詹惠茹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CAA105035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蔡昀娟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CAA105040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賴妍昕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CAA105042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高珮珊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CAA105043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蔡宜芳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PAA106033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王惠馨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副標題 2">
            <a:extLst>
              <a:ext uri="{FF2B5EF4-FFF2-40B4-BE49-F238E27FC236}">
                <a16:creationId xmlns:a16="http://schemas.microsoft.com/office/drawing/2014/main" xmlns="" id="{99059E2A-A867-4B60-9CB3-028F15019070}"/>
              </a:ext>
            </a:extLst>
          </p:cNvPr>
          <p:cNvSpPr txBox="1">
            <a:spLocks/>
          </p:cNvSpPr>
          <p:nvPr/>
        </p:nvSpPr>
        <p:spPr>
          <a:xfrm>
            <a:off x="8783572" y="3954240"/>
            <a:ext cx="4659810" cy="3228266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CAA105013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李怡靜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CAA105025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謝雅芳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CAA105037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魏雅辰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CAA105051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江珉萱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CAA105056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翁明麒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CAA106033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黃郁清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3FDE1A6-7438-46FB-B3F4-7EF31283AF21}"/>
              </a:ext>
            </a:extLst>
          </p:cNvPr>
          <p:cNvSpPr txBox="1"/>
          <p:nvPr/>
        </p:nvSpPr>
        <p:spPr>
          <a:xfrm>
            <a:off x="437707" y="2783840"/>
            <a:ext cx="166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江田廠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5C4ED0F9-57A2-4E68-9540-E770AF94B537}"/>
              </a:ext>
            </a:extLst>
          </p:cNvPr>
          <p:cNvSpPr txBox="1"/>
          <p:nvPr/>
        </p:nvSpPr>
        <p:spPr>
          <a:xfrm>
            <a:off x="10745431" y="2890698"/>
            <a:ext cx="1303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隆城廠</a:t>
            </a:r>
          </a:p>
        </p:txBody>
      </p:sp>
    </p:spTree>
    <p:extLst>
      <p:ext uri="{BB962C8B-B14F-4D97-AF65-F5344CB8AC3E}">
        <p14:creationId xmlns:p14="http://schemas.microsoft.com/office/powerpoint/2010/main" val="130696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8CD0E76-E7AD-4540-9498-23499E34D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總台相關作業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61D016E-8F2C-431F-B377-E6618C1B1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409604"/>
            <a:ext cx="2841734" cy="906044"/>
          </a:xfrm>
        </p:spPr>
        <p:txBody>
          <a:bodyPr>
            <a:normAutofit/>
          </a:bodyPr>
          <a:lstStyle/>
          <a:p>
            <a:r>
              <a:rPr lang="zh-TW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客戶接待</a:t>
            </a:r>
            <a:endParaRPr lang="en-US" altLang="zh-TW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6AD21FB1-70A8-4B87-B7AF-8403208EE9A8}"/>
              </a:ext>
            </a:extLst>
          </p:cNvPr>
          <p:cNvSpPr txBox="1">
            <a:spLocks/>
          </p:cNvSpPr>
          <p:nvPr/>
        </p:nvSpPr>
        <p:spPr>
          <a:xfrm>
            <a:off x="7085815" y="1424041"/>
            <a:ext cx="2841734" cy="906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車輛調派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BC11FF41-ECB4-4B77-B651-3F05E95456CD}"/>
              </a:ext>
            </a:extLst>
          </p:cNvPr>
          <p:cNvSpPr txBox="1"/>
          <p:nvPr/>
        </p:nvSpPr>
        <p:spPr>
          <a:xfrm>
            <a:off x="1251677" y="2140808"/>
            <a:ext cx="472457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客戶來訪前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洽詢來訪資訊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用車申請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事物準備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客戶來訪時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接待客戶至會議室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通知各部門客戶已到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客戶離開時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送禮、拍照、送客上車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C8B7ADCF-BE7C-4E7A-A4A5-0DA4E09923C5}"/>
              </a:ext>
            </a:extLst>
          </p:cNvPr>
          <p:cNvSpPr txBox="1"/>
          <p:nvPr/>
        </p:nvSpPr>
        <p:spPr>
          <a:xfrm>
            <a:off x="7432889" y="2315648"/>
            <a:ext cx="48387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機場接送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客戶接待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公事外出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員工用車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xmlns="" id="{77DB5AF8-6656-4BE1-9784-384FA318C4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2" t="5972" r="4730" b="3668"/>
          <a:stretch/>
        </p:blipFill>
        <p:spPr>
          <a:xfrm rot="16200000">
            <a:off x="1682460" y="1331929"/>
            <a:ext cx="4565985" cy="6240725"/>
          </a:xfrm>
          <a:prstGeom prst="rect">
            <a:avLst/>
          </a:prstGeom>
        </p:spPr>
      </p:pic>
      <p:pic>
        <p:nvPicPr>
          <p:cNvPr id="10" name="圖片 9" descr="一張含有 室內, 天花板, 地板, 牆 的圖片&#10;&#10;自動產生的描述">
            <a:extLst>
              <a:ext uri="{FF2B5EF4-FFF2-40B4-BE49-F238E27FC236}">
                <a16:creationId xmlns:a16="http://schemas.microsoft.com/office/drawing/2014/main" xmlns="" id="{5DC7EBF6-EA86-43F7-A423-A9577E40A2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224" y="2141446"/>
            <a:ext cx="5914195" cy="443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31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706801F-4807-489B-AE8F-7565F7FCB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庶務相關作業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6613B60-B38C-48B2-AF76-EB9DD30FA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92000"/>
            <a:ext cx="6357436" cy="41242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早上巡廠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廠區整潔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建築、設備損壞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囑咐、安排改善的地方是否已完善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AF8FB627-162C-43B4-AADA-867F48F6F39A}"/>
              </a:ext>
            </a:extLst>
          </p:cNvPr>
          <p:cNvSpPr txBox="1">
            <a:spLocks/>
          </p:cNvSpPr>
          <p:nvPr/>
        </p:nvSpPr>
        <p:spPr>
          <a:xfrm>
            <a:off x="5161846" y="1561457"/>
            <a:ext cx="2841734" cy="906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伙食管理</a:t>
            </a:r>
            <a:endParaRPr lang="en-US" altLang="zh-TW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79594ED9-8673-4F6F-9465-C3FBBB10BFBB}"/>
              </a:ext>
            </a:extLst>
          </p:cNvPr>
          <p:cNvSpPr txBox="1"/>
          <p:nvPr/>
        </p:nvSpPr>
        <p:spPr>
          <a:xfrm>
            <a:off x="5167330" y="2286000"/>
            <a:ext cx="342093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供應商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菜單供應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供餐要留樣品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環境清潔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公司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lvl="0"/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提供用餐數量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支付供餐商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xmlns="" id="{EAF0B844-F6FA-4FF4-B730-01AC51EEAF26}"/>
              </a:ext>
            </a:extLst>
          </p:cNvPr>
          <p:cNvSpPr txBox="1">
            <a:spLocks/>
          </p:cNvSpPr>
          <p:nvPr/>
        </p:nvSpPr>
        <p:spPr>
          <a:xfrm>
            <a:off x="8588266" y="1561457"/>
            <a:ext cx="2841734" cy="906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幹部宿舍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6B3FA261-E6FD-486A-BFEF-54873B723F0C}"/>
              </a:ext>
            </a:extLst>
          </p:cNvPr>
          <p:cNvSpPr txBox="1"/>
          <p:nvPr/>
        </p:nvSpPr>
        <p:spPr>
          <a:xfrm>
            <a:off x="8588266" y="2286000"/>
            <a:ext cx="28417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幹部生活起居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日常用品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環境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餐廳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早餐菜單</a:t>
            </a:r>
          </a:p>
        </p:txBody>
      </p:sp>
      <p:pic>
        <p:nvPicPr>
          <p:cNvPr id="9" name="圖片 8" descr="一張含有 螢幕擷取畫面 的圖片&#10;&#10;自動產生的描述">
            <a:extLst>
              <a:ext uri="{FF2B5EF4-FFF2-40B4-BE49-F238E27FC236}">
                <a16:creationId xmlns:a16="http://schemas.microsoft.com/office/drawing/2014/main" xmlns="" id="{C438D9E0-9610-4945-B124-7769ED7077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9"/>
          <a:stretch/>
        </p:blipFill>
        <p:spPr>
          <a:xfrm>
            <a:off x="1098021" y="2286000"/>
            <a:ext cx="7324608" cy="3819505"/>
          </a:xfrm>
          <a:prstGeom prst="rect">
            <a:avLst/>
          </a:prstGeom>
        </p:spPr>
      </p:pic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xmlns="" id="{4C5EB4FC-41D3-490D-907F-2715E4AA8A56}"/>
              </a:ext>
            </a:extLst>
          </p:cNvPr>
          <p:cNvSpPr txBox="1">
            <a:spLocks/>
          </p:cNvSpPr>
          <p:nvPr/>
        </p:nvSpPr>
        <p:spPr>
          <a:xfrm>
            <a:off x="1511586" y="1561457"/>
            <a:ext cx="2841734" cy="906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廠區維護</a:t>
            </a:r>
            <a:endParaRPr lang="en-US" altLang="zh-TW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991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079AAD5-47DA-482A-91D1-5B1452F75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693469"/>
            <a:ext cx="10178322" cy="1492132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行政部門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081EA7B-1C5E-4F29-BC11-162308FAF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7228" y="2285999"/>
            <a:ext cx="2671029" cy="160726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維護辦公室環境與設備</a:t>
            </a:r>
            <a:endParaRPr lang="zh-TW" altLang="en-US" dirty="0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xmlns="" id="{67DF7271-8253-46A6-BC2F-3D8E6E4020C6}"/>
              </a:ext>
            </a:extLst>
          </p:cNvPr>
          <p:cNvSpPr txBox="1">
            <a:spLocks/>
          </p:cNvSpPr>
          <p:nvPr/>
        </p:nvSpPr>
        <p:spPr>
          <a:xfrm>
            <a:off x="4890032" y="2285999"/>
            <a:ext cx="2411937" cy="1390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巡視廠區</a:t>
            </a:r>
            <a:endParaRPr lang="en-US" altLang="zh-TW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xmlns="" id="{34B0FDD2-8ED5-4203-9311-24B8432EE6F8}"/>
              </a:ext>
            </a:extLst>
          </p:cNvPr>
          <p:cNvSpPr txBox="1">
            <a:spLocks/>
          </p:cNvSpPr>
          <p:nvPr/>
        </p:nvSpPr>
        <p:spPr>
          <a:xfrm>
            <a:off x="8034264" y="2286001"/>
            <a:ext cx="3522998" cy="1767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完成上級交代的任務</a:t>
            </a:r>
            <a:endParaRPr lang="en-US" altLang="zh-TW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zh-TW" altLang="en-US" dirty="0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7DF7271-8253-46A6-BC2F-3D8E6E4020C6}"/>
              </a:ext>
            </a:extLst>
          </p:cNvPr>
          <p:cNvSpPr txBox="1">
            <a:spLocks/>
          </p:cNvSpPr>
          <p:nvPr/>
        </p:nvSpPr>
        <p:spPr>
          <a:xfrm>
            <a:off x="1784557" y="4301971"/>
            <a:ext cx="2728449" cy="17006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辦公、日常用品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採購發放</a:t>
            </a:r>
            <a:endParaRPr lang="zh-TW" altLang="en-US" dirty="0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xmlns="" id="{67DF7271-8253-46A6-BC2F-3D8E6E4020C6}"/>
              </a:ext>
            </a:extLst>
          </p:cNvPr>
          <p:cNvSpPr txBox="1">
            <a:spLocks/>
          </p:cNvSpPr>
          <p:nvPr/>
        </p:nvSpPr>
        <p:spPr>
          <a:xfrm>
            <a:off x="4890032" y="4301971"/>
            <a:ext cx="2315497" cy="17006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會議場地布置</a:t>
            </a:r>
            <a:endParaRPr lang="zh-TW" altLang="en-US" dirty="0"/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xmlns="" id="{67DF7271-8253-46A6-BC2F-3D8E6E4020C6}"/>
              </a:ext>
            </a:extLst>
          </p:cNvPr>
          <p:cNvSpPr txBox="1">
            <a:spLocks/>
          </p:cNvSpPr>
          <p:nvPr/>
        </p:nvSpPr>
        <p:spPr>
          <a:xfrm>
            <a:off x="8034264" y="4449455"/>
            <a:ext cx="2746807" cy="1700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資料處理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857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83B3665-D681-404D-8B0C-A1DD935098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生管部門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subTitle" idx="1"/>
          </p:nvPr>
        </p:nvSpPr>
        <p:spPr>
          <a:xfrm>
            <a:off x="9350062" y="4368174"/>
            <a:ext cx="2481579" cy="2250404"/>
          </a:xfrm>
        </p:spPr>
        <p:txBody>
          <a:bodyPr>
            <a:no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翁明麒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李怡靜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王惠馨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05927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998" y="1150108"/>
            <a:ext cx="9871341" cy="525957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6C3F630A-6A36-4389-9475-0A7A146548F3}"/>
              </a:ext>
            </a:extLst>
          </p:cNvPr>
          <p:cNvSpPr txBox="1"/>
          <p:nvPr/>
        </p:nvSpPr>
        <p:spPr>
          <a:xfrm>
            <a:off x="1777321" y="132522"/>
            <a:ext cx="24929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endParaRPr lang="zh-TW" alt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6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"/>
          <a:stretch/>
        </p:blipFill>
        <p:spPr bwMode="auto">
          <a:xfrm>
            <a:off x="1243947" y="1261260"/>
            <a:ext cx="9927635" cy="532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BB958E0B-4105-45E1-B381-7B23211B2CF2}"/>
              </a:ext>
            </a:extLst>
          </p:cNvPr>
          <p:cNvSpPr txBox="1"/>
          <p:nvPr/>
        </p:nvSpPr>
        <p:spPr>
          <a:xfrm>
            <a:off x="1497496" y="176439"/>
            <a:ext cx="37625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OUTLOOK</a:t>
            </a:r>
            <a:endParaRPr lang="zh-TW" alt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63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0473DBDC-22B7-4105-ADF1-279348775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754" y="1179445"/>
            <a:ext cx="10228441" cy="5425868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08F1D7F9-3123-4D96-97BF-22C53E849A71}"/>
              </a:ext>
            </a:extLst>
          </p:cNvPr>
          <p:cNvSpPr/>
          <p:nvPr/>
        </p:nvSpPr>
        <p:spPr>
          <a:xfrm>
            <a:off x="1618327" y="120167"/>
            <a:ext cx="7463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</a:t>
            </a: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系統</a:t>
            </a:r>
            <a:r>
              <a:rPr lang="en-US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一款</a:t>
            </a:r>
            <a:r>
              <a:rPr lang="en-US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ERP</a:t>
            </a: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系統</a:t>
            </a:r>
            <a:r>
              <a:rPr lang="en-US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2698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6767433-8A3C-49D7-89AB-CDCDA34B7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8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包材簡介</a:t>
            </a:r>
          </a:p>
        </p:txBody>
      </p:sp>
    </p:spTree>
    <p:extLst>
      <p:ext uri="{BB962C8B-B14F-4D97-AF65-F5344CB8AC3E}">
        <p14:creationId xmlns:p14="http://schemas.microsoft.com/office/powerpoint/2010/main" val="189357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C1A092A4-34A3-465D-B9F0-8D1141200798}"/>
              </a:ext>
            </a:extLst>
          </p:cNvPr>
          <p:cNvSpPr txBox="1"/>
          <p:nvPr/>
        </p:nvSpPr>
        <p:spPr>
          <a:xfrm>
            <a:off x="1524042" y="293642"/>
            <a:ext cx="9303392" cy="308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內盒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印刷方式：上光、壓光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刀模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天窗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：單刀模、雙刀模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搖蓋款式：分離式、虛線折合式、掛勾式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018DA89E-9B14-4CE7-97F3-DF9B5E524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94765" y="3287223"/>
            <a:ext cx="2736623" cy="364883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537A3575-1A89-4D8F-962E-40DB78EAB8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0" t="7340" r="3789" b="42420"/>
          <a:stretch/>
        </p:blipFill>
        <p:spPr>
          <a:xfrm>
            <a:off x="6143579" y="3743328"/>
            <a:ext cx="3823905" cy="273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7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43759E31-FE4D-4269-A607-1BBA52AFB72A}"/>
              </a:ext>
            </a:extLst>
          </p:cNvPr>
          <p:cNvSpPr txBox="1"/>
          <p:nvPr/>
        </p:nvSpPr>
        <p:spPr>
          <a:xfrm>
            <a:off x="1479666" y="349913"/>
            <a:ext cx="945622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外箱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浪板浪度：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BC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BE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浪板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浪板層數：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層、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層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印刷方式：膠印、水印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dirty="0"/>
          </a:p>
          <a:p>
            <a:endParaRPr lang="zh-TW" altLang="en-US" sz="3600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1EA3CCA9-6245-4C67-96E5-53023B289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57"/>
          <a:stretch/>
        </p:blipFill>
        <p:spPr>
          <a:xfrm rot="16200000">
            <a:off x="2343467" y="3203979"/>
            <a:ext cx="2739006" cy="374149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6C6D0BB6-A901-4499-B9EB-852A9B2C8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799" y="3705224"/>
            <a:ext cx="3652007" cy="27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>
            <a:extLst>
              <a:ext uri="{FF2B5EF4-FFF2-40B4-BE49-F238E27FC236}">
                <a16:creationId xmlns:a16="http://schemas.microsoft.com/office/drawing/2014/main" xmlns="" id="{5D8FCB6C-2DFC-496D-AEB6-77368B600D23}"/>
              </a:ext>
            </a:extLst>
          </p:cNvPr>
          <p:cNvSpPr txBox="1"/>
          <p:nvPr/>
        </p:nvSpPr>
        <p:spPr>
          <a:xfrm>
            <a:off x="4823857" y="254364"/>
            <a:ext cx="25442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000" b="1" spc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企業簡介</a:t>
            </a:r>
            <a:endParaRPr lang="zh-CN" altLang="en-US" sz="4000" b="1" spc="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 descr="C:\Users\SSS\Desktop\日記\日記專用圖片\WeChat 圖片_20190723161147.jpg">
            <a:extLst>
              <a:ext uri="{FF2B5EF4-FFF2-40B4-BE49-F238E27FC236}">
                <a16:creationId xmlns:a16="http://schemas.microsoft.com/office/drawing/2014/main" xmlns="" id="{72709E63-111F-4020-9273-7A784421B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542" y="1158061"/>
            <a:ext cx="6433457" cy="161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21">
            <a:extLst>
              <a:ext uri="{FF2B5EF4-FFF2-40B4-BE49-F238E27FC236}">
                <a16:creationId xmlns:a16="http://schemas.microsoft.com/office/drawing/2014/main" xmlns="" id="{686A2DCA-CD5B-4BD2-AEA3-63003B5B1BBA}"/>
              </a:ext>
            </a:extLst>
          </p:cNvPr>
          <p:cNvGrpSpPr/>
          <p:nvPr/>
        </p:nvGrpSpPr>
        <p:grpSpPr>
          <a:xfrm>
            <a:off x="4880647" y="2732997"/>
            <a:ext cx="7074567" cy="3914750"/>
            <a:chOff x="5829847" y="2202820"/>
            <a:chExt cx="6251242" cy="391475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E62F76E8-D855-4880-BBF2-07DBE2B671B7}"/>
                </a:ext>
              </a:extLst>
            </p:cNvPr>
            <p:cNvSpPr/>
            <p:nvPr/>
          </p:nvSpPr>
          <p:spPr>
            <a:xfrm>
              <a:off x="5829848" y="2893418"/>
              <a:ext cx="6251241" cy="32241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914400">
                <a:lnSpc>
                  <a:spcPct val="110000"/>
                </a:lnSpc>
                <a:spcBef>
                  <a:spcPts val="700"/>
                </a:spcBef>
                <a:spcAft>
                  <a:spcPts val="1800"/>
                </a:spcAft>
                <a:buClr>
                  <a:schemeClr val="tx2"/>
                </a:buClr>
              </a:pP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是禾寶醫療器材股份有限公司</a:t>
              </a:r>
              <a:r>
                <a: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(PM GLOVES)</a:t>
              </a: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在越南的生產製造廠。</a:t>
              </a:r>
              <a:endPara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just" defTabSz="914400">
                <a:lnSpc>
                  <a:spcPct val="110000"/>
                </a:lnSpc>
                <a:spcBef>
                  <a:spcPts val="700"/>
                </a:spcBef>
                <a:buClr>
                  <a:schemeClr val="tx2"/>
                </a:buClr>
              </a:pP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　　</a:t>
              </a:r>
              <a:r>
                <a: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PM</a:t>
              </a: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Gloves</a:t>
              </a: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於</a:t>
              </a:r>
              <a:r>
                <a: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1978 </a:t>
              </a: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年成立，是目前台灣醫療手套產業的龍頭，也是世界上數一數二的一次性手套大廠，於台灣、中國、越南和馬來西亞皆有設廠，其中以越南為最大宗。</a:t>
              </a:r>
              <a:endPara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2B2A12AF-07FD-45C5-B212-D4CD7FADF6A9}"/>
                </a:ext>
              </a:extLst>
            </p:cNvPr>
            <p:cNvSpPr/>
            <p:nvPr/>
          </p:nvSpPr>
          <p:spPr>
            <a:xfrm>
              <a:off x="5829847" y="2202820"/>
              <a:ext cx="618630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越南金寶山國際責任有限公司</a:t>
              </a:r>
            </a:p>
          </p:txBody>
        </p:sp>
      </p:grpSp>
      <p:grpSp>
        <p:nvGrpSpPr>
          <p:cNvPr id="12" name="组合 18">
            <a:extLst>
              <a:ext uri="{FF2B5EF4-FFF2-40B4-BE49-F238E27FC236}">
                <a16:creationId xmlns:a16="http://schemas.microsoft.com/office/drawing/2014/main" xmlns="" id="{64435D96-8287-40AC-A6E7-A473621F2870}"/>
              </a:ext>
            </a:extLst>
          </p:cNvPr>
          <p:cNvGrpSpPr/>
          <p:nvPr/>
        </p:nvGrpSpPr>
        <p:grpSpPr>
          <a:xfrm>
            <a:off x="1263643" y="2086924"/>
            <a:ext cx="3596576" cy="3156562"/>
            <a:chOff x="1263336" y="1830689"/>
            <a:chExt cx="3604946" cy="3163910"/>
          </a:xfrm>
          <a:solidFill>
            <a:srgbClr val="0070C0"/>
          </a:solidFill>
        </p:grpSpPr>
        <p:grpSp>
          <p:nvGrpSpPr>
            <p:cNvPr id="13" name="组合 159">
              <a:extLst>
                <a:ext uri="{FF2B5EF4-FFF2-40B4-BE49-F238E27FC236}">
                  <a16:creationId xmlns:a16="http://schemas.microsoft.com/office/drawing/2014/main" xmlns="" id="{D4FCB2D8-EE50-4A6B-AAAB-C7E8C497593B}"/>
                </a:ext>
              </a:extLst>
            </p:cNvPr>
            <p:cNvGrpSpPr/>
            <p:nvPr/>
          </p:nvGrpSpPr>
          <p:grpSpPr>
            <a:xfrm>
              <a:off x="1263336" y="3182170"/>
              <a:ext cx="1930594" cy="1812429"/>
              <a:chOff x="963613" y="2395538"/>
              <a:chExt cx="1763713" cy="1655762"/>
            </a:xfrm>
            <a:grpFill/>
          </p:grpSpPr>
          <p:sp>
            <p:nvSpPr>
              <p:cNvPr id="124" name="Freeform 29">
                <a:extLst>
                  <a:ext uri="{FF2B5EF4-FFF2-40B4-BE49-F238E27FC236}">
                    <a16:creationId xmlns:a16="http://schemas.microsoft.com/office/drawing/2014/main" xmlns="" id="{BCCF8D85-3012-41C7-8A4F-AADD824574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1900" y="2611438"/>
                <a:ext cx="1196975" cy="1165225"/>
              </a:xfrm>
              <a:custGeom>
                <a:avLst/>
                <a:gdLst>
                  <a:gd name="T0" fmla="*/ 22 w 556"/>
                  <a:gd name="T1" fmla="*/ 246 h 541"/>
                  <a:gd name="T2" fmla="*/ 21 w 556"/>
                  <a:gd name="T3" fmla="*/ 252 h 541"/>
                  <a:gd name="T4" fmla="*/ 25 w 556"/>
                  <a:gd name="T5" fmla="*/ 243 h 541"/>
                  <a:gd name="T6" fmla="*/ 230 w 556"/>
                  <a:gd name="T7" fmla="*/ 10 h 541"/>
                  <a:gd name="T8" fmla="*/ 31 w 556"/>
                  <a:gd name="T9" fmla="*/ 190 h 541"/>
                  <a:gd name="T10" fmla="*/ 204 w 556"/>
                  <a:gd name="T11" fmla="*/ 533 h 541"/>
                  <a:gd name="T12" fmla="*/ 363 w 556"/>
                  <a:gd name="T13" fmla="*/ 529 h 541"/>
                  <a:gd name="T14" fmla="*/ 549 w 556"/>
                  <a:gd name="T15" fmla="*/ 308 h 541"/>
                  <a:gd name="T16" fmla="*/ 443 w 556"/>
                  <a:gd name="T17" fmla="*/ 55 h 541"/>
                  <a:gd name="T18" fmla="*/ 443 w 556"/>
                  <a:gd name="T19" fmla="*/ 62 h 541"/>
                  <a:gd name="T20" fmla="*/ 446 w 556"/>
                  <a:gd name="T21" fmla="*/ 62 h 541"/>
                  <a:gd name="T22" fmla="*/ 450 w 556"/>
                  <a:gd name="T23" fmla="*/ 65 h 541"/>
                  <a:gd name="T24" fmla="*/ 517 w 556"/>
                  <a:gd name="T25" fmla="*/ 156 h 541"/>
                  <a:gd name="T26" fmla="*/ 547 w 556"/>
                  <a:gd name="T27" fmla="*/ 280 h 541"/>
                  <a:gd name="T28" fmla="*/ 547 w 556"/>
                  <a:gd name="T29" fmla="*/ 280 h 541"/>
                  <a:gd name="T30" fmla="*/ 546 w 556"/>
                  <a:gd name="T31" fmla="*/ 286 h 541"/>
                  <a:gd name="T32" fmla="*/ 513 w 556"/>
                  <a:gd name="T33" fmla="*/ 387 h 541"/>
                  <a:gd name="T34" fmla="*/ 512 w 556"/>
                  <a:gd name="T35" fmla="*/ 395 h 541"/>
                  <a:gd name="T36" fmla="*/ 498 w 556"/>
                  <a:gd name="T37" fmla="*/ 410 h 541"/>
                  <a:gd name="T38" fmla="*/ 278 w 556"/>
                  <a:gd name="T39" fmla="*/ 538 h 541"/>
                  <a:gd name="T40" fmla="*/ 47 w 556"/>
                  <a:gd name="T41" fmla="*/ 411 h 541"/>
                  <a:gd name="T42" fmla="*/ 12 w 556"/>
                  <a:gd name="T43" fmla="*/ 281 h 541"/>
                  <a:gd name="T44" fmla="*/ 8 w 556"/>
                  <a:gd name="T45" fmla="*/ 278 h 541"/>
                  <a:gd name="T46" fmla="*/ 24 w 556"/>
                  <a:gd name="T47" fmla="*/ 218 h 541"/>
                  <a:gd name="T48" fmla="*/ 31 w 556"/>
                  <a:gd name="T49" fmla="*/ 211 h 541"/>
                  <a:gd name="T50" fmla="*/ 54 w 556"/>
                  <a:gd name="T51" fmla="*/ 166 h 541"/>
                  <a:gd name="T52" fmla="*/ 50 w 556"/>
                  <a:gd name="T53" fmla="*/ 162 h 541"/>
                  <a:gd name="T54" fmla="*/ 96 w 556"/>
                  <a:gd name="T55" fmla="*/ 91 h 541"/>
                  <a:gd name="T56" fmla="*/ 299 w 556"/>
                  <a:gd name="T57" fmla="*/ 5 h 541"/>
                  <a:gd name="T58" fmla="*/ 388 w 556"/>
                  <a:gd name="T59" fmla="*/ 25 h 541"/>
                  <a:gd name="T60" fmla="*/ 390 w 556"/>
                  <a:gd name="T61" fmla="*/ 24 h 541"/>
                  <a:gd name="T62" fmla="*/ 437 w 556"/>
                  <a:gd name="T63" fmla="*/ 57 h 541"/>
                  <a:gd name="T64" fmla="*/ 441 w 556"/>
                  <a:gd name="T65" fmla="*/ 54 h 541"/>
                  <a:gd name="T66" fmla="*/ 381 w 556"/>
                  <a:gd name="T67" fmla="*/ 1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541">
                    <a:moveTo>
                      <a:pt x="25" y="243"/>
                    </a:moveTo>
                    <a:cubicBezTo>
                      <a:pt x="24" y="244"/>
                      <a:pt x="23" y="245"/>
                      <a:pt x="22" y="246"/>
                    </a:cubicBezTo>
                    <a:cubicBezTo>
                      <a:pt x="22" y="248"/>
                      <a:pt x="21" y="250"/>
                      <a:pt x="20" y="252"/>
                    </a:cubicBezTo>
                    <a:cubicBezTo>
                      <a:pt x="21" y="252"/>
                      <a:pt x="21" y="252"/>
                      <a:pt x="21" y="252"/>
                    </a:cubicBezTo>
                    <a:cubicBezTo>
                      <a:pt x="23" y="252"/>
                      <a:pt x="24" y="251"/>
                      <a:pt x="24" y="249"/>
                    </a:cubicBezTo>
                    <a:cubicBezTo>
                      <a:pt x="25" y="247"/>
                      <a:pt x="25" y="245"/>
                      <a:pt x="25" y="243"/>
                    </a:cubicBezTo>
                    <a:moveTo>
                      <a:pt x="302" y="0"/>
                    </a:moveTo>
                    <a:cubicBezTo>
                      <a:pt x="278" y="0"/>
                      <a:pt x="253" y="3"/>
                      <a:pt x="230" y="10"/>
                    </a:cubicBezTo>
                    <a:cubicBezTo>
                      <a:pt x="178" y="25"/>
                      <a:pt x="127" y="54"/>
                      <a:pt x="88" y="92"/>
                    </a:cubicBezTo>
                    <a:cubicBezTo>
                      <a:pt x="60" y="119"/>
                      <a:pt x="42" y="153"/>
                      <a:pt x="31" y="190"/>
                    </a:cubicBezTo>
                    <a:cubicBezTo>
                      <a:pt x="0" y="246"/>
                      <a:pt x="1" y="315"/>
                      <a:pt x="25" y="376"/>
                    </a:cubicBezTo>
                    <a:cubicBezTo>
                      <a:pt x="57" y="456"/>
                      <a:pt x="119" y="513"/>
                      <a:pt x="204" y="533"/>
                    </a:cubicBezTo>
                    <a:cubicBezTo>
                      <a:pt x="227" y="539"/>
                      <a:pt x="251" y="541"/>
                      <a:pt x="275" y="541"/>
                    </a:cubicBezTo>
                    <a:cubicBezTo>
                      <a:pt x="305" y="541"/>
                      <a:pt x="335" y="537"/>
                      <a:pt x="363" y="529"/>
                    </a:cubicBezTo>
                    <a:cubicBezTo>
                      <a:pt x="415" y="515"/>
                      <a:pt x="454" y="479"/>
                      <a:pt x="486" y="437"/>
                    </a:cubicBezTo>
                    <a:cubicBezTo>
                      <a:pt x="515" y="399"/>
                      <a:pt x="543" y="356"/>
                      <a:pt x="549" y="308"/>
                    </a:cubicBezTo>
                    <a:cubicBezTo>
                      <a:pt x="556" y="252"/>
                      <a:pt x="544" y="196"/>
                      <a:pt x="518" y="146"/>
                    </a:cubicBezTo>
                    <a:cubicBezTo>
                      <a:pt x="500" y="113"/>
                      <a:pt x="474" y="81"/>
                      <a:pt x="443" y="55"/>
                    </a:cubicBezTo>
                    <a:cubicBezTo>
                      <a:pt x="444" y="56"/>
                      <a:pt x="444" y="57"/>
                      <a:pt x="444" y="58"/>
                    </a:cubicBezTo>
                    <a:cubicBezTo>
                      <a:pt x="443" y="59"/>
                      <a:pt x="443" y="60"/>
                      <a:pt x="443" y="62"/>
                    </a:cubicBezTo>
                    <a:cubicBezTo>
                      <a:pt x="443" y="62"/>
                      <a:pt x="444" y="63"/>
                      <a:pt x="445" y="63"/>
                    </a:cubicBezTo>
                    <a:cubicBezTo>
                      <a:pt x="445" y="63"/>
                      <a:pt x="445" y="62"/>
                      <a:pt x="446" y="62"/>
                    </a:cubicBezTo>
                    <a:cubicBezTo>
                      <a:pt x="446" y="62"/>
                      <a:pt x="447" y="61"/>
                      <a:pt x="447" y="61"/>
                    </a:cubicBezTo>
                    <a:cubicBezTo>
                      <a:pt x="449" y="61"/>
                      <a:pt x="451" y="63"/>
                      <a:pt x="450" y="65"/>
                    </a:cubicBezTo>
                    <a:cubicBezTo>
                      <a:pt x="450" y="66"/>
                      <a:pt x="450" y="67"/>
                      <a:pt x="450" y="68"/>
                    </a:cubicBezTo>
                    <a:cubicBezTo>
                      <a:pt x="477" y="93"/>
                      <a:pt x="500" y="124"/>
                      <a:pt x="517" y="156"/>
                    </a:cubicBezTo>
                    <a:cubicBezTo>
                      <a:pt x="535" y="191"/>
                      <a:pt x="546" y="235"/>
                      <a:pt x="546" y="277"/>
                    </a:cubicBezTo>
                    <a:cubicBezTo>
                      <a:pt x="547" y="278"/>
                      <a:pt x="548" y="279"/>
                      <a:pt x="547" y="280"/>
                    </a:cubicBezTo>
                    <a:cubicBezTo>
                      <a:pt x="547" y="280"/>
                      <a:pt x="547" y="280"/>
                      <a:pt x="547" y="280"/>
                    </a:cubicBezTo>
                    <a:cubicBezTo>
                      <a:pt x="547" y="280"/>
                      <a:pt x="547" y="280"/>
                      <a:pt x="547" y="280"/>
                    </a:cubicBezTo>
                    <a:cubicBezTo>
                      <a:pt x="547" y="280"/>
                      <a:pt x="547" y="280"/>
                      <a:pt x="547" y="280"/>
                    </a:cubicBezTo>
                    <a:cubicBezTo>
                      <a:pt x="547" y="282"/>
                      <a:pt x="546" y="284"/>
                      <a:pt x="546" y="286"/>
                    </a:cubicBezTo>
                    <a:cubicBezTo>
                      <a:pt x="545" y="305"/>
                      <a:pt x="542" y="324"/>
                      <a:pt x="536" y="341"/>
                    </a:cubicBezTo>
                    <a:cubicBezTo>
                      <a:pt x="531" y="357"/>
                      <a:pt x="522" y="372"/>
                      <a:pt x="513" y="387"/>
                    </a:cubicBezTo>
                    <a:cubicBezTo>
                      <a:pt x="513" y="388"/>
                      <a:pt x="514" y="390"/>
                      <a:pt x="514" y="392"/>
                    </a:cubicBezTo>
                    <a:cubicBezTo>
                      <a:pt x="515" y="394"/>
                      <a:pt x="513" y="395"/>
                      <a:pt x="512" y="395"/>
                    </a:cubicBezTo>
                    <a:cubicBezTo>
                      <a:pt x="511" y="395"/>
                      <a:pt x="510" y="395"/>
                      <a:pt x="509" y="393"/>
                    </a:cubicBezTo>
                    <a:cubicBezTo>
                      <a:pt x="505" y="399"/>
                      <a:pt x="502" y="405"/>
                      <a:pt x="498" y="410"/>
                    </a:cubicBezTo>
                    <a:cubicBezTo>
                      <a:pt x="480" y="438"/>
                      <a:pt x="460" y="463"/>
                      <a:pt x="435" y="485"/>
                    </a:cubicBezTo>
                    <a:cubicBezTo>
                      <a:pt x="393" y="521"/>
                      <a:pt x="336" y="538"/>
                      <a:pt x="278" y="538"/>
                    </a:cubicBezTo>
                    <a:cubicBezTo>
                      <a:pt x="213" y="538"/>
                      <a:pt x="148" y="517"/>
                      <a:pt x="103" y="479"/>
                    </a:cubicBezTo>
                    <a:cubicBezTo>
                      <a:pt x="81" y="460"/>
                      <a:pt x="62" y="437"/>
                      <a:pt x="47" y="411"/>
                    </a:cubicBezTo>
                    <a:cubicBezTo>
                      <a:pt x="32" y="394"/>
                      <a:pt x="24" y="373"/>
                      <a:pt x="21" y="350"/>
                    </a:cubicBezTo>
                    <a:cubicBezTo>
                      <a:pt x="15" y="327"/>
                      <a:pt x="12" y="304"/>
                      <a:pt x="12" y="281"/>
                    </a:cubicBezTo>
                    <a:cubicBezTo>
                      <a:pt x="12" y="281"/>
                      <a:pt x="12" y="281"/>
                      <a:pt x="11" y="281"/>
                    </a:cubicBezTo>
                    <a:cubicBezTo>
                      <a:pt x="10" y="281"/>
                      <a:pt x="8" y="280"/>
                      <a:pt x="8" y="278"/>
                    </a:cubicBezTo>
                    <a:cubicBezTo>
                      <a:pt x="10" y="268"/>
                      <a:pt x="12" y="258"/>
                      <a:pt x="16" y="248"/>
                    </a:cubicBezTo>
                    <a:cubicBezTo>
                      <a:pt x="17" y="238"/>
                      <a:pt x="20" y="228"/>
                      <a:pt x="24" y="218"/>
                    </a:cubicBezTo>
                    <a:cubicBezTo>
                      <a:pt x="23" y="223"/>
                      <a:pt x="22" y="228"/>
                      <a:pt x="21" y="234"/>
                    </a:cubicBezTo>
                    <a:cubicBezTo>
                      <a:pt x="24" y="226"/>
                      <a:pt x="27" y="219"/>
                      <a:pt x="31" y="211"/>
                    </a:cubicBezTo>
                    <a:cubicBezTo>
                      <a:pt x="32" y="205"/>
                      <a:pt x="34" y="198"/>
                      <a:pt x="36" y="191"/>
                    </a:cubicBezTo>
                    <a:cubicBezTo>
                      <a:pt x="41" y="183"/>
                      <a:pt x="47" y="174"/>
                      <a:pt x="54" y="166"/>
                    </a:cubicBezTo>
                    <a:cubicBezTo>
                      <a:pt x="55" y="164"/>
                      <a:pt x="53" y="161"/>
                      <a:pt x="51" y="161"/>
                    </a:cubicBezTo>
                    <a:cubicBezTo>
                      <a:pt x="51" y="161"/>
                      <a:pt x="50" y="161"/>
                      <a:pt x="50" y="162"/>
                    </a:cubicBezTo>
                    <a:cubicBezTo>
                      <a:pt x="48" y="164"/>
                      <a:pt x="46" y="167"/>
                      <a:pt x="44" y="169"/>
                    </a:cubicBezTo>
                    <a:cubicBezTo>
                      <a:pt x="56" y="140"/>
                      <a:pt x="73" y="114"/>
                      <a:pt x="96" y="91"/>
                    </a:cubicBezTo>
                    <a:cubicBezTo>
                      <a:pt x="133" y="55"/>
                      <a:pt x="183" y="30"/>
                      <a:pt x="231" y="15"/>
                    </a:cubicBezTo>
                    <a:cubicBezTo>
                      <a:pt x="253" y="9"/>
                      <a:pt x="276" y="5"/>
                      <a:pt x="299" y="5"/>
                    </a:cubicBezTo>
                    <a:cubicBezTo>
                      <a:pt x="328" y="5"/>
                      <a:pt x="356" y="11"/>
                      <a:pt x="383" y="22"/>
                    </a:cubicBezTo>
                    <a:cubicBezTo>
                      <a:pt x="385" y="23"/>
                      <a:pt x="386" y="24"/>
                      <a:pt x="388" y="25"/>
                    </a:cubicBezTo>
                    <a:cubicBezTo>
                      <a:pt x="388" y="25"/>
                      <a:pt x="388" y="24"/>
                      <a:pt x="389" y="24"/>
                    </a:cubicBezTo>
                    <a:cubicBezTo>
                      <a:pt x="389" y="24"/>
                      <a:pt x="390" y="24"/>
                      <a:pt x="390" y="24"/>
                    </a:cubicBezTo>
                    <a:cubicBezTo>
                      <a:pt x="392" y="24"/>
                      <a:pt x="393" y="25"/>
                      <a:pt x="393" y="27"/>
                    </a:cubicBezTo>
                    <a:cubicBezTo>
                      <a:pt x="408" y="35"/>
                      <a:pt x="423" y="45"/>
                      <a:pt x="437" y="57"/>
                    </a:cubicBezTo>
                    <a:cubicBezTo>
                      <a:pt x="438" y="56"/>
                      <a:pt x="439" y="56"/>
                      <a:pt x="439" y="55"/>
                    </a:cubicBezTo>
                    <a:cubicBezTo>
                      <a:pt x="440" y="54"/>
                      <a:pt x="440" y="54"/>
                      <a:pt x="441" y="54"/>
                    </a:cubicBezTo>
                    <a:cubicBezTo>
                      <a:pt x="441" y="54"/>
                      <a:pt x="442" y="54"/>
                      <a:pt x="442" y="55"/>
                    </a:cubicBezTo>
                    <a:cubicBezTo>
                      <a:pt x="423" y="39"/>
                      <a:pt x="402" y="25"/>
                      <a:pt x="381" y="15"/>
                    </a:cubicBezTo>
                    <a:cubicBezTo>
                      <a:pt x="356" y="4"/>
                      <a:pt x="329" y="0"/>
                      <a:pt x="30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5" name="Freeform 30">
                <a:extLst>
                  <a:ext uri="{FF2B5EF4-FFF2-40B4-BE49-F238E27FC236}">
                    <a16:creationId xmlns:a16="http://schemas.microsoft.com/office/drawing/2014/main" xmlns="" id="{1F670D33-9723-42C7-B78C-E0F5AC6875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3613" y="2395538"/>
                <a:ext cx="1763713" cy="1619250"/>
              </a:xfrm>
              <a:custGeom>
                <a:avLst/>
                <a:gdLst>
                  <a:gd name="T0" fmla="*/ 270 w 819"/>
                  <a:gd name="T1" fmla="*/ 747 h 753"/>
                  <a:gd name="T2" fmla="*/ 243 w 819"/>
                  <a:gd name="T3" fmla="*/ 744 h 753"/>
                  <a:gd name="T4" fmla="*/ 527 w 819"/>
                  <a:gd name="T5" fmla="*/ 744 h 753"/>
                  <a:gd name="T6" fmla="*/ 193 w 819"/>
                  <a:gd name="T7" fmla="*/ 726 h 753"/>
                  <a:gd name="T8" fmla="*/ 215 w 819"/>
                  <a:gd name="T9" fmla="*/ 734 h 753"/>
                  <a:gd name="T10" fmla="*/ 178 w 819"/>
                  <a:gd name="T11" fmla="*/ 711 h 753"/>
                  <a:gd name="T12" fmla="*/ 287 w 819"/>
                  <a:gd name="T13" fmla="*/ 742 h 753"/>
                  <a:gd name="T14" fmla="*/ 445 w 819"/>
                  <a:gd name="T15" fmla="*/ 703 h 753"/>
                  <a:gd name="T16" fmla="*/ 426 w 819"/>
                  <a:gd name="T17" fmla="*/ 707 h 753"/>
                  <a:gd name="T18" fmla="*/ 420 w 819"/>
                  <a:gd name="T19" fmla="*/ 707 h 753"/>
                  <a:gd name="T20" fmla="*/ 464 w 819"/>
                  <a:gd name="T21" fmla="*/ 701 h 753"/>
                  <a:gd name="T22" fmla="*/ 484 w 819"/>
                  <a:gd name="T23" fmla="*/ 696 h 753"/>
                  <a:gd name="T24" fmla="*/ 522 w 819"/>
                  <a:gd name="T25" fmla="*/ 746 h 753"/>
                  <a:gd name="T26" fmla="*/ 484 w 819"/>
                  <a:gd name="T27" fmla="*/ 696 h 753"/>
                  <a:gd name="T28" fmla="*/ 380 w 819"/>
                  <a:gd name="T29" fmla="*/ 691 h 753"/>
                  <a:gd name="T30" fmla="*/ 360 w 819"/>
                  <a:gd name="T31" fmla="*/ 685 h 753"/>
                  <a:gd name="T32" fmla="*/ 338 w 819"/>
                  <a:gd name="T33" fmla="*/ 689 h 753"/>
                  <a:gd name="T34" fmla="*/ 638 w 819"/>
                  <a:gd name="T35" fmla="*/ 672 h 753"/>
                  <a:gd name="T36" fmla="*/ 580 w 819"/>
                  <a:gd name="T37" fmla="*/ 723 h 753"/>
                  <a:gd name="T38" fmla="*/ 605 w 819"/>
                  <a:gd name="T39" fmla="*/ 706 h 753"/>
                  <a:gd name="T40" fmla="*/ 631 w 819"/>
                  <a:gd name="T41" fmla="*/ 686 h 753"/>
                  <a:gd name="T42" fmla="*/ 124 w 819"/>
                  <a:gd name="T43" fmla="*/ 671 h 753"/>
                  <a:gd name="T44" fmla="*/ 156 w 819"/>
                  <a:gd name="T45" fmla="*/ 703 h 753"/>
                  <a:gd name="T46" fmla="*/ 176 w 819"/>
                  <a:gd name="T47" fmla="*/ 711 h 753"/>
                  <a:gd name="T48" fmla="*/ 130 w 819"/>
                  <a:gd name="T49" fmla="*/ 652 h 753"/>
                  <a:gd name="T50" fmla="*/ 146 w 819"/>
                  <a:gd name="T51" fmla="*/ 620 h 753"/>
                  <a:gd name="T52" fmla="*/ 134 w 819"/>
                  <a:gd name="T53" fmla="*/ 585 h 753"/>
                  <a:gd name="T54" fmla="*/ 60 w 819"/>
                  <a:gd name="T55" fmla="*/ 303 h 753"/>
                  <a:gd name="T56" fmla="*/ 9 w 819"/>
                  <a:gd name="T57" fmla="*/ 413 h 753"/>
                  <a:gd name="T58" fmla="*/ 40 w 819"/>
                  <a:gd name="T59" fmla="*/ 494 h 753"/>
                  <a:gd name="T60" fmla="*/ 93 w 819"/>
                  <a:gd name="T61" fmla="*/ 509 h 753"/>
                  <a:gd name="T62" fmla="*/ 98 w 819"/>
                  <a:gd name="T63" fmla="*/ 512 h 753"/>
                  <a:gd name="T64" fmla="*/ 14 w 819"/>
                  <a:gd name="T65" fmla="*/ 371 h 753"/>
                  <a:gd name="T66" fmla="*/ 62 w 819"/>
                  <a:gd name="T67" fmla="*/ 293 h 753"/>
                  <a:gd name="T68" fmla="*/ 725 w 819"/>
                  <a:gd name="T69" fmla="*/ 317 h 753"/>
                  <a:gd name="T70" fmla="*/ 767 w 819"/>
                  <a:gd name="T71" fmla="*/ 484 h 753"/>
                  <a:gd name="T72" fmla="*/ 630 w 819"/>
                  <a:gd name="T73" fmla="*/ 639 h 753"/>
                  <a:gd name="T74" fmla="*/ 645 w 819"/>
                  <a:gd name="T75" fmla="*/ 645 h 753"/>
                  <a:gd name="T76" fmla="*/ 695 w 819"/>
                  <a:gd name="T77" fmla="*/ 509 h 753"/>
                  <a:gd name="T78" fmla="*/ 733 w 819"/>
                  <a:gd name="T79" fmla="*/ 493 h 753"/>
                  <a:gd name="T80" fmla="*/ 808 w 819"/>
                  <a:gd name="T81" fmla="*/ 321 h 753"/>
                  <a:gd name="T82" fmla="*/ 663 w 819"/>
                  <a:gd name="T83" fmla="*/ 174 h 753"/>
                  <a:gd name="T84" fmla="*/ 89 w 819"/>
                  <a:gd name="T85" fmla="*/ 136 h 753"/>
                  <a:gd name="T86" fmla="*/ 78 w 819"/>
                  <a:gd name="T87" fmla="*/ 261 h 753"/>
                  <a:gd name="T88" fmla="*/ 84 w 819"/>
                  <a:gd name="T89" fmla="*/ 239 h 753"/>
                  <a:gd name="T90" fmla="*/ 93 w 819"/>
                  <a:gd name="T91" fmla="*/ 141 h 753"/>
                  <a:gd name="T92" fmla="*/ 190 w 819"/>
                  <a:gd name="T93" fmla="*/ 119 h 753"/>
                  <a:gd name="T94" fmla="*/ 193 w 819"/>
                  <a:gd name="T95" fmla="*/ 115 h 753"/>
                  <a:gd name="T96" fmla="*/ 285 w 819"/>
                  <a:gd name="T97" fmla="*/ 13 h 753"/>
                  <a:gd name="T98" fmla="*/ 435 w 819"/>
                  <a:gd name="T99" fmla="*/ 37 h 753"/>
                  <a:gd name="T100" fmla="*/ 528 w 819"/>
                  <a:gd name="T101" fmla="*/ 12 h 753"/>
                  <a:gd name="T102" fmla="*/ 665 w 819"/>
                  <a:gd name="T103" fmla="*/ 97 h 753"/>
                  <a:gd name="T104" fmla="*/ 647 w 819"/>
                  <a:gd name="T105" fmla="*/ 145 h 753"/>
                  <a:gd name="T106" fmla="*/ 667 w 819"/>
                  <a:gd name="T107" fmla="*/ 67 h 753"/>
                  <a:gd name="T108" fmla="*/ 487 w 819"/>
                  <a:gd name="T109" fmla="*/ 42 h 753"/>
                  <a:gd name="T110" fmla="*/ 369 w 819"/>
                  <a:gd name="T111" fmla="*/ 56 h 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19" h="753">
                    <a:moveTo>
                      <a:pt x="248" y="743"/>
                    </a:moveTo>
                    <a:cubicBezTo>
                      <a:pt x="248" y="743"/>
                      <a:pt x="249" y="744"/>
                      <a:pt x="249" y="744"/>
                    </a:cubicBezTo>
                    <a:cubicBezTo>
                      <a:pt x="249" y="746"/>
                      <a:pt x="249" y="747"/>
                      <a:pt x="249" y="749"/>
                    </a:cubicBezTo>
                    <a:cubicBezTo>
                      <a:pt x="255" y="751"/>
                      <a:pt x="261" y="752"/>
                      <a:pt x="267" y="753"/>
                    </a:cubicBezTo>
                    <a:cubicBezTo>
                      <a:pt x="269" y="751"/>
                      <a:pt x="272" y="749"/>
                      <a:pt x="274" y="747"/>
                    </a:cubicBezTo>
                    <a:cubicBezTo>
                      <a:pt x="273" y="747"/>
                      <a:pt x="272" y="747"/>
                      <a:pt x="270" y="747"/>
                    </a:cubicBezTo>
                    <a:cubicBezTo>
                      <a:pt x="267" y="747"/>
                      <a:pt x="263" y="747"/>
                      <a:pt x="258" y="746"/>
                    </a:cubicBezTo>
                    <a:cubicBezTo>
                      <a:pt x="255" y="745"/>
                      <a:pt x="252" y="744"/>
                      <a:pt x="248" y="743"/>
                    </a:cubicBezTo>
                    <a:moveTo>
                      <a:pt x="234" y="738"/>
                    </a:moveTo>
                    <a:cubicBezTo>
                      <a:pt x="234" y="740"/>
                      <a:pt x="234" y="742"/>
                      <a:pt x="234" y="744"/>
                    </a:cubicBezTo>
                    <a:cubicBezTo>
                      <a:pt x="237" y="745"/>
                      <a:pt x="240" y="747"/>
                      <a:pt x="243" y="747"/>
                    </a:cubicBezTo>
                    <a:cubicBezTo>
                      <a:pt x="243" y="746"/>
                      <a:pt x="243" y="745"/>
                      <a:pt x="243" y="744"/>
                    </a:cubicBezTo>
                    <a:cubicBezTo>
                      <a:pt x="243" y="743"/>
                      <a:pt x="243" y="742"/>
                      <a:pt x="244" y="742"/>
                    </a:cubicBezTo>
                    <a:cubicBezTo>
                      <a:pt x="240" y="741"/>
                      <a:pt x="237" y="740"/>
                      <a:pt x="234" y="738"/>
                    </a:cubicBezTo>
                    <a:moveTo>
                      <a:pt x="544" y="733"/>
                    </a:moveTo>
                    <a:cubicBezTo>
                      <a:pt x="539" y="735"/>
                      <a:pt x="533" y="737"/>
                      <a:pt x="528" y="738"/>
                    </a:cubicBezTo>
                    <a:cubicBezTo>
                      <a:pt x="528" y="739"/>
                      <a:pt x="528" y="739"/>
                      <a:pt x="528" y="740"/>
                    </a:cubicBezTo>
                    <a:cubicBezTo>
                      <a:pt x="528" y="741"/>
                      <a:pt x="528" y="743"/>
                      <a:pt x="527" y="744"/>
                    </a:cubicBezTo>
                    <a:cubicBezTo>
                      <a:pt x="533" y="743"/>
                      <a:pt x="539" y="741"/>
                      <a:pt x="544" y="739"/>
                    </a:cubicBezTo>
                    <a:cubicBezTo>
                      <a:pt x="544" y="737"/>
                      <a:pt x="544" y="735"/>
                      <a:pt x="544" y="733"/>
                    </a:cubicBezTo>
                    <a:moveTo>
                      <a:pt x="178" y="711"/>
                    </a:moveTo>
                    <a:cubicBezTo>
                      <a:pt x="178" y="711"/>
                      <a:pt x="178" y="711"/>
                      <a:pt x="178" y="712"/>
                    </a:cubicBezTo>
                    <a:cubicBezTo>
                      <a:pt x="180" y="714"/>
                      <a:pt x="181" y="717"/>
                      <a:pt x="181" y="719"/>
                    </a:cubicBezTo>
                    <a:cubicBezTo>
                      <a:pt x="185" y="722"/>
                      <a:pt x="189" y="724"/>
                      <a:pt x="193" y="726"/>
                    </a:cubicBezTo>
                    <a:cubicBezTo>
                      <a:pt x="192" y="724"/>
                      <a:pt x="194" y="723"/>
                      <a:pt x="196" y="723"/>
                    </a:cubicBezTo>
                    <a:cubicBezTo>
                      <a:pt x="196" y="723"/>
                      <a:pt x="197" y="723"/>
                      <a:pt x="198" y="724"/>
                    </a:cubicBezTo>
                    <a:cubicBezTo>
                      <a:pt x="198" y="726"/>
                      <a:pt x="199" y="728"/>
                      <a:pt x="199" y="730"/>
                    </a:cubicBezTo>
                    <a:cubicBezTo>
                      <a:pt x="203" y="731"/>
                      <a:pt x="206" y="733"/>
                      <a:pt x="210" y="735"/>
                    </a:cubicBezTo>
                    <a:cubicBezTo>
                      <a:pt x="210" y="733"/>
                      <a:pt x="212" y="732"/>
                      <a:pt x="213" y="732"/>
                    </a:cubicBezTo>
                    <a:cubicBezTo>
                      <a:pt x="214" y="732"/>
                      <a:pt x="215" y="733"/>
                      <a:pt x="215" y="734"/>
                    </a:cubicBezTo>
                    <a:cubicBezTo>
                      <a:pt x="216" y="735"/>
                      <a:pt x="216" y="736"/>
                      <a:pt x="217" y="738"/>
                    </a:cubicBezTo>
                    <a:cubicBezTo>
                      <a:pt x="221" y="739"/>
                      <a:pt x="224" y="741"/>
                      <a:pt x="228" y="742"/>
                    </a:cubicBezTo>
                    <a:cubicBezTo>
                      <a:pt x="228" y="741"/>
                      <a:pt x="228" y="739"/>
                      <a:pt x="228" y="737"/>
                    </a:cubicBezTo>
                    <a:cubicBezTo>
                      <a:pt x="228" y="737"/>
                      <a:pt x="228" y="737"/>
                      <a:pt x="229" y="736"/>
                    </a:cubicBezTo>
                    <a:cubicBezTo>
                      <a:pt x="215" y="731"/>
                      <a:pt x="201" y="724"/>
                      <a:pt x="188" y="717"/>
                    </a:cubicBezTo>
                    <a:cubicBezTo>
                      <a:pt x="185" y="715"/>
                      <a:pt x="181" y="713"/>
                      <a:pt x="178" y="711"/>
                    </a:cubicBezTo>
                    <a:moveTo>
                      <a:pt x="306" y="708"/>
                    </a:moveTo>
                    <a:cubicBezTo>
                      <a:pt x="306" y="708"/>
                      <a:pt x="306" y="709"/>
                      <a:pt x="305" y="710"/>
                    </a:cubicBezTo>
                    <a:cubicBezTo>
                      <a:pt x="302" y="718"/>
                      <a:pt x="299" y="727"/>
                      <a:pt x="295" y="733"/>
                    </a:cubicBezTo>
                    <a:cubicBezTo>
                      <a:pt x="295" y="734"/>
                      <a:pt x="295" y="734"/>
                      <a:pt x="294" y="735"/>
                    </a:cubicBezTo>
                    <a:cubicBezTo>
                      <a:pt x="294" y="735"/>
                      <a:pt x="294" y="735"/>
                      <a:pt x="293" y="736"/>
                    </a:cubicBezTo>
                    <a:cubicBezTo>
                      <a:pt x="292" y="738"/>
                      <a:pt x="290" y="740"/>
                      <a:pt x="287" y="742"/>
                    </a:cubicBezTo>
                    <a:cubicBezTo>
                      <a:pt x="283" y="746"/>
                      <a:pt x="279" y="750"/>
                      <a:pt x="275" y="753"/>
                    </a:cubicBezTo>
                    <a:cubicBezTo>
                      <a:pt x="288" y="753"/>
                      <a:pt x="298" y="744"/>
                      <a:pt x="303" y="732"/>
                    </a:cubicBezTo>
                    <a:cubicBezTo>
                      <a:pt x="307" y="726"/>
                      <a:pt x="308" y="718"/>
                      <a:pt x="310" y="712"/>
                    </a:cubicBezTo>
                    <a:cubicBezTo>
                      <a:pt x="309" y="710"/>
                      <a:pt x="308" y="709"/>
                      <a:pt x="306" y="708"/>
                    </a:cubicBezTo>
                    <a:moveTo>
                      <a:pt x="459" y="702"/>
                    </a:moveTo>
                    <a:cubicBezTo>
                      <a:pt x="454" y="703"/>
                      <a:pt x="449" y="703"/>
                      <a:pt x="445" y="703"/>
                    </a:cubicBezTo>
                    <a:cubicBezTo>
                      <a:pt x="445" y="705"/>
                      <a:pt x="445" y="706"/>
                      <a:pt x="445" y="707"/>
                    </a:cubicBezTo>
                    <a:cubicBezTo>
                      <a:pt x="450" y="707"/>
                      <a:pt x="454" y="707"/>
                      <a:pt x="459" y="707"/>
                    </a:cubicBezTo>
                    <a:cubicBezTo>
                      <a:pt x="459" y="707"/>
                      <a:pt x="460" y="707"/>
                      <a:pt x="460" y="707"/>
                    </a:cubicBezTo>
                    <a:cubicBezTo>
                      <a:pt x="459" y="705"/>
                      <a:pt x="459" y="704"/>
                      <a:pt x="459" y="702"/>
                    </a:cubicBezTo>
                    <a:moveTo>
                      <a:pt x="424" y="702"/>
                    </a:moveTo>
                    <a:cubicBezTo>
                      <a:pt x="425" y="704"/>
                      <a:pt x="425" y="705"/>
                      <a:pt x="426" y="707"/>
                    </a:cubicBezTo>
                    <a:cubicBezTo>
                      <a:pt x="431" y="707"/>
                      <a:pt x="435" y="707"/>
                      <a:pt x="440" y="707"/>
                    </a:cubicBezTo>
                    <a:cubicBezTo>
                      <a:pt x="439" y="706"/>
                      <a:pt x="439" y="705"/>
                      <a:pt x="439" y="703"/>
                    </a:cubicBezTo>
                    <a:cubicBezTo>
                      <a:pt x="434" y="703"/>
                      <a:pt x="429" y="703"/>
                      <a:pt x="424" y="702"/>
                    </a:cubicBezTo>
                    <a:moveTo>
                      <a:pt x="406" y="698"/>
                    </a:moveTo>
                    <a:cubicBezTo>
                      <a:pt x="407" y="701"/>
                      <a:pt x="408" y="703"/>
                      <a:pt x="408" y="705"/>
                    </a:cubicBezTo>
                    <a:cubicBezTo>
                      <a:pt x="412" y="706"/>
                      <a:pt x="416" y="706"/>
                      <a:pt x="420" y="707"/>
                    </a:cubicBezTo>
                    <a:cubicBezTo>
                      <a:pt x="420" y="707"/>
                      <a:pt x="420" y="707"/>
                      <a:pt x="420" y="707"/>
                    </a:cubicBezTo>
                    <a:cubicBezTo>
                      <a:pt x="419" y="705"/>
                      <a:pt x="419" y="703"/>
                      <a:pt x="418" y="701"/>
                    </a:cubicBezTo>
                    <a:cubicBezTo>
                      <a:pt x="418" y="701"/>
                      <a:pt x="418" y="701"/>
                      <a:pt x="418" y="701"/>
                    </a:cubicBezTo>
                    <a:cubicBezTo>
                      <a:pt x="414" y="700"/>
                      <a:pt x="410" y="699"/>
                      <a:pt x="406" y="698"/>
                    </a:cubicBezTo>
                    <a:moveTo>
                      <a:pt x="478" y="697"/>
                    </a:moveTo>
                    <a:cubicBezTo>
                      <a:pt x="474" y="698"/>
                      <a:pt x="469" y="700"/>
                      <a:pt x="464" y="701"/>
                    </a:cubicBezTo>
                    <a:cubicBezTo>
                      <a:pt x="465" y="703"/>
                      <a:pt x="465" y="704"/>
                      <a:pt x="465" y="706"/>
                    </a:cubicBezTo>
                    <a:cubicBezTo>
                      <a:pt x="468" y="705"/>
                      <a:pt x="470" y="705"/>
                      <a:pt x="472" y="705"/>
                    </a:cubicBezTo>
                    <a:cubicBezTo>
                      <a:pt x="474" y="704"/>
                      <a:pt x="475" y="704"/>
                      <a:pt x="476" y="704"/>
                    </a:cubicBezTo>
                    <a:cubicBezTo>
                      <a:pt x="477" y="704"/>
                      <a:pt x="478" y="704"/>
                      <a:pt x="479" y="705"/>
                    </a:cubicBezTo>
                    <a:cubicBezTo>
                      <a:pt x="479" y="702"/>
                      <a:pt x="479" y="699"/>
                      <a:pt x="478" y="697"/>
                    </a:cubicBezTo>
                    <a:moveTo>
                      <a:pt x="484" y="696"/>
                    </a:moveTo>
                    <a:cubicBezTo>
                      <a:pt x="484" y="700"/>
                      <a:pt x="485" y="704"/>
                      <a:pt x="485" y="709"/>
                    </a:cubicBezTo>
                    <a:cubicBezTo>
                      <a:pt x="488" y="712"/>
                      <a:pt x="489" y="718"/>
                      <a:pt x="491" y="723"/>
                    </a:cubicBezTo>
                    <a:cubicBezTo>
                      <a:pt x="493" y="732"/>
                      <a:pt x="493" y="742"/>
                      <a:pt x="494" y="751"/>
                    </a:cubicBezTo>
                    <a:cubicBezTo>
                      <a:pt x="495" y="752"/>
                      <a:pt x="496" y="753"/>
                      <a:pt x="497" y="753"/>
                    </a:cubicBezTo>
                    <a:cubicBezTo>
                      <a:pt x="497" y="753"/>
                      <a:pt x="498" y="753"/>
                      <a:pt x="498" y="753"/>
                    </a:cubicBezTo>
                    <a:cubicBezTo>
                      <a:pt x="506" y="751"/>
                      <a:pt x="514" y="749"/>
                      <a:pt x="522" y="746"/>
                    </a:cubicBezTo>
                    <a:cubicBezTo>
                      <a:pt x="522" y="745"/>
                      <a:pt x="522" y="744"/>
                      <a:pt x="522" y="743"/>
                    </a:cubicBezTo>
                    <a:cubicBezTo>
                      <a:pt x="522" y="742"/>
                      <a:pt x="522" y="741"/>
                      <a:pt x="522" y="740"/>
                    </a:cubicBezTo>
                    <a:cubicBezTo>
                      <a:pt x="514" y="743"/>
                      <a:pt x="507" y="745"/>
                      <a:pt x="503" y="745"/>
                    </a:cubicBezTo>
                    <a:cubicBezTo>
                      <a:pt x="500" y="745"/>
                      <a:pt x="499" y="744"/>
                      <a:pt x="499" y="743"/>
                    </a:cubicBezTo>
                    <a:cubicBezTo>
                      <a:pt x="497" y="726"/>
                      <a:pt x="495" y="710"/>
                      <a:pt x="484" y="696"/>
                    </a:cubicBezTo>
                    <a:cubicBezTo>
                      <a:pt x="484" y="696"/>
                      <a:pt x="484" y="696"/>
                      <a:pt x="484" y="696"/>
                    </a:cubicBezTo>
                    <a:moveTo>
                      <a:pt x="380" y="691"/>
                    </a:moveTo>
                    <a:cubicBezTo>
                      <a:pt x="380" y="692"/>
                      <a:pt x="380" y="692"/>
                      <a:pt x="380" y="692"/>
                    </a:cubicBezTo>
                    <a:cubicBezTo>
                      <a:pt x="380" y="694"/>
                      <a:pt x="381" y="696"/>
                      <a:pt x="381" y="697"/>
                    </a:cubicBezTo>
                    <a:cubicBezTo>
                      <a:pt x="388" y="700"/>
                      <a:pt x="395" y="702"/>
                      <a:pt x="402" y="704"/>
                    </a:cubicBezTo>
                    <a:cubicBezTo>
                      <a:pt x="402" y="701"/>
                      <a:pt x="401" y="699"/>
                      <a:pt x="400" y="697"/>
                    </a:cubicBezTo>
                    <a:cubicBezTo>
                      <a:pt x="393" y="695"/>
                      <a:pt x="387" y="693"/>
                      <a:pt x="380" y="691"/>
                    </a:cubicBezTo>
                    <a:moveTo>
                      <a:pt x="360" y="685"/>
                    </a:moveTo>
                    <a:cubicBezTo>
                      <a:pt x="361" y="687"/>
                      <a:pt x="361" y="689"/>
                      <a:pt x="362" y="691"/>
                    </a:cubicBezTo>
                    <a:cubicBezTo>
                      <a:pt x="366" y="692"/>
                      <a:pt x="371" y="694"/>
                      <a:pt x="375" y="695"/>
                    </a:cubicBezTo>
                    <a:cubicBezTo>
                      <a:pt x="375" y="695"/>
                      <a:pt x="375" y="694"/>
                      <a:pt x="375" y="694"/>
                    </a:cubicBezTo>
                    <a:cubicBezTo>
                      <a:pt x="375" y="692"/>
                      <a:pt x="376" y="691"/>
                      <a:pt x="377" y="690"/>
                    </a:cubicBezTo>
                    <a:cubicBezTo>
                      <a:pt x="371" y="689"/>
                      <a:pt x="366" y="687"/>
                      <a:pt x="360" y="685"/>
                    </a:cubicBezTo>
                    <a:moveTo>
                      <a:pt x="342" y="682"/>
                    </a:moveTo>
                    <a:cubicBezTo>
                      <a:pt x="327" y="682"/>
                      <a:pt x="316" y="689"/>
                      <a:pt x="309" y="703"/>
                    </a:cubicBezTo>
                    <a:cubicBezTo>
                      <a:pt x="310" y="705"/>
                      <a:pt x="311" y="706"/>
                      <a:pt x="312" y="706"/>
                    </a:cubicBezTo>
                    <a:cubicBezTo>
                      <a:pt x="317" y="697"/>
                      <a:pt x="324" y="691"/>
                      <a:pt x="333" y="689"/>
                    </a:cubicBezTo>
                    <a:cubicBezTo>
                      <a:pt x="333" y="688"/>
                      <a:pt x="334" y="688"/>
                      <a:pt x="335" y="688"/>
                    </a:cubicBezTo>
                    <a:cubicBezTo>
                      <a:pt x="336" y="688"/>
                      <a:pt x="337" y="688"/>
                      <a:pt x="338" y="689"/>
                    </a:cubicBezTo>
                    <a:cubicBezTo>
                      <a:pt x="339" y="688"/>
                      <a:pt x="341" y="688"/>
                      <a:pt x="342" y="688"/>
                    </a:cubicBezTo>
                    <a:cubicBezTo>
                      <a:pt x="347" y="688"/>
                      <a:pt x="351" y="689"/>
                      <a:pt x="356" y="690"/>
                    </a:cubicBezTo>
                    <a:cubicBezTo>
                      <a:pt x="355" y="688"/>
                      <a:pt x="355" y="686"/>
                      <a:pt x="354" y="685"/>
                    </a:cubicBezTo>
                    <a:cubicBezTo>
                      <a:pt x="354" y="684"/>
                      <a:pt x="354" y="684"/>
                      <a:pt x="354" y="684"/>
                    </a:cubicBezTo>
                    <a:cubicBezTo>
                      <a:pt x="350" y="683"/>
                      <a:pt x="346" y="682"/>
                      <a:pt x="342" y="682"/>
                    </a:cubicBezTo>
                    <a:moveTo>
                      <a:pt x="638" y="672"/>
                    </a:moveTo>
                    <a:cubicBezTo>
                      <a:pt x="636" y="675"/>
                      <a:pt x="633" y="678"/>
                      <a:pt x="630" y="680"/>
                    </a:cubicBezTo>
                    <a:cubicBezTo>
                      <a:pt x="611" y="698"/>
                      <a:pt x="588" y="712"/>
                      <a:pt x="564" y="724"/>
                    </a:cubicBezTo>
                    <a:cubicBezTo>
                      <a:pt x="563" y="725"/>
                      <a:pt x="558" y="727"/>
                      <a:pt x="550" y="730"/>
                    </a:cubicBezTo>
                    <a:cubicBezTo>
                      <a:pt x="550" y="731"/>
                      <a:pt x="550" y="732"/>
                      <a:pt x="549" y="732"/>
                    </a:cubicBezTo>
                    <a:cubicBezTo>
                      <a:pt x="549" y="734"/>
                      <a:pt x="549" y="735"/>
                      <a:pt x="550" y="737"/>
                    </a:cubicBezTo>
                    <a:cubicBezTo>
                      <a:pt x="560" y="732"/>
                      <a:pt x="570" y="728"/>
                      <a:pt x="580" y="723"/>
                    </a:cubicBezTo>
                    <a:cubicBezTo>
                      <a:pt x="580" y="722"/>
                      <a:pt x="580" y="721"/>
                      <a:pt x="580" y="720"/>
                    </a:cubicBezTo>
                    <a:cubicBezTo>
                      <a:pt x="580" y="718"/>
                      <a:pt x="581" y="718"/>
                      <a:pt x="582" y="718"/>
                    </a:cubicBezTo>
                    <a:cubicBezTo>
                      <a:pt x="583" y="718"/>
                      <a:pt x="585" y="718"/>
                      <a:pt x="585" y="720"/>
                    </a:cubicBezTo>
                    <a:cubicBezTo>
                      <a:pt x="591" y="717"/>
                      <a:pt x="597" y="713"/>
                      <a:pt x="603" y="710"/>
                    </a:cubicBezTo>
                    <a:cubicBezTo>
                      <a:pt x="603" y="709"/>
                      <a:pt x="603" y="709"/>
                      <a:pt x="603" y="708"/>
                    </a:cubicBezTo>
                    <a:cubicBezTo>
                      <a:pt x="603" y="707"/>
                      <a:pt x="604" y="706"/>
                      <a:pt x="605" y="706"/>
                    </a:cubicBezTo>
                    <a:cubicBezTo>
                      <a:pt x="606" y="706"/>
                      <a:pt x="607" y="706"/>
                      <a:pt x="607" y="707"/>
                    </a:cubicBezTo>
                    <a:cubicBezTo>
                      <a:pt x="611" y="704"/>
                      <a:pt x="614" y="702"/>
                      <a:pt x="618" y="699"/>
                    </a:cubicBezTo>
                    <a:cubicBezTo>
                      <a:pt x="618" y="697"/>
                      <a:pt x="619" y="697"/>
                      <a:pt x="620" y="697"/>
                    </a:cubicBezTo>
                    <a:cubicBezTo>
                      <a:pt x="620" y="697"/>
                      <a:pt x="621" y="697"/>
                      <a:pt x="621" y="697"/>
                    </a:cubicBezTo>
                    <a:cubicBezTo>
                      <a:pt x="624" y="694"/>
                      <a:pt x="628" y="690"/>
                      <a:pt x="632" y="687"/>
                    </a:cubicBezTo>
                    <a:cubicBezTo>
                      <a:pt x="631" y="687"/>
                      <a:pt x="631" y="686"/>
                      <a:pt x="631" y="686"/>
                    </a:cubicBezTo>
                    <a:cubicBezTo>
                      <a:pt x="631" y="684"/>
                      <a:pt x="633" y="682"/>
                      <a:pt x="634" y="682"/>
                    </a:cubicBezTo>
                    <a:cubicBezTo>
                      <a:pt x="635" y="682"/>
                      <a:pt x="635" y="682"/>
                      <a:pt x="636" y="683"/>
                    </a:cubicBezTo>
                    <a:cubicBezTo>
                      <a:pt x="637" y="681"/>
                      <a:pt x="639" y="680"/>
                      <a:pt x="641" y="678"/>
                    </a:cubicBezTo>
                    <a:cubicBezTo>
                      <a:pt x="640" y="676"/>
                      <a:pt x="639" y="674"/>
                      <a:pt x="638" y="672"/>
                    </a:cubicBezTo>
                    <a:moveTo>
                      <a:pt x="131" y="657"/>
                    </a:moveTo>
                    <a:cubicBezTo>
                      <a:pt x="129" y="661"/>
                      <a:pt x="126" y="666"/>
                      <a:pt x="124" y="671"/>
                    </a:cubicBezTo>
                    <a:cubicBezTo>
                      <a:pt x="124" y="677"/>
                      <a:pt x="128" y="682"/>
                      <a:pt x="135" y="687"/>
                    </a:cubicBezTo>
                    <a:cubicBezTo>
                      <a:pt x="137" y="689"/>
                      <a:pt x="138" y="690"/>
                      <a:pt x="140" y="692"/>
                    </a:cubicBezTo>
                    <a:cubicBezTo>
                      <a:pt x="141" y="691"/>
                      <a:pt x="141" y="691"/>
                      <a:pt x="142" y="691"/>
                    </a:cubicBezTo>
                    <a:cubicBezTo>
                      <a:pt x="143" y="691"/>
                      <a:pt x="145" y="692"/>
                      <a:pt x="145" y="694"/>
                    </a:cubicBezTo>
                    <a:cubicBezTo>
                      <a:pt x="145" y="694"/>
                      <a:pt x="145" y="695"/>
                      <a:pt x="145" y="695"/>
                    </a:cubicBezTo>
                    <a:cubicBezTo>
                      <a:pt x="148" y="698"/>
                      <a:pt x="152" y="700"/>
                      <a:pt x="156" y="703"/>
                    </a:cubicBezTo>
                    <a:cubicBezTo>
                      <a:pt x="155" y="701"/>
                      <a:pt x="157" y="700"/>
                      <a:pt x="158" y="700"/>
                    </a:cubicBezTo>
                    <a:cubicBezTo>
                      <a:pt x="159" y="700"/>
                      <a:pt x="161" y="701"/>
                      <a:pt x="161" y="702"/>
                    </a:cubicBezTo>
                    <a:cubicBezTo>
                      <a:pt x="161" y="704"/>
                      <a:pt x="162" y="706"/>
                      <a:pt x="162" y="707"/>
                    </a:cubicBezTo>
                    <a:cubicBezTo>
                      <a:pt x="166" y="710"/>
                      <a:pt x="170" y="713"/>
                      <a:pt x="174" y="716"/>
                    </a:cubicBezTo>
                    <a:cubicBezTo>
                      <a:pt x="174" y="716"/>
                      <a:pt x="174" y="715"/>
                      <a:pt x="174" y="715"/>
                    </a:cubicBezTo>
                    <a:cubicBezTo>
                      <a:pt x="173" y="713"/>
                      <a:pt x="175" y="711"/>
                      <a:pt x="176" y="711"/>
                    </a:cubicBezTo>
                    <a:cubicBezTo>
                      <a:pt x="177" y="711"/>
                      <a:pt x="177" y="711"/>
                      <a:pt x="177" y="711"/>
                    </a:cubicBezTo>
                    <a:cubicBezTo>
                      <a:pt x="163" y="702"/>
                      <a:pt x="149" y="692"/>
                      <a:pt x="135" y="681"/>
                    </a:cubicBezTo>
                    <a:cubicBezTo>
                      <a:pt x="129" y="676"/>
                      <a:pt x="128" y="667"/>
                      <a:pt x="131" y="657"/>
                    </a:cubicBezTo>
                    <a:moveTo>
                      <a:pt x="143" y="625"/>
                    </a:moveTo>
                    <a:cubicBezTo>
                      <a:pt x="137" y="633"/>
                      <a:pt x="132" y="643"/>
                      <a:pt x="129" y="652"/>
                    </a:cubicBezTo>
                    <a:cubicBezTo>
                      <a:pt x="129" y="652"/>
                      <a:pt x="129" y="652"/>
                      <a:pt x="130" y="652"/>
                    </a:cubicBezTo>
                    <a:cubicBezTo>
                      <a:pt x="131" y="652"/>
                      <a:pt x="132" y="653"/>
                      <a:pt x="133" y="654"/>
                    </a:cubicBezTo>
                    <a:cubicBezTo>
                      <a:pt x="136" y="645"/>
                      <a:pt x="141" y="636"/>
                      <a:pt x="147" y="629"/>
                    </a:cubicBezTo>
                    <a:cubicBezTo>
                      <a:pt x="145" y="627"/>
                      <a:pt x="144" y="626"/>
                      <a:pt x="143" y="625"/>
                    </a:cubicBezTo>
                    <a:moveTo>
                      <a:pt x="143" y="587"/>
                    </a:moveTo>
                    <a:cubicBezTo>
                      <a:pt x="144" y="590"/>
                      <a:pt x="144" y="593"/>
                      <a:pt x="144" y="595"/>
                    </a:cubicBezTo>
                    <a:cubicBezTo>
                      <a:pt x="154" y="606"/>
                      <a:pt x="153" y="610"/>
                      <a:pt x="146" y="620"/>
                    </a:cubicBezTo>
                    <a:cubicBezTo>
                      <a:pt x="147" y="622"/>
                      <a:pt x="148" y="623"/>
                      <a:pt x="150" y="624"/>
                    </a:cubicBezTo>
                    <a:cubicBezTo>
                      <a:pt x="154" y="618"/>
                      <a:pt x="159" y="613"/>
                      <a:pt x="162" y="611"/>
                    </a:cubicBezTo>
                    <a:cubicBezTo>
                      <a:pt x="163" y="609"/>
                      <a:pt x="162" y="608"/>
                      <a:pt x="161" y="607"/>
                    </a:cubicBezTo>
                    <a:cubicBezTo>
                      <a:pt x="156" y="600"/>
                      <a:pt x="149" y="594"/>
                      <a:pt x="143" y="587"/>
                    </a:cubicBezTo>
                    <a:moveTo>
                      <a:pt x="133" y="576"/>
                    </a:moveTo>
                    <a:cubicBezTo>
                      <a:pt x="133" y="579"/>
                      <a:pt x="133" y="582"/>
                      <a:pt x="134" y="585"/>
                    </a:cubicBezTo>
                    <a:cubicBezTo>
                      <a:pt x="135" y="586"/>
                      <a:pt x="137" y="588"/>
                      <a:pt x="138" y="589"/>
                    </a:cubicBezTo>
                    <a:cubicBezTo>
                      <a:pt x="138" y="588"/>
                      <a:pt x="138" y="586"/>
                      <a:pt x="137" y="584"/>
                    </a:cubicBezTo>
                    <a:cubicBezTo>
                      <a:pt x="137" y="583"/>
                      <a:pt x="138" y="582"/>
                      <a:pt x="139" y="582"/>
                    </a:cubicBezTo>
                    <a:cubicBezTo>
                      <a:pt x="137" y="580"/>
                      <a:pt x="135" y="578"/>
                      <a:pt x="133" y="576"/>
                    </a:cubicBezTo>
                    <a:moveTo>
                      <a:pt x="62" y="293"/>
                    </a:moveTo>
                    <a:cubicBezTo>
                      <a:pt x="61" y="296"/>
                      <a:pt x="61" y="300"/>
                      <a:pt x="60" y="303"/>
                    </a:cubicBezTo>
                    <a:cubicBezTo>
                      <a:pt x="59" y="314"/>
                      <a:pt x="58" y="325"/>
                      <a:pt x="60" y="336"/>
                    </a:cubicBezTo>
                    <a:cubicBezTo>
                      <a:pt x="60" y="338"/>
                      <a:pt x="60" y="350"/>
                      <a:pt x="64" y="351"/>
                    </a:cubicBezTo>
                    <a:cubicBezTo>
                      <a:pt x="59" y="350"/>
                      <a:pt x="54" y="350"/>
                      <a:pt x="49" y="349"/>
                    </a:cubicBezTo>
                    <a:cubicBezTo>
                      <a:pt x="45" y="348"/>
                      <a:pt x="40" y="348"/>
                      <a:pt x="34" y="348"/>
                    </a:cubicBezTo>
                    <a:cubicBezTo>
                      <a:pt x="25" y="348"/>
                      <a:pt x="15" y="349"/>
                      <a:pt x="12" y="356"/>
                    </a:cubicBezTo>
                    <a:cubicBezTo>
                      <a:pt x="4" y="374"/>
                      <a:pt x="10" y="394"/>
                      <a:pt x="9" y="413"/>
                    </a:cubicBezTo>
                    <a:cubicBezTo>
                      <a:pt x="7" y="433"/>
                      <a:pt x="0" y="480"/>
                      <a:pt x="22" y="492"/>
                    </a:cubicBezTo>
                    <a:cubicBezTo>
                      <a:pt x="22" y="490"/>
                      <a:pt x="23" y="489"/>
                      <a:pt x="25" y="489"/>
                    </a:cubicBezTo>
                    <a:cubicBezTo>
                      <a:pt x="26" y="489"/>
                      <a:pt x="27" y="490"/>
                      <a:pt x="27" y="491"/>
                    </a:cubicBezTo>
                    <a:cubicBezTo>
                      <a:pt x="28" y="492"/>
                      <a:pt x="28" y="493"/>
                      <a:pt x="28" y="494"/>
                    </a:cubicBezTo>
                    <a:cubicBezTo>
                      <a:pt x="30" y="495"/>
                      <a:pt x="32" y="495"/>
                      <a:pt x="34" y="495"/>
                    </a:cubicBezTo>
                    <a:cubicBezTo>
                      <a:pt x="36" y="495"/>
                      <a:pt x="38" y="495"/>
                      <a:pt x="40" y="494"/>
                    </a:cubicBezTo>
                    <a:cubicBezTo>
                      <a:pt x="39" y="493"/>
                      <a:pt x="41" y="491"/>
                      <a:pt x="42" y="491"/>
                    </a:cubicBezTo>
                    <a:cubicBezTo>
                      <a:pt x="43" y="491"/>
                      <a:pt x="43" y="491"/>
                      <a:pt x="44" y="491"/>
                    </a:cubicBezTo>
                    <a:cubicBezTo>
                      <a:pt x="45" y="492"/>
                      <a:pt x="45" y="492"/>
                      <a:pt x="46" y="493"/>
                    </a:cubicBezTo>
                    <a:cubicBezTo>
                      <a:pt x="56" y="491"/>
                      <a:pt x="65" y="487"/>
                      <a:pt x="75" y="487"/>
                    </a:cubicBezTo>
                    <a:cubicBezTo>
                      <a:pt x="75" y="487"/>
                      <a:pt x="75" y="487"/>
                      <a:pt x="75" y="487"/>
                    </a:cubicBezTo>
                    <a:cubicBezTo>
                      <a:pt x="86" y="487"/>
                      <a:pt x="90" y="497"/>
                      <a:pt x="93" y="509"/>
                    </a:cubicBezTo>
                    <a:cubicBezTo>
                      <a:pt x="93" y="509"/>
                      <a:pt x="94" y="509"/>
                      <a:pt x="94" y="510"/>
                    </a:cubicBezTo>
                    <a:cubicBezTo>
                      <a:pt x="97" y="523"/>
                      <a:pt x="101" y="537"/>
                      <a:pt x="106" y="551"/>
                    </a:cubicBezTo>
                    <a:cubicBezTo>
                      <a:pt x="112" y="561"/>
                      <a:pt x="120" y="570"/>
                      <a:pt x="128" y="579"/>
                    </a:cubicBezTo>
                    <a:cubicBezTo>
                      <a:pt x="128" y="576"/>
                      <a:pt x="127" y="574"/>
                      <a:pt x="127" y="571"/>
                    </a:cubicBezTo>
                    <a:cubicBezTo>
                      <a:pt x="127" y="570"/>
                      <a:pt x="127" y="570"/>
                      <a:pt x="128" y="570"/>
                    </a:cubicBezTo>
                    <a:cubicBezTo>
                      <a:pt x="114" y="553"/>
                      <a:pt x="102" y="535"/>
                      <a:pt x="98" y="512"/>
                    </a:cubicBezTo>
                    <a:cubicBezTo>
                      <a:pt x="95" y="494"/>
                      <a:pt x="89" y="482"/>
                      <a:pt x="72" y="482"/>
                    </a:cubicBezTo>
                    <a:cubicBezTo>
                      <a:pt x="70" y="482"/>
                      <a:pt x="67" y="482"/>
                      <a:pt x="64" y="483"/>
                    </a:cubicBezTo>
                    <a:cubicBezTo>
                      <a:pt x="55" y="484"/>
                      <a:pt x="44" y="489"/>
                      <a:pt x="34" y="489"/>
                    </a:cubicBezTo>
                    <a:cubicBezTo>
                      <a:pt x="25" y="489"/>
                      <a:pt x="18" y="485"/>
                      <a:pt x="15" y="473"/>
                    </a:cubicBezTo>
                    <a:cubicBezTo>
                      <a:pt x="11" y="453"/>
                      <a:pt x="12" y="433"/>
                      <a:pt x="14" y="413"/>
                    </a:cubicBezTo>
                    <a:cubicBezTo>
                      <a:pt x="15" y="399"/>
                      <a:pt x="13" y="385"/>
                      <a:pt x="14" y="371"/>
                    </a:cubicBezTo>
                    <a:cubicBezTo>
                      <a:pt x="14" y="357"/>
                      <a:pt x="25" y="353"/>
                      <a:pt x="37" y="353"/>
                    </a:cubicBezTo>
                    <a:cubicBezTo>
                      <a:pt x="47" y="353"/>
                      <a:pt x="58" y="356"/>
                      <a:pt x="65" y="357"/>
                    </a:cubicBezTo>
                    <a:cubicBezTo>
                      <a:pt x="65" y="357"/>
                      <a:pt x="66" y="357"/>
                      <a:pt x="66" y="357"/>
                    </a:cubicBezTo>
                    <a:cubicBezTo>
                      <a:pt x="68" y="357"/>
                      <a:pt x="69" y="356"/>
                      <a:pt x="68" y="354"/>
                    </a:cubicBezTo>
                    <a:cubicBezTo>
                      <a:pt x="64" y="333"/>
                      <a:pt x="64" y="313"/>
                      <a:pt x="68" y="293"/>
                    </a:cubicBezTo>
                    <a:cubicBezTo>
                      <a:pt x="66" y="293"/>
                      <a:pt x="64" y="293"/>
                      <a:pt x="62" y="293"/>
                    </a:cubicBezTo>
                    <a:moveTo>
                      <a:pt x="663" y="174"/>
                    </a:moveTo>
                    <a:cubicBezTo>
                      <a:pt x="662" y="175"/>
                      <a:pt x="661" y="177"/>
                      <a:pt x="660" y="179"/>
                    </a:cubicBezTo>
                    <a:cubicBezTo>
                      <a:pt x="664" y="183"/>
                      <a:pt x="668" y="188"/>
                      <a:pt x="672" y="192"/>
                    </a:cubicBezTo>
                    <a:cubicBezTo>
                      <a:pt x="690" y="212"/>
                      <a:pt x="700" y="231"/>
                      <a:pt x="706" y="256"/>
                    </a:cubicBezTo>
                    <a:cubicBezTo>
                      <a:pt x="710" y="277"/>
                      <a:pt x="713" y="297"/>
                      <a:pt x="723" y="316"/>
                    </a:cubicBezTo>
                    <a:cubicBezTo>
                      <a:pt x="723" y="317"/>
                      <a:pt x="724" y="317"/>
                      <a:pt x="725" y="317"/>
                    </a:cubicBezTo>
                    <a:cubicBezTo>
                      <a:pt x="725" y="317"/>
                      <a:pt x="726" y="317"/>
                      <a:pt x="726" y="317"/>
                    </a:cubicBezTo>
                    <a:cubicBezTo>
                      <a:pt x="737" y="312"/>
                      <a:pt x="749" y="310"/>
                      <a:pt x="760" y="310"/>
                    </a:cubicBezTo>
                    <a:cubicBezTo>
                      <a:pt x="764" y="310"/>
                      <a:pt x="768" y="311"/>
                      <a:pt x="772" y="311"/>
                    </a:cubicBezTo>
                    <a:cubicBezTo>
                      <a:pt x="793" y="312"/>
                      <a:pt x="805" y="320"/>
                      <a:pt x="805" y="341"/>
                    </a:cubicBezTo>
                    <a:cubicBezTo>
                      <a:pt x="806" y="371"/>
                      <a:pt x="798" y="403"/>
                      <a:pt x="791" y="432"/>
                    </a:cubicBezTo>
                    <a:cubicBezTo>
                      <a:pt x="787" y="451"/>
                      <a:pt x="781" y="470"/>
                      <a:pt x="767" y="484"/>
                    </a:cubicBezTo>
                    <a:cubicBezTo>
                      <a:pt x="762" y="489"/>
                      <a:pt x="755" y="491"/>
                      <a:pt x="748" y="491"/>
                    </a:cubicBezTo>
                    <a:cubicBezTo>
                      <a:pt x="740" y="491"/>
                      <a:pt x="731" y="487"/>
                      <a:pt x="723" y="484"/>
                    </a:cubicBezTo>
                    <a:cubicBezTo>
                      <a:pt x="721" y="483"/>
                      <a:pt x="718" y="481"/>
                      <a:pt x="716" y="481"/>
                    </a:cubicBezTo>
                    <a:cubicBezTo>
                      <a:pt x="716" y="481"/>
                      <a:pt x="716" y="481"/>
                      <a:pt x="716" y="481"/>
                    </a:cubicBezTo>
                    <a:cubicBezTo>
                      <a:pt x="693" y="482"/>
                      <a:pt x="688" y="520"/>
                      <a:pt x="684" y="536"/>
                    </a:cubicBezTo>
                    <a:cubicBezTo>
                      <a:pt x="674" y="568"/>
                      <a:pt x="590" y="601"/>
                      <a:pt x="630" y="639"/>
                    </a:cubicBezTo>
                    <a:cubicBezTo>
                      <a:pt x="634" y="642"/>
                      <a:pt x="637" y="645"/>
                      <a:pt x="641" y="649"/>
                    </a:cubicBezTo>
                    <a:cubicBezTo>
                      <a:pt x="648" y="655"/>
                      <a:pt x="646" y="661"/>
                      <a:pt x="642" y="667"/>
                    </a:cubicBezTo>
                    <a:cubicBezTo>
                      <a:pt x="642" y="668"/>
                      <a:pt x="642" y="668"/>
                      <a:pt x="643" y="668"/>
                    </a:cubicBezTo>
                    <a:cubicBezTo>
                      <a:pt x="643" y="670"/>
                      <a:pt x="644" y="671"/>
                      <a:pt x="645" y="673"/>
                    </a:cubicBezTo>
                    <a:cubicBezTo>
                      <a:pt x="646" y="672"/>
                      <a:pt x="647" y="670"/>
                      <a:pt x="648" y="668"/>
                    </a:cubicBezTo>
                    <a:cubicBezTo>
                      <a:pt x="655" y="660"/>
                      <a:pt x="652" y="651"/>
                      <a:pt x="645" y="645"/>
                    </a:cubicBezTo>
                    <a:cubicBezTo>
                      <a:pt x="639" y="638"/>
                      <a:pt x="632" y="634"/>
                      <a:pt x="627" y="627"/>
                    </a:cubicBezTo>
                    <a:cubicBezTo>
                      <a:pt x="617" y="613"/>
                      <a:pt x="634" y="597"/>
                      <a:pt x="643" y="589"/>
                    </a:cubicBezTo>
                    <a:cubicBezTo>
                      <a:pt x="657" y="576"/>
                      <a:pt x="671" y="565"/>
                      <a:pt x="682" y="551"/>
                    </a:cubicBezTo>
                    <a:cubicBezTo>
                      <a:pt x="687" y="544"/>
                      <a:pt x="690" y="529"/>
                      <a:pt x="695" y="515"/>
                    </a:cubicBezTo>
                    <a:cubicBezTo>
                      <a:pt x="694" y="515"/>
                      <a:pt x="694" y="515"/>
                      <a:pt x="693" y="515"/>
                    </a:cubicBezTo>
                    <a:cubicBezTo>
                      <a:pt x="691" y="513"/>
                      <a:pt x="692" y="509"/>
                      <a:pt x="695" y="509"/>
                    </a:cubicBezTo>
                    <a:cubicBezTo>
                      <a:pt x="695" y="509"/>
                      <a:pt x="696" y="509"/>
                      <a:pt x="696" y="510"/>
                    </a:cubicBezTo>
                    <a:cubicBezTo>
                      <a:pt x="696" y="510"/>
                      <a:pt x="696" y="510"/>
                      <a:pt x="696" y="510"/>
                    </a:cubicBezTo>
                    <a:cubicBezTo>
                      <a:pt x="701" y="498"/>
                      <a:pt x="706" y="488"/>
                      <a:pt x="716" y="488"/>
                    </a:cubicBezTo>
                    <a:cubicBezTo>
                      <a:pt x="718" y="488"/>
                      <a:pt x="721" y="489"/>
                      <a:pt x="724" y="490"/>
                    </a:cubicBezTo>
                    <a:cubicBezTo>
                      <a:pt x="727" y="492"/>
                      <a:pt x="730" y="493"/>
                      <a:pt x="733" y="494"/>
                    </a:cubicBezTo>
                    <a:cubicBezTo>
                      <a:pt x="733" y="494"/>
                      <a:pt x="733" y="493"/>
                      <a:pt x="733" y="493"/>
                    </a:cubicBezTo>
                    <a:cubicBezTo>
                      <a:pt x="733" y="492"/>
                      <a:pt x="734" y="491"/>
                      <a:pt x="736" y="491"/>
                    </a:cubicBezTo>
                    <a:cubicBezTo>
                      <a:pt x="737" y="491"/>
                      <a:pt x="738" y="492"/>
                      <a:pt x="738" y="493"/>
                    </a:cubicBezTo>
                    <a:cubicBezTo>
                      <a:pt x="739" y="494"/>
                      <a:pt x="739" y="495"/>
                      <a:pt x="739" y="495"/>
                    </a:cubicBezTo>
                    <a:cubicBezTo>
                      <a:pt x="741" y="496"/>
                      <a:pt x="744" y="496"/>
                      <a:pt x="746" y="496"/>
                    </a:cubicBezTo>
                    <a:cubicBezTo>
                      <a:pt x="775" y="496"/>
                      <a:pt x="789" y="462"/>
                      <a:pt x="796" y="433"/>
                    </a:cubicBezTo>
                    <a:cubicBezTo>
                      <a:pt x="805" y="401"/>
                      <a:pt x="819" y="354"/>
                      <a:pt x="808" y="321"/>
                    </a:cubicBezTo>
                    <a:cubicBezTo>
                      <a:pt x="803" y="308"/>
                      <a:pt x="785" y="304"/>
                      <a:pt x="766" y="304"/>
                    </a:cubicBezTo>
                    <a:cubicBezTo>
                      <a:pt x="750" y="304"/>
                      <a:pt x="734" y="307"/>
                      <a:pt x="727" y="311"/>
                    </a:cubicBezTo>
                    <a:cubicBezTo>
                      <a:pt x="727" y="311"/>
                      <a:pt x="727" y="311"/>
                      <a:pt x="727" y="311"/>
                    </a:cubicBezTo>
                    <a:cubicBezTo>
                      <a:pt x="724" y="311"/>
                      <a:pt x="706" y="235"/>
                      <a:pt x="703" y="228"/>
                    </a:cubicBezTo>
                    <a:cubicBezTo>
                      <a:pt x="696" y="207"/>
                      <a:pt x="678" y="191"/>
                      <a:pt x="664" y="175"/>
                    </a:cubicBezTo>
                    <a:cubicBezTo>
                      <a:pt x="664" y="174"/>
                      <a:pt x="664" y="174"/>
                      <a:pt x="663" y="174"/>
                    </a:cubicBezTo>
                    <a:moveTo>
                      <a:pt x="190" y="119"/>
                    </a:moveTo>
                    <a:cubicBezTo>
                      <a:pt x="178" y="134"/>
                      <a:pt x="178" y="158"/>
                      <a:pt x="156" y="165"/>
                    </a:cubicBezTo>
                    <a:cubicBezTo>
                      <a:pt x="154" y="166"/>
                      <a:pt x="152" y="166"/>
                      <a:pt x="150" y="166"/>
                    </a:cubicBezTo>
                    <a:cubicBezTo>
                      <a:pt x="140" y="166"/>
                      <a:pt x="131" y="158"/>
                      <a:pt x="122" y="151"/>
                    </a:cubicBezTo>
                    <a:cubicBezTo>
                      <a:pt x="113" y="143"/>
                      <a:pt x="103" y="136"/>
                      <a:pt x="92" y="136"/>
                    </a:cubicBezTo>
                    <a:cubicBezTo>
                      <a:pt x="91" y="136"/>
                      <a:pt x="90" y="136"/>
                      <a:pt x="89" y="136"/>
                    </a:cubicBezTo>
                    <a:cubicBezTo>
                      <a:pt x="80" y="137"/>
                      <a:pt x="74" y="147"/>
                      <a:pt x="69" y="154"/>
                    </a:cubicBezTo>
                    <a:cubicBezTo>
                      <a:pt x="58" y="169"/>
                      <a:pt x="49" y="186"/>
                      <a:pt x="41" y="203"/>
                    </a:cubicBezTo>
                    <a:cubicBezTo>
                      <a:pt x="24" y="238"/>
                      <a:pt x="49" y="246"/>
                      <a:pt x="73" y="258"/>
                    </a:cubicBezTo>
                    <a:cubicBezTo>
                      <a:pt x="69" y="268"/>
                      <a:pt x="66" y="277"/>
                      <a:pt x="63" y="288"/>
                    </a:cubicBezTo>
                    <a:cubicBezTo>
                      <a:pt x="65" y="288"/>
                      <a:pt x="67" y="288"/>
                      <a:pt x="69" y="288"/>
                    </a:cubicBezTo>
                    <a:cubicBezTo>
                      <a:pt x="72" y="279"/>
                      <a:pt x="75" y="270"/>
                      <a:pt x="78" y="261"/>
                    </a:cubicBezTo>
                    <a:cubicBezTo>
                      <a:pt x="81" y="262"/>
                      <a:pt x="84" y="264"/>
                      <a:pt x="87" y="265"/>
                    </a:cubicBezTo>
                    <a:cubicBezTo>
                      <a:pt x="87" y="266"/>
                      <a:pt x="88" y="266"/>
                      <a:pt x="88" y="266"/>
                    </a:cubicBezTo>
                    <a:cubicBezTo>
                      <a:pt x="90" y="266"/>
                      <a:pt x="92" y="262"/>
                      <a:pt x="89" y="261"/>
                    </a:cubicBezTo>
                    <a:cubicBezTo>
                      <a:pt x="86" y="259"/>
                      <a:pt x="84" y="257"/>
                      <a:pt x="80" y="256"/>
                    </a:cubicBezTo>
                    <a:cubicBezTo>
                      <a:pt x="82" y="251"/>
                      <a:pt x="84" y="247"/>
                      <a:pt x="86" y="243"/>
                    </a:cubicBezTo>
                    <a:cubicBezTo>
                      <a:pt x="87" y="241"/>
                      <a:pt x="86" y="239"/>
                      <a:pt x="84" y="239"/>
                    </a:cubicBezTo>
                    <a:cubicBezTo>
                      <a:pt x="83" y="239"/>
                      <a:pt x="82" y="239"/>
                      <a:pt x="82" y="240"/>
                    </a:cubicBezTo>
                    <a:cubicBezTo>
                      <a:pt x="80" y="244"/>
                      <a:pt x="77" y="249"/>
                      <a:pt x="75" y="253"/>
                    </a:cubicBezTo>
                    <a:cubicBezTo>
                      <a:pt x="67" y="249"/>
                      <a:pt x="58" y="246"/>
                      <a:pt x="50" y="241"/>
                    </a:cubicBezTo>
                    <a:cubicBezTo>
                      <a:pt x="29" y="228"/>
                      <a:pt x="48" y="200"/>
                      <a:pt x="56" y="186"/>
                    </a:cubicBezTo>
                    <a:cubicBezTo>
                      <a:pt x="63" y="173"/>
                      <a:pt x="71" y="160"/>
                      <a:pt x="80" y="148"/>
                    </a:cubicBezTo>
                    <a:cubicBezTo>
                      <a:pt x="84" y="143"/>
                      <a:pt x="89" y="141"/>
                      <a:pt x="93" y="141"/>
                    </a:cubicBezTo>
                    <a:cubicBezTo>
                      <a:pt x="100" y="141"/>
                      <a:pt x="108" y="146"/>
                      <a:pt x="114" y="150"/>
                    </a:cubicBezTo>
                    <a:cubicBezTo>
                      <a:pt x="126" y="159"/>
                      <a:pt x="138" y="171"/>
                      <a:pt x="153" y="171"/>
                    </a:cubicBezTo>
                    <a:cubicBezTo>
                      <a:pt x="155" y="171"/>
                      <a:pt x="158" y="170"/>
                      <a:pt x="161" y="169"/>
                    </a:cubicBezTo>
                    <a:cubicBezTo>
                      <a:pt x="170" y="167"/>
                      <a:pt x="176" y="157"/>
                      <a:pt x="181" y="150"/>
                    </a:cubicBezTo>
                    <a:cubicBezTo>
                      <a:pt x="187" y="140"/>
                      <a:pt x="190" y="130"/>
                      <a:pt x="195" y="122"/>
                    </a:cubicBezTo>
                    <a:cubicBezTo>
                      <a:pt x="193" y="121"/>
                      <a:pt x="191" y="120"/>
                      <a:pt x="190" y="119"/>
                    </a:cubicBezTo>
                    <a:moveTo>
                      <a:pt x="313" y="0"/>
                    </a:moveTo>
                    <a:cubicBezTo>
                      <a:pt x="288" y="0"/>
                      <a:pt x="257" y="19"/>
                      <a:pt x="240" y="28"/>
                    </a:cubicBezTo>
                    <a:cubicBezTo>
                      <a:pt x="226" y="35"/>
                      <a:pt x="202" y="39"/>
                      <a:pt x="191" y="50"/>
                    </a:cubicBezTo>
                    <a:cubicBezTo>
                      <a:pt x="182" y="60"/>
                      <a:pt x="187" y="69"/>
                      <a:pt x="192" y="79"/>
                    </a:cubicBezTo>
                    <a:cubicBezTo>
                      <a:pt x="196" y="87"/>
                      <a:pt x="201" y="94"/>
                      <a:pt x="205" y="101"/>
                    </a:cubicBezTo>
                    <a:cubicBezTo>
                      <a:pt x="208" y="105"/>
                      <a:pt x="198" y="110"/>
                      <a:pt x="193" y="115"/>
                    </a:cubicBezTo>
                    <a:cubicBezTo>
                      <a:pt x="195" y="116"/>
                      <a:pt x="197" y="117"/>
                      <a:pt x="198" y="118"/>
                    </a:cubicBezTo>
                    <a:cubicBezTo>
                      <a:pt x="202" y="114"/>
                      <a:pt x="206" y="111"/>
                      <a:pt x="212" y="108"/>
                    </a:cubicBezTo>
                    <a:cubicBezTo>
                      <a:pt x="213" y="108"/>
                      <a:pt x="214" y="106"/>
                      <a:pt x="213" y="105"/>
                    </a:cubicBezTo>
                    <a:cubicBezTo>
                      <a:pt x="207" y="91"/>
                      <a:pt x="196" y="79"/>
                      <a:pt x="192" y="65"/>
                    </a:cubicBezTo>
                    <a:cubicBezTo>
                      <a:pt x="186" y="50"/>
                      <a:pt x="229" y="40"/>
                      <a:pt x="239" y="35"/>
                    </a:cubicBezTo>
                    <a:cubicBezTo>
                      <a:pt x="254" y="27"/>
                      <a:pt x="269" y="19"/>
                      <a:pt x="285" y="13"/>
                    </a:cubicBezTo>
                    <a:cubicBezTo>
                      <a:pt x="294" y="10"/>
                      <a:pt x="303" y="7"/>
                      <a:pt x="311" y="7"/>
                    </a:cubicBezTo>
                    <a:cubicBezTo>
                      <a:pt x="323" y="7"/>
                      <a:pt x="333" y="12"/>
                      <a:pt x="341" y="26"/>
                    </a:cubicBezTo>
                    <a:cubicBezTo>
                      <a:pt x="344" y="33"/>
                      <a:pt x="355" y="64"/>
                      <a:pt x="368" y="64"/>
                    </a:cubicBezTo>
                    <a:cubicBezTo>
                      <a:pt x="369" y="64"/>
                      <a:pt x="370" y="64"/>
                      <a:pt x="372" y="63"/>
                    </a:cubicBezTo>
                    <a:cubicBezTo>
                      <a:pt x="385" y="55"/>
                      <a:pt x="397" y="46"/>
                      <a:pt x="412" y="41"/>
                    </a:cubicBezTo>
                    <a:cubicBezTo>
                      <a:pt x="420" y="38"/>
                      <a:pt x="428" y="37"/>
                      <a:pt x="435" y="37"/>
                    </a:cubicBezTo>
                    <a:cubicBezTo>
                      <a:pt x="453" y="37"/>
                      <a:pt x="470" y="43"/>
                      <a:pt x="485" y="52"/>
                    </a:cubicBezTo>
                    <a:cubicBezTo>
                      <a:pt x="485" y="52"/>
                      <a:pt x="486" y="52"/>
                      <a:pt x="486" y="52"/>
                    </a:cubicBezTo>
                    <a:cubicBezTo>
                      <a:pt x="487" y="52"/>
                      <a:pt x="488" y="52"/>
                      <a:pt x="488" y="51"/>
                    </a:cubicBezTo>
                    <a:cubicBezTo>
                      <a:pt x="494" y="40"/>
                      <a:pt x="500" y="30"/>
                      <a:pt x="505" y="20"/>
                    </a:cubicBezTo>
                    <a:cubicBezTo>
                      <a:pt x="508" y="12"/>
                      <a:pt x="511" y="10"/>
                      <a:pt x="515" y="10"/>
                    </a:cubicBezTo>
                    <a:cubicBezTo>
                      <a:pt x="519" y="10"/>
                      <a:pt x="523" y="11"/>
                      <a:pt x="528" y="12"/>
                    </a:cubicBezTo>
                    <a:cubicBezTo>
                      <a:pt x="552" y="18"/>
                      <a:pt x="575" y="25"/>
                      <a:pt x="598" y="34"/>
                    </a:cubicBezTo>
                    <a:cubicBezTo>
                      <a:pt x="617" y="41"/>
                      <a:pt x="636" y="51"/>
                      <a:pt x="653" y="62"/>
                    </a:cubicBezTo>
                    <a:cubicBezTo>
                      <a:pt x="666" y="70"/>
                      <a:pt x="666" y="81"/>
                      <a:pt x="662" y="93"/>
                    </a:cubicBezTo>
                    <a:cubicBezTo>
                      <a:pt x="662" y="92"/>
                      <a:pt x="662" y="92"/>
                      <a:pt x="662" y="92"/>
                    </a:cubicBezTo>
                    <a:cubicBezTo>
                      <a:pt x="662" y="92"/>
                      <a:pt x="663" y="92"/>
                      <a:pt x="663" y="92"/>
                    </a:cubicBezTo>
                    <a:cubicBezTo>
                      <a:pt x="666" y="92"/>
                      <a:pt x="667" y="96"/>
                      <a:pt x="665" y="97"/>
                    </a:cubicBezTo>
                    <a:cubicBezTo>
                      <a:pt x="664" y="97"/>
                      <a:pt x="664" y="97"/>
                      <a:pt x="663" y="97"/>
                    </a:cubicBezTo>
                    <a:cubicBezTo>
                      <a:pt x="662" y="97"/>
                      <a:pt x="661" y="96"/>
                      <a:pt x="661" y="95"/>
                    </a:cubicBezTo>
                    <a:cubicBezTo>
                      <a:pt x="657" y="105"/>
                      <a:pt x="650" y="114"/>
                      <a:pt x="646" y="123"/>
                    </a:cubicBezTo>
                    <a:cubicBezTo>
                      <a:pt x="636" y="143"/>
                      <a:pt x="645" y="159"/>
                      <a:pt x="657" y="174"/>
                    </a:cubicBezTo>
                    <a:cubicBezTo>
                      <a:pt x="658" y="173"/>
                      <a:pt x="659" y="171"/>
                      <a:pt x="660" y="169"/>
                    </a:cubicBezTo>
                    <a:cubicBezTo>
                      <a:pt x="654" y="162"/>
                      <a:pt x="649" y="154"/>
                      <a:pt x="647" y="145"/>
                    </a:cubicBezTo>
                    <a:cubicBezTo>
                      <a:pt x="647" y="145"/>
                      <a:pt x="647" y="144"/>
                      <a:pt x="647" y="143"/>
                    </a:cubicBezTo>
                    <a:cubicBezTo>
                      <a:pt x="647" y="140"/>
                      <a:pt x="647" y="137"/>
                      <a:pt x="647" y="134"/>
                    </a:cubicBezTo>
                    <a:cubicBezTo>
                      <a:pt x="650" y="123"/>
                      <a:pt x="658" y="112"/>
                      <a:pt x="663" y="102"/>
                    </a:cubicBezTo>
                    <a:cubicBezTo>
                      <a:pt x="665" y="98"/>
                      <a:pt x="668" y="93"/>
                      <a:pt x="669" y="88"/>
                    </a:cubicBezTo>
                    <a:cubicBezTo>
                      <a:pt x="668" y="87"/>
                      <a:pt x="669" y="85"/>
                      <a:pt x="670" y="84"/>
                    </a:cubicBezTo>
                    <a:cubicBezTo>
                      <a:pt x="672" y="78"/>
                      <a:pt x="671" y="72"/>
                      <a:pt x="667" y="67"/>
                    </a:cubicBezTo>
                    <a:cubicBezTo>
                      <a:pt x="652" y="50"/>
                      <a:pt x="628" y="41"/>
                      <a:pt x="607" y="32"/>
                    </a:cubicBezTo>
                    <a:cubicBezTo>
                      <a:pt x="576" y="18"/>
                      <a:pt x="542" y="10"/>
                      <a:pt x="509" y="3"/>
                    </a:cubicBezTo>
                    <a:cubicBezTo>
                      <a:pt x="510" y="4"/>
                      <a:pt x="510" y="6"/>
                      <a:pt x="508" y="7"/>
                    </a:cubicBezTo>
                    <a:cubicBezTo>
                      <a:pt x="507" y="7"/>
                      <a:pt x="507" y="7"/>
                      <a:pt x="507" y="7"/>
                    </a:cubicBezTo>
                    <a:cubicBezTo>
                      <a:pt x="505" y="7"/>
                      <a:pt x="504" y="6"/>
                      <a:pt x="504" y="5"/>
                    </a:cubicBezTo>
                    <a:cubicBezTo>
                      <a:pt x="500" y="18"/>
                      <a:pt x="494" y="30"/>
                      <a:pt x="487" y="42"/>
                    </a:cubicBezTo>
                    <a:cubicBezTo>
                      <a:pt x="487" y="43"/>
                      <a:pt x="486" y="43"/>
                      <a:pt x="484" y="43"/>
                    </a:cubicBezTo>
                    <a:cubicBezTo>
                      <a:pt x="477" y="43"/>
                      <a:pt x="462" y="36"/>
                      <a:pt x="459" y="35"/>
                    </a:cubicBezTo>
                    <a:cubicBezTo>
                      <a:pt x="452" y="33"/>
                      <a:pt x="445" y="32"/>
                      <a:pt x="437" y="32"/>
                    </a:cubicBezTo>
                    <a:cubicBezTo>
                      <a:pt x="426" y="32"/>
                      <a:pt x="414" y="34"/>
                      <a:pt x="405" y="38"/>
                    </a:cubicBezTo>
                    <a:cubicBezTo>
                      <a:pt x="396" y="41"/>
                      <a:pt x="387" y="46"/>
                      <a:pt x="379" y="51"/>
                    </a:cubicBezTo>
                    <a:cubicBezTo>
                      <a:pt x="375" y="54"/>
                      <a:pt x="371" y="56"/>
                      <a:pt x="369" y="56"/>
                    </a:cubicBezTo>
                    <a:cubicBezTo>
                      <a:pt x="365" y="56"/>
                      <a:pt x="363" y="54"/>
                      <a:pt x="359" y="48"/>
                    </a:cubicBezTo>
                    <a:cubicBezTo>
                      <a:pt x="350" y="34"/>
                      <a:pt x="345" y="13"/>
                      <a:pt x="329" y="4"/>
                    </a:cubicBezTo>
                    <a:cubicBezTo>
                      <a:pt x="324" y="1"/>
                      <a:pt x="319" y="0"/>
                      <a:pt x="31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6" name="Freeform 31">
                <a:extLst>
                  <a:ext uri="{FF2B5EF4-FFF2-40B4-BE49-F238E27FC236}">
                    <a16:creationId xmlns:a16="http://schemas.microsoft.com/office/drawing/2014/main" xmlns="" id="{7A3FB131-A135-4449-8F27-CB59E01BC6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1963" y="3119438"/>
                <a:ext cx="182563" cy="160338"/>
              </a:xfrm>
              <a:custGeom>
                <a:avLst/>
                <a:gdLst>
                  <a:gd name="T0" fmla="*/ 28 w 85"/>
                  <a:gd name="T1" fmla="*/ 65 h 74"/>
                  <a:gd name="T2" fmla="*/ 46 w 85"/>
                  <a:gd name="T3" fmla="*/ 74 h 74"/>
                  <a:gd name="T4" fmla="*/ 47 w 85"/>
                  <a:gd name="T5" fmla="*/ 74 h 74"/>
                  <a:gd name="T6" fmla="*/ 60 w 85"/>
                  <a:gd name="T7" fmla="*/ 70 h 74"/>
                  <a:gd name="T8" fmla="*/ 63 w 85"/>
                  <a:gd name="T9" fmla="*/ 67 h 74"/>
                  <a:gd name="T10" fmla="*/ 55 w 85"/>
                  <a:gd name="T11" fmla="*/ 68 h 74"/>
                  <a:gd name="T12" fmla="*/ 54 w 85"/>
                  <a:gd name="T13" fmla="*/ 68 h 74"/>
                  <a:gd name="T14" fmla="*/ 45 w 85"/>
                  <a:gd name="T15" fmla="*/ 70 h 74"/>
                  <a:gd name="T16" fmla="*/ 28 w 85"/>
                  <a:gd name="T17" fmla="*/ 65 h 74"/>
                  <a:gd name="T18" fmla="*/ 8 w 85"/>
                  <a:gd name="T19" fmla="*/ 21 h 74"/>
                  <a:gd name="T20" fmla="*/ 5 w 85"/>
                  <a:gd name="T21" fmla="*/ 23 h 74"/>
                  <a:gd name="T22" fmla="*/ 11 w 85"/>
                  <a:gd name="T23" fmla="*/ 58 h 74"/>
                  <a:gd name="T24" fmla="*/ 11 w 85"/>
                  <a:gd name="T25" fmla="*/ 52 h 74"/>
                  <a:gd name="T26" fmla="*/ 11 w 85"/>
                  <a:gd name="T27" fmla="*/ 51 h 74"/>
                  <a:gd name="T28" fmla="*/ 11 w 85"/>
                  <a:gd name="T29" fmla="*/ 47 h 74"/>
                  <a:gd name="T30" fmla="*/ 10 w 85"/>
                  <a:gd name="T31" fmla="*/ 25 h 74"/>
                  <a:gd name="T32" fmla="*/ 8 w 85"/>
                  <a:gd name="T33" fmla="*/ 21 h 74"/>
                  <a:gd name="T34" fmla="*/ 50 w 85"/>
                  <a:gd name="T35" fmla="*/ 0 h 74"/>
                  <a:gd name="T36" fmla="*/ 11 w 85"/>
                  <a:gd name="T37" fmla="*/ 11 h 74"/>
                  <a:gd name="T38" fmla="*/ 13 w 85"/>
                  <a:gd name="T39" fmla="*/ 16 h 74"/>
                  <a:gd name="T40" fmla="*/ 14 w 85"/>
                  <a:gd name="T41" fmla="*/ 16 h 74"/>
                  <a:gd name="T42" fmla="*/ 48 w 85"/>
                  <a:gd name="T43" fmla="*/ 6 h 74"/>
                  <a:gd name="T44" fmla="*/ 63 w 85"/>
                  <a:gd name="T45" fmla="*/ 8 h 74"/>
                  <a:gd name="T46" fmla="*/ 65 w 85"/>
                  <a:gd name="T47" fmla="*/ 60 h 74"/>
                  <a:gd name="T48" fmla="*/ 65 w 85"/>
                  <a:gd name="T49" fmla="*/ 61 h 74"/>
                  <a:gd name="T50" fmla="*/ 71 w 85"/>
                  <a:gd name="T51" fmla="*/ 58 h 74"/>
                  <a:gd name="T52" fmla="*/ 80 w 85"/>
                  <a:gd name="T53" fmla="*/ 45 h 74"/>
                  <a:gd name="T54" fmla="*/ 72 w 85"/>
                  <a:gd name="T55" fmla="*/ 7 h 74"/>
                  <a:gd name="T56" fmla="*/ 50 w 85"/>
                  <a:gd name="T5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5" h="74">
                    <a:moveTo>
                      <a:pt x="28" y="65"/>
                    </a:moveTo>
                    <a:cubicBezTo>
                      <a:pt x="33" y="70"/>
                      <a:pt x="39" y="73"/>
                      <a:pt x="46" y="74"/>
                    </a:cubicBezTo>
                    <a:cubicBezTo>
                      <a:pt x="46" y="74"/>
                      <a:pt x="46" y="74"/>
                      <a:pt x="47" y="74"/>
                    </a:cubicBezTo>
                    <a:cubicBezTo>
                      <a:pt x="52" y="74"/>
                      <a:pt x="56" y="72"/>
                      <a:pt x="60" y="70"/>
                    </a:cubicBezTo>
                    <a:cubicBezTo>
                      <a:pt x="61" y="69"/>
                      <a:pt x="62" y="68"/>
                      <a:pt x="63" y="67"/>
                    </a:cubicBezTo>
                    <a:cubicBezTo>
                      <a:pt x="60" y="68"/>
                      <a:pt x="57" y="68"/>
                      <a:pt x="55" y="68"/>
                    </a:cubicBezTo>
                    <a:cubicBezTo>
                      <a:pt x="55" y="68"/>
                      <a:pt x="54" y="68"/>
                      <a:pt x="54" y="68"/>
                    </a:cubicBezTo>
                    <a:cubicBezTo>
                      <a:pt x="51" y="69"/>
                      <a:pt x="48" y="70"/>
                      <a:pt x="45" y="70"/>
                    </a:cubicBezTo>
                    <a:cubicBezTo>
                      <a:pt x="39" y="70"/>
                      <a:pt x="33" y="68"/>
                      <a:pt x="28" y="65"/>
                    </a:cubicBezTo>
                    <a:moveTo>
                      <a:pt x="8" y="21"/>
                    </a:moveTo>
                    <a:cubicBezTo>
                      <a:pt x="7" y="21"/>
                      <a:pt x="6" y="22"/>
                      <a:pt x="5" y="23"/>
                    </a:cubicBezTo>
                    <a:cubicBezTo>
                      <a:pt x="0" y="36"/>
                      <a:pt x="3" y="49"/>
                      <a:pt x="11" y="58"/>
                    </a:cubicBezTo>
                    <a:cubicBezTo>
                      <a:pt x="11" y="56"/>
                      <a:pt x="11" y="54"/>
                      <a:pt x="11" y="52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1" y="49"/>
                      <a:pt x="11" y="48"/>
                      <a:pt x="11" y="47"/>
                    </a:cubicBezTo>
                    <a:cubicBezTo>
                      <a:pt x="8" y="40"/>
                      <a:pt x="7" y="32"/>
                      <a:pt x="10" y="25"/>
                    </a:cubicBezTo>
                    <a:cubicBezTo>
                      <a:pt x="11" y="23"/>
                      <a:pt x="10" y="21"/>
                      <a:pt x="8" y="21"/>
                    </a:cubicBezTo>
                    <a:moveTo>
                      <a:pt x="50" y="0"/>
                    </a:moveTo>
                    <a:cubicBezTo>
                      <a:pt x="36" y="0"/>
                      <a:pt x="22" y="5"/>
                      <a:pt x="11" y="11"/>
                    </a:cubicBezTo>
                    <a:cubicBezTo>
                      <a:pt x="9" y="12"/>
                      <a:pt x="10" y="16"/>
                      <a:pt x="13" y="16"/>
                    </a:cubicBezTo>
                    <a:cubicBezTo>
                      <a:pt x="13" y="16"/>
                      <a:pt x="14" y="16"/>
                      <a:pt x="14" y="16"/>
                    </a:cubicBezTo>
                    <a:cubicBezTo>
                      <a:pt x="24" y="10"/>
                      <a:pt x="36" y="6"/>
                      <a:pt x="48" y="6"/>
                    </a:cubicBezTo>
                    <a:cubicBezTo>
                      <a:pt x="53" y="6"/>
                      <a:pt x="58" y="6"/>
                      <a:pt x="63" y="8"/>
                    </a:cubicBezTo>
                    <a:cubicBezTo>
                      <a:pt x="85" y="15"/>
                      <a:pt x="77" y="47"/>
                      <a:pt x="65" y="60"/>
                    </a:cubicBezTo>
                    <a:cubicBezTo>
                      <a:pt x="65" y="60"/>
                      <a:pt x="65" y="61"/>
                      <a:pt x="65" y="61"/>
                    </a:cubicBezTo>
                    <a:cubicBezTo>
                      <a:pt x="67" y="60"/>
                      <a:pt x="69" y="59"/>
                      <a:pt x="71" y="58"/>
                    </a:cubicBezTo>
                    <a:cubicBezTo>
                      <a:pt x="74" y="54"/>
                      <a:pt x="77" y="50"/>
                      <a:pt x="80" y="45"/>
                    </a:cubicBezTo>
                    <a:cubicBezTo>
                      <a:pt x="85" y="32"/>
                      <a:pt x="83" y="16"/>
                      <a:pt x="72" y="7"/>
                    </a:cubicBezTo>
                    <a:cubicBezTo>
                      <a:pt x="66" y="2"/>
                      <a:pt x="58" y="0"/>
                      <a:pt x="5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7" name="Freeform 35">
                <a:extLst>
                  <a:ext uri="{FF2B5EF4-FFF2-40B4-BE49-F238E27FC236}">
                    <a16:creationId xmlns:a16="http://schemas.microsoft.com/office/drawing/2014/main" xmlns="" id="{BB79111B-B88F-4AE8-BC35-BEB50A7CE97C}"/>
                  </a:ext>
                </a:extLst>
              </p:cNvPr>
              <p:cNvSpPr/>
              <p:nvPr/>
            </p:nvSpPr>
            <p:spPr bwMode="auto">
              <a:xfrm>
                <a:off x="1038225" y="2905125"/>
                <a:ext cx="85725" cy="120650"/>
              </a:xfrm>
              <a:custGeom>
                <a:avLst/>
                <a:gdLst>
                  <a:gd name="T0" fmla="*/ 4 w 40"/>
                  <a:gd name="T1" fmla="*/ 0 h 56"/>
                  <a:gd name="T2" fmla="*/ 1 w 40"/>
                  <a:gd name="T3" fmla="*/ 4 h 56"/>
                  <a:gd name="T4" fmla="*/ 8 w 40"/>
                  <a:gd name="T5" fmla="*/ 46 h 56"/>
                  <a:gd name="T6" fmla="*/ 27 w 40"/>
                  <a:gd name="T7" fmla="*/ 56 h 56"/>
                  <a:gd name="T8" fmla="*/ 33 w 40"/>
                  <a:gd name="T9" fmla="*/ 56 h 56"/>
                  <a:gd name="T10" fmla="*/ 34 w 40"/>
                  <a:gd name="T11" fmla="*/ 56 h 56"/>
                  <a:gd name="T12" fmla="*/ 36 w 40"/>
                  <a:gd name="T13" fmla="*/ 56 h 56"/>
                  <a:gd name="T14" fmla="*/ 37 w 40"/>
                  <a:gd name="T15" fmla="*/ 56 h 56"/>
                  <a:gd name="T16" fmla="*/ 36 w 40"/>
                  <a:gd name="T17" fmla="*/ 51 h 56"/>
                  <a:gd name="T18" fmla="*/ 36 w 40"/>
                  <a:gd name="T19" fmla="*/ 51 h 56"/>
                  <a:gd name="T20" fmla="*/ 34 w 40"/>
                  <a:gd name="T21" fmla="*/ 51 h 56"/>
                  <a:gd name="T22" fmla="*/ 28 w 40"/>
                  <a:gd name="T23" fmla="*/ 51 h 56"/>
                  <a:gd name="T24" fmla="*/ 11 w 40"/>
                  <a:gd name="T25" fmla="*/ 33 h 56"/>
                  <a:gd name="T26" fmla="*/ 6 w 40"/>
                  <a:gd name="T27" fmla="*/ 2 h 56"/>
                  <a:gd name="T28" fmla="*/ 4 w 40"/>
                  <a:gd name="T2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" h="56">
                    <a:moveTo>
                      <a:pt x="4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6" y="18"/>
                      <a:pt x="3" y="32"/>
                      <a:pt x="8" y="46"/>
                    </a:cubicBezTo>
                    <a:cubicBezTo>
                      <a:pt x="11" y="53"/>
                      <a:pt x="19" y="56"/>
                      <a:pt x="27" y="56"/>
                    </a:cubicBezTo>
                    <a:cubicBezTo>
                      <a:pt x="29" y="56"/>
                      <a:pt x="31" y="56"/>
                      <a:pt x="33" y="56"/>
                    </a:cubicBezTo>
                    <a:cubicBezTo>
                      <a:pt x="33" y="56"/>
                      <a:pt x="33" y="56"/>
                      <a:pt x="34" y="56"/>
                    </a:cubicBezTo>
                    <a:cubicBezTo>
                      <a:pt x="35" y="56"/>
                      <a:pt x="35" y="56"/>
                      <a:pt x="36" y="56"/>
                    </a:cubicBezTo>
                    <a:cubicBezTo>
                      <a:pt x="36" y="56"/>
                      <a:pt x="36" y="56"/>
                      <a:pt x="37" y="56"/>
                    </a:cubicBezTo>
                    <a:cubicBezTo>
                      <a:pt x="40" y="56"/>
                      <a:pt x="40" y="51"/>
                      <a:pt x="36" y="51"/>
                    </a:cubicBezTo>
                    <a:cubicBezTo>
                      <a:pt x="36" y="51"/>
                      <a:pt x="36" y="51"/>
                      <a:pt x="36" y="51"/>
                    </a:cubicBezTo>
                    <a:cubicBezTo>
                      <a:pt x="35" y="51"/>
                      <a:pt x="35" y="51"/>
                      <a:pt x="34" y="51"/>
                    </a:cubicBezTo>
                    <a:cubicBezTo>
                      <a:pt x="32" y="51"/>
                      <a:pt x="30" y="51"/>
                      <a:pt x="28" y="51"/>
                    </a:cubicBezTo>
                    <a:cubicBezTo>
                      <a:pt x="18" y="50"/>
                      <a:pt x="12" y="46"/>
                      <a:pt x="11" y="33"/>
                    </a:cubicBezTo>
                    <a:cubicBezTo>
                      <a:pt x="11" y="22"/>
                      <a:pt x="10" y="12"/>
                      <a:pt x="6" y="2"/>
                    </a:cubicBezTo>
                    <a:cubicBezTo>
                      <a:pt x="5" y="1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8" name="Freeform 36">
                <a:extLst>
                  <a:ext uri="{FF2B5EF4-FFF2-40B4-BE49-F238E27FC236}">
                    <a16:creationId xmlns:a16="http://schemas.microsoft.com/office/drawing/2014/main" xmlns="" id="{85CB66E1-ADC0-4B74-8933-C691B08711CC}"/>
                  </a:ext>
                </a:extLst>
              </p:cNvPr>
              <p:cNvSpPr/>
              <p:nvPr/>
            </p:nvSpPr>
            <p:spPr bwMode="auto">
              <a:xfrm>
                <a:off x="1328738" y="2555875"/>
                <a:ext cx="79375" cy="109538"/>
              </a:xfrm>
              <a:custGeom>
                <a:avLst/>
                <a:gdLst>
                  <a:gd name="T0" fmla="*/ 13 w 37"/>
                  <a:gd name="T1" fmla="*/ 0 h 51"/>
                  <a:gd name="T2" fmla="*/ 11 w 37"/>
                  <a:gd name="T3" fmla="*/ 2 h 51"/>
                  <a:gd name="T4" fmla="*/ 20 w 37"/>
                  <a:gd name="T5" fmla="*/ 44 h 51"/>
                  <a:gd name="T6" fmla="*/ 25 w 37"/>
                  <a:gd name="T7" fmla="*/ 47 h 51"/>
                  <a:gd name="T8" fmla="*/ 31 w 37"/>
                  <a:gd name="T9" fmla="*/ 50 h 51"/>
                  <a:gd name="T10" fmla="*/ 32 w 37"/>
                  <a:gd name="T11" fmla="*/ 51 h 51"/>
                  <a:gd name="T12" fmla="*/ 34 w 37"/>
                  <a:gd name="T13" fmla="*/ 46 h 51"/>
                  <a:gd name="T14" fmla="*/ 28 w 37"/>
                  <a:gd name="T15" fmla="*/ 43 h 51"/>
                  <a:gd name="T16" fmla="*/ 23 w 37"/>
                  <a:gd name="T17" fmla="*/ 40 h 51"/>
                  <a:gd name="T18" fmla="*/ 16 w 37"/>
                  <a:gd name="T19" fmla="*/ 4 h 51"/>
                  <a:gd name="T20" fmla="*/ 13 w 37"/>
                  <a:gd name="T2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" h="51">
                    <a:moveTo>
                      <a:pt x="13" y="0"/>
                    </a:moveTo>
                    <a:cubicBezTo>
                      <a:pt x="12" y="0"/>
                      <a:pt x="11" y="1"/>
                      <a:pt x="11" y="2"/>
                    </a:cubicBezTo>
                    <a:cubicBezTo>
                      <a:pt x="0" y="19"/>
                      <a:pt x="6" y="34"/>
                      <a:pt x="20" y="44"/>
                    </a:cubicBezTo>
                    <a:cubicBezTo>
                      <a:pt x="21" y="45"/>
                      <a:pt x="23" y="46"/>
                      <a:pt x="25" y="47"/>
                    </a:cubicBezTo>
                    <a:cubicBezTo>
                      <a:pt x="27" y="48"/>
                      <a:pt x="29" y="50"/>
                      <a:pt x="31" y="50"/>
                    </a:cubicBezTo>
                    <a:cubicBezTo>
                      <a:pt x="32" y="51"/>
                      <a:pt x="32" y="51"/>
                      <a:pt x="32" y="51"/>
                    </a:cubicBezTo>
                    <a:cubicBezTo>
                      <a:pt x="35" y="51"/>
                      <a:pt x="37" y="47"/>
                      <a:pt x="34" y="46"/>
                    </a:cubicBezTo>
                    <a:cubicBezTo>
                      <a:pt x="32" y="45"/>
                      <a:pt x="30" y="44"/>
                      <a:pt x="28" y="43"/>
                    </a:cubicBezTo>
                    <a:cubicBezTo>
                      <a:pt x="27" y="42"/>
                      <a:pt x="25" y="41"/>
                      <a:pt x="23" y="40"/>
                    </a:cubicBezTo>
                    <a:cubicBezTo>
                      <a:pt x="12" y="31"/>
                      <a:pt x="6" y="20"/>
                      <a:pt x="16" y="4"/>
                    </a:cubicBezTo>
                    <a:cubicBezTo>
                      <a:pt x="17" y="2"/>
                      <a:pt x="15" y="0"/>
                      <a:pt x="1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9" name="Freeform 37">
                <a:extLst>
                  <a:ext uri="{FF2B5EF4-FFF2-40B4-BE49-F238E27FC236}">
                    <a16:creationId xmlns:a16="http://schemas.microsoft.com/office/drawing/2014/main" xmlns="" id="{75A4BC8E-67BA-47BA-AE08-1BDA167E3536}"/>
                  </a:ext>
                </a:extLst>
              </p:cNvPr>
              <p:cNvSpPr/>
              <p:nvPr/>
            </p:nvSpPr>
            <p:spPr bwMode="auto">
              <a:xfrm>
                <a:off x="2047875" y="2398713"/>
                <a:ext cx="12700" cy="11113"/>
              </a:xfrm>
              <a:custGeom>
                <a:avLst/>
                <a:gdLst>
                  <a:gd name="T0" fmla="*/ 3 w 6"/>
                  <a:gd name="T1" fmla="*/ 0 h 5"/>
                  <a:gd name="T2" fmla="*/ 1 w 6"/>
                  <a:gd name="T3" fmla="*/ 0 h 5"/>
                  <a:gd name="T4" fmla="*/ 0 w 6"/>
                  <a:gd name="T5" fmla="*/ 3 h 5"/>
                  <a:gd name="T6" fmla="*/ 3 w 6"/>
                  <a:gd name="T7" fmla="*/ 5 h 5"/>
                  <a:gd name="T8" fmla="*/ 4 w 6"/>
                  <a:gd name="T9" fmla="*/ 5 h 5"/>
                  <a:gd name="T10" fmla="*/ 5 w 6"/>
                  <a:gd name="T11" fmla="*/ 1 h 5"/>
                  <a:gd name="T12" fmla="*/ 3 w 6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1" y="5"/>
                      <a:pt x="3" y="5"/>
                    </a:cubicBezTo>
                    <a:cubicBezTo>
                      <a:pt x="3" y="5"/>
                      <a:pt x="3" y="5"/>
                      <a:pt x="4" y="5"/>
                    </a:cubicBezTo>
                    <a:cubicBezTo>
                      <a:pt x="6" y="4"/>
                      <a:pt x="6" y="2"/>
                      <a:pt x="5" y="1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0" name="Freeform 38">
                <a:extLst>
                  <a:ext uri="{FF2B5EF4-FFF2-40B4-BE49-F238E27FC236}">
                    <a16:creationId xmlns:a16="http://schemas.microsoft.com/office/drawing/2014/main" xmlns="" id="{4FC4043C-9BE3-4438-9649-90A84D267292}"/>
                  </a:ext>
                </a:extLst>
              </p:cNvPr>
              <p:cNvSpPr/>
              <p:nvPr/>
            </p:nvSpPr>
            <p:spPr bwMode="auto">
              <a:xfrm>
                <a:off x="2354263" y="2574925"/>
                <a:ext cx="125413" cy="236538"/>
              </a:xfrm>
              <a:custGeom>
                <a:avLst/>
                <a:gdLst>
                  <a:gd name="T0" fmla="*/ 25 w 58"/>
                  <a:gd name="T1" fmla="*/ 0 h 110"/>
                  <a:gd name="T2" fmla="*/ 24 w 58"/>
                  <a:gd name="T3" fmla="*/ 0 h 110"/>
                  <a:gd name="T4" fmla="*/ 23 w 58"/>
                  <a:gd name="T5" fmla="*/ 4 h 110"/>
                  <a:gd name="T6" fmla="*/ 24 w 58"/>
                  <a:gd name="T7" fmla="*/ 5 h 110"/>
                  <a:gd name="T8" fmla="*/ 37 w 58"/>
                  <a:gd name="T9" fmla="*/ 32 h 110"/>
                  <a:gd name="T10" fmla="*/ 36 w 58"/>
                  <a:gd name="T11" fmla="*/ 35 h 110"/>
                  <a:gd name="T12" fmla="*/ 21 w 58"/>
                  <a:gd name="T13" fmla="*/ 75 h 110"/>
                  <a:gd name="T14" fmla="*/ 21 w 58"/>
                  <a:gd name="T15" fmla="*/ 76 h 110"/>
                  <a:gd name="T16" fmla="*/ 19 w 58"/>
                  <a:gd name="T17" fmla="*/ 80 h 110"/>
                  <a:gd name="T18" fmla="*/ 18 w 58"/>
                  <a:gd name="T19" fmla="*/ 80 h 110"/>
                  <a:gd name="T20" fmla="*/ 14 w 58"/>
                  <a:gd name="T21" fmla="*/ 85 h 110"/>
                  <a:gd name="T22" fmla="*/ 11 w 58"/>
                  <a:gd name="T23" fmla="*/ 90 h 110"/>
                  <a:gd name="T24" fmla="*/ 1 w 58"/>
                  <a:gd name="T25" fmla="*/ 106 h 110"/>
                  <a:gd name="T26" fmla="*/ 3 w 58"/>
                  <a:gd name="T27" fmla="*/ 110 h 110"/>
                  <a:gd name="T28" fmla="*/ 5 w 58"/>
                  <a:gd name="T29" fmla="*/ 109 h 110"/>
                  <a:gd name="T30" fmla="*/ 14 w 58"/>
                  <a:gd name="T31" fmla="*/ 95 h 110"/>
                  <a:gd name="T32" fmla="*/ 17 w 58"/>
                  <a:gd name="T33" fmla="*/ 90 h 110"/>
                  <a:gd name="T34" fmla="*/ 27 w 58"/>
                  <a:gd name="T35" fmla="*/ 0 h 110"/>
                  <a:gd name="T36" fmla="*/ 25 w 58"/>
                  <a:gd name="T3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110">
                    <a:moveTo>
                      <a:pt x="25" y="0"/>
                    </a:moveTo>
                    <a:cubicBezTo>
                      <a:pt x="25" y="0"/>
                      <a:pt x="25" y="0"/>
                      <a:pt x="24" y="0"/>
                    </a:cubicBezTo>
                    <a:cubicBezTo>
                      <a:pt x="23" y="1"/>
                      <a:pt x="22" y="3"/>
                      <a:pt x="23" y="4"/>
                    </a:cubicBezTo>
                    <a:cubicBezTo>
                      <a:pt x="23" y="4"/>
                      <a:pt x="24" y="5"/>
                      <a:pt x="24" y="5"/>
                    </a:cubicBezTo>
                    <a:cubicBezTo>
                      <a:pt x="34" y="12"/>
                      <a:pt x="37" y="22"/>
                      <a:pt x="37" y="32"/>
                    </a:cubicBezTo>
                    <a:cubicBezTo>
                      <a:pt x="38" y="33"/>
                      <a:pt x="37" y="34"/>
                      <a:pt x="36" y="35"/>
                    </a:cubicBezTo>
                    <a:cubicBezTo>
                      <a:pt x="35" y="48"/>
                      <a:pt x="28" y="62"/>
                      <a:pt x="21" y="75"/>
                    </a:cubicBezTo>
                    <a:cubicBezTo>
                      <a:pt x="21" y="75"/>
                      <a:pt x="21" y="75"/>
                      <a:pt x="21" y="76"/>
                    </a:cubicBezTo>
                    <a:cubicBezTo>
                      <a:pt x="22" y="78"/>
                      <a:pt x="20" y="80"/>
                      <a:pt x="19" y="80"/>
                    </a:cubicBezTo>
                    <a:cubicBezTo>
                      <a:pt x="18" y="80"/>
                      <a:pt x="18" y="80"/>
                      <a:pt x="18" y="80"/>
                    </a:cubicBezTo>
                    <a:cubicBezTo>
                      <a:pt x="16" y="82"/>
                      <a:pt x="15" y="84"/>
                      <a:pt x="14" y="85"/>
                    </a:cubicBezTo>
                    <a:cubicBezTo>
                      <a:pt x="13" y="87"/>
                      <a:pt x="12" y="89"/>
                      <a:pt x="11" y="90"/>
                    </a:cubicBezTo>
                    <a:cubicBezTo>
                      <a:pt x="7" y="96"/>
                      <a:pt x="3" y="102"/>
                      <a:pt x="1" y="106"/>
                    </a:cubicBezTo>
                    <a:cubicBezTo>
                      <a:pt x="0" y="108"/>
                      <a:pt x="2" y="110"/>
                      <a:pt x="3" y="110"/>
                    </a:cubicBezTo>
                    <a:cubicBezTo>
                      <a:pt x="4" y="110"/>
                      <a:pt x="5" y="110"/>
                      <a:pt x="5" y="109"/>
                    </a:cubicBezTo>
                    <a:cubicBezTo>
                      <a:pt x="8" y="105"/>
                      <a:pt x="11" y="100"/>
                      <a:pt x="14" y="95"/>
                    </a:cubicBezTo>
                    <a:cubicBezTo>
                      <a:pt x="15" y="93"/>
                      <a:pt x="16" y="91"/>
                      <a:pt x="17" y="90"/>
                    </a:cubicBezTo>
                    <a:cubicBezTo>
                      <a:pt x="36" y="61"/>
                      <a:pt x="58" y="23"/>
                      <a:pt x="27" y="0"/>
                    </a:cubicBezTo>
                    <a:cubicBezTo>
                      <a:pt x="26" y="0"/>
                      <a:pt x="26" y="0"/>
                      <a:pt x="2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1" name="Freeform 39">
                <a:extLst>
                  <a:ext uri="{FF2B5EF4-FFF2-40B4-BE49-F238E27FC236}">
                    <a16:creationId xmlns:a16="http://schemas.microsoft.com/office/drawing/2014/main" xmlns="" id="{A42F8471-A9C1-443D-96CF-15EE62B3A9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1100" y="3432175"/>
                <a:ext cx="193675" cy="100013"/>
              </a:xfrm>
              <a:custGeom>
                <a:avLst/>
                <a:gdLst>
                  <a:gd name="T0" fmla="*/ 4 w 90"/>
                  <a:gd name="T1" fmla="*/ 27 h 47"/>
                  <a:gd name="T2" fmla="*/ 2 w 90"/>
                  <a:gd name="T3" fmla="*/ 33 h 47"/>
                  <a:gd name="T4" fmla="*/ 4 w 90"/>
                  <a:gd name="T5" fmla="*/ 33 h 47"/>
                  <a:gd name="T6" fmla="*/ 43 w 90"/>
                  <a:gd name="T7" fmla="*/ 47 h 47"/>
                  <a:gd name="T8" fmla="*/ 56 w 90"/>
                  <a:gd name="T9" fmla="*/ 45 h 47"/>
                  <a:gd name="T10" fmla="*/ 69 w 90"/>
                  <a:gd name="T11" fmla="*/ 37 h 47"/>
                  <a:gd name="T12" fmla="*/ 69 w 90"/>
                  <a:gd name="T13" fmla="*/ 29 h 47"/>
                  <a:gd name="T14" fmla="*/ 61 w 90"/>
                  <a:gd name="T15" fmla="*/ 36 h 47"/>
                  <a:gd name="T16" fmla="*/ 60 w 90"/>
                  <a:gd name="T17" fmla="*/ 41 h 47"/>
                  <a:gd name="T18" fmla="*/ 58 w 90"/>
                  <a:gd name="T19" fmla="*/ 43 h 47"/>
                  <a:gd name="T20" fmla="*/ 55 w 90"/>
                  <a:gd name="T21" fmla="*/ 40 h 47"/>
                  <a:gd name="T22" fmla="*/ 55 w 90"/>
                  <a:gd name="T23" fmla="*/ 39 h 47"/>
                  <a:gd name="T24" fmla="*/ 52 w 90"/>
                  <a:gd name="T25" fmla="*/ 40 h 47"/>
                  <a:gd name="T26" fmla="*/ 44 w 90"/>
                  <a:gd name="T27" fmla="*/ 42 h 47"/>
                  <a:gd name="T28" fmla="*/ 42 w 90"/>
                  <a:gd name="T29" fmla="*/ 42 h 47"/>
                  <a:gd name="T30" fmla="*/ 41 w 90"/>
                  <a:gd name="T31" fmla="*/ 42 h 47"/>
                  <a:gd name="T32" fmla="*/ 29 w 90"/>
                  <a:gd name="T33" fmla="*/ 40 h 47"/>
                  <a:gd name="T34" fmla="*/ 27 w 90"/>
                  <a:gd name="T35" fmla="*/ 41 h 47"/>
                  <a:gd name="T36" fmla="*/ 24 w 90"/>
                  <a:gd name="T37" fmla="*/ 38 h 47"/>
                  <a:gd name="T38" fmla="*/ 5 w 90"/>
                  <a:gd name="T39" fmla="*/ 28 h 47"/>
                  <a:gd name="T40" fmla="*/ 5 w 90"/>
                  <a:gd name="T41" fmla="*/ 28 h 47"/>
                  <a:gd name="T42" fmla="*/ 4 w 90"/>
                  <a:gd name="T43" fmla="*/ 27 h 47"/>
                  <a:gd name="T44" fmla="*/ 87 w 90"/>
                  <a:gd name="T45" fmla="*/ 0 h 47"/>
                  <a:gd name="T46" fmla="*/ 84 w 90"/>
                  <a:gd name="T47" fmla="*/ 2 h 47"/>
                  <a:gd name="T48" fmla="*/ 75 w 90"/>
                  <a:gd name="T49" fmla="*/ 22 h 47"/>
                  <a:gd name="T50" fmla="*/ 74 w 90"/>
                  <a:gd name="T51" fmla="*/ 32 h 47"/>
                  <a:gd name="T52" fmla="*/ 90 w 90"/>
                  <a:gd name="T53" fmla="*/ 4 h 47"/>
                  <a:gd name="T54" fmla="*/ 87 w 90"/>
                  <a:gd name="T5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0" h="47">
                    <a:moveTo>
                      <a:pt x="4" y="27"/>
                    </a:moveTo>
                    <a:cubicBezTo>
                      <a:pt x="1" y="27"/>
                      <a:pt x="0" y="31"/>
                      <a:pt x="2" y="33"/>
                    </a:cubicBezTo>
                    <a:cubicBezTo>
                      <a:pt x="3" y="33"/>
                      <a:pt x="3" y="33"/>
                      <a:pt x="4" y="33"/>
                    </a:cubicBezTo>
                    <a:cubicBezTo>
                      <a:pt x="16" y="41"/>
                      <a:pt x="29" y="47"/>
                      <a:pt x="43" y="47"/>
                    </a:cubicBezTo>
                    <a:cubicBezTo>
                      <a:pt x="47" y="47"/>
                      <a:pt x="52" y="46"/>
                      <a:pt x="56" y="45"/>
                    </a:cubicBezTo>
                    <a:cubicBezTo>
                      <a:pt x="61" y="43"/>
                      <a:pt x="65" y="41"/>
                      <a:pt x="69" y="37"/>
                    </a:cubicBezTo>
                    <a:cubicBezTo>
                      <a:pt x="69" y="35"/>
                      <a:pt x="69" y="32"/>
                      <a:pt x="69" y="29"/>
                    </a:cubicBezTo>
                    <a:cubicBezTo>
                      <a:pt x="66" y="32"/>
                      <a:pt x="64" y="34"/>
                      <a:pt x="61" y="36"/>
                    </a:cubicBezTo>
                    <a:cubicBezTo>
                      <a:pt x="60" y="38"/>
                      <a:pt x="60" y="40"/>
                      <a:pt x="60" y="41"/>
                    </a:cubicBezTo>
                    <a:cubicBezTo>
                      <a:pt x="60" y="43"/>
                      <a:pt x="59" y="43"/>
                      <a:pt x="58" y="43"/>
                    </a:cubicBezTo>
                    <a:cubicBezTo>
                      <a:pt x="56" y="43"/>
                      <a:pt x="54" y="42"/>
                      <a:pt x="55" y="40"/>
                    </a:cubicBezTo>
                    <a:cubicBezTo>
                      <a:pt x="55" y="40"/>
                      <a:pt x="55" y="39"/>
                      <a:pt x="55" y="39"/>
                    </a:cubicBezTo>
                    <a:cubicBezTo>
                      <a:pt x="54" y="40"/>
                      <a:pt x="53" y="40"/>
                      <a:pt x="52" y="40"/>
                    </a:cubicBezTo>
                    <a:cubicBezTo>
                      <a:pt x="49" y="41"/>
                      <a:pt x="46" y="42"/>
                      <a:pt x="44" y="42"/>
                    </a:cubicBezTo>
                    <a:cubicBezTo>
                      <a:pt x="43" y="42"/>
                      <a:pt x="43" y="42"/>
                      <a:pt x="42" y="42"/>
                    </a:cubicBezTo>
                    <a:cubicBezTo>
                      <a:pt x="42" y="42"/>
                      <a:pt x="41" y="42"/>
                      <a:pt x="41" y="42"/>
                    </a:cubicBezTo>
                    <a:cubicBezTo>
                      <a:pt x="37" y="42"/>
                      <a:pt x="33" y="41"/>
                      <a:pt x="29" y="40"/>
                    </a:cubicBezTo>
                    <a:cubicBezTo>
                      <a:pt x="29" y="40"/>
                      <a:pt x="28" y="41"/>
                      <a:pt x="27" y="41"/>
                    </a:cubicBezTo>
                    <a:cubicBezTo>
                      <a:pt x="25" y="41"/>
                      <a:pt x="24" y="40"/>
                      <a:pt x="24" y="38"/>
                    </a:cubicBezTo>
                    <a:cubicBezTo>
                      <a:pt x="17" y="35"/>
                      <a:pt x="11" y="31"/>
                      <a:pt x="5" y="28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5" y="27"/>
                      <a:pt x="4" y="27"/>
                      <a:pt x="4" y="27"/>
                    </a:cubicBezTo>
                    <a:moveTo>
                      <a:pt x="87" y="0"/>
                    </a:moveTo>
                    <a:cubicBezTo>
                      <a:pt x="86" y="0"/>
                      <a:pt x="85" y="1"/>
                      <a:pt x="84" y="2"/>
                    </a:cubicBezTo>
                    <a:cubicBezTo>
                      <a:pt x="82" y="9"/>
                      <a:pt x="79" y="16"/>
                      <a:pt x="75" y="22"/>
                    </a:cubicBezTo>
                    <a:cubicBezTo>
                      <a:pt x="74" y="25"/>
                      <a:pt x="74" y="28"/>
                      <a:pt x="74" y="32"/>
                    </a:cubicBezTo>
                    <a:cubicBezTo>
                      <a:pt x="81" y="24"/>
                      <a:pt x="86" y="13"/>
                      <a:pt x="90" y="4"/>
                    </a:cubicBezTo>
                    <a:cubicBezTo>
                      <a:pt x="90" y="2"/>
                      <a:pt x="89" y="0"/>
                      <a:pt x="8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2" name="Freeform 40">
                <a:extLst>
                  <a:ext uri="{FF2B5EF4-FFF2-40B4-BE49-F238E27FC236}">
                    <a16:creationId xmlns:a16="http://schemas.microsoft.com/office/drawing/2014/main" xmlns="" id="{12802519-A025-4A56-B3A3-E2294273B4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05013" y="3829050"/>
                <a:ext cx="384175" cy="222250"/>
              </a:xfrm>
              <a:custGeom>
                <a:avLst/>
                <a:gdLst>
                  <a:gd name="T0" fmla="*/ 5 w 178"/>
                  <a:gd name="T1" fmla="*/ 72 h 103"/>
                  <a:gd name="T2" fmla="*/ 7 w 178"/>
                  <a:gd name="T3" fmla="*/ 78 h 103"/>
                  <a:gd name="T4" fmla="*/ 7 w 178"/>
                  <a:gd name="T5" fmla="*/ 75 h 103"/>
                  <a:gd name="T6" fmla="*/ 5 w 178"/>
                  <a:gd name="T7" fmla="*/ 72 h 103"/>
                  <a:gd name="T8" fmla="*/ 156 w 178"/>
                  <a:gd name="T9" fmla="*/ 0 h 103"/>
                  <a:gd name="T10" fmla="*/ 154 w 178"/>
                  <a:gd name="T11" fmla="*/ 4 h 103"/>
                  <a:gd name="T12" fmla="*/ 154 w 178"/>
                  <a:gd name="T13" fmla="*/ 5 h 103"/>
                  <a:gd name="T14" fmla="*/ 157 w 178"/>
                  <a:gd name="T15" fmla="*/ 11 h 103"/>
                  <a:gd name="T16" fmla="*/ 154 w 178"/>
                  <a:gd name="T17" fmla="*/ 37 h 103"/>
                  <a:gd name="T18" fmla="*/ 153 w 178"/>
                  <a:gd name="T19" fmla="*/ 41 h 103"/>
                  <a:gd name="T20" fmla="*/ 151 w 178"/>
                  <a:gd name="T21" fmla="*/ 42 h 103"/>
                  <a:gd name="T22" fmla="*/ 85 w 178"/>
                  <a:gd name="T23" fmla="*/ 80 h 103"/>
                  <a:gd name="T24" fmla="*/ 84 w 178"/>
                  <a:gd name="T25" fmla="*/ 81 h 103"/>
                  <a:gd name="T26" fmla="*/ 82 w 178"/>
                  <a:gd name="T27" fmla="*/ 83 h 103"/>
                  <a:gd name="T28" fmla="*/ 80 w 178"/>
                  <a:gd name="T29" fmla="*/ 84 h 103"/>
                  <a:gd name="T30" fmla="*/ 78 w 178"/>
                  <a:gd name="T31" fmla="*/ 83 h 103"/>
                  <a:gd name="T32" fmla="*/ 65 w 178"/>
                  <a:gd name="T33" fmla="*/ 88 h 103"/>
                  <a:gd name="T34" fmla="*/ 63 w 178"/>
                  <a:gd name="T35" fmla="*/ 89 h 103"/>
                  <a:gd name="T36" fmla="*/ 26 w 178"/>
                  <a:gd name="T37" fmla="*/ 98 h 103"/>
                  <a:gd name="T38" fmla="*/ 7 w 178"/>
                  <a:gd name="T39" fmla="*/ 82 h 103"/>
                  <a:gd name="T40" fmla="*/ 5 w 178"/>
                  <a:gd name="T41" fmla="*/ 83 h 103"/>
                  <a:gd name="T42" fmla="*/ 2 w 178"/>
                  <a:gd name="T43" fmla="*/ 81 h 103"/>
                  <a:gd name="T44" fmla="*/ 1 w 178"/>
                  <a:gd name="T45" fmla="*/ 78 h 103"/>
                  <a:gd name="T46" fmla="*/ 24 w 178"/>
                  <a:gd name="T47" fmla="*/ 103 h 103"/>
                  <a:gd name="T48" fmla="*/ 84 w 178"/>
                  <a:gd name="T49" fmla="*/ 86 h 103"/>
                  <a:gd name="T50" fmla="*/ 161 w 178"/>
                  <a:gd name="T51" fmla="*/ 6 h 103"/>
                  <a:gd name="T52" fmla="*/ 159 w 178"/>
                  <a:gd name="T53" fmla="*/ 1 h 103"/>
                  <a:gd name="T54" fmla="*/ 158 w 178"/>
                  <a:gd name="T55" fmla="*/ 0 h 103"/>
                  <a:gd name="T56" fmla="*/ 156 w 178"/>
                  <a:gd name="T57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8" h="103">
                    <a:moveTo>
                      <a:pt x="5" y="72"/>
                    </a:moveTo>
                    <a:cubicBezTo>
                      <a:pt x="6" y="74"/>
                      <a:pt x="7" y="76"/>
                      <a:pt x="7" y="78"/>
                    </a:cubicBezTo>
                    <a:cubicBezTo>
                      <a:pt x="7" y="77"/>
                      <a:pt x="7" y="76"/>
                      <a:pt x="7" y="75"/>
                    </a:cubicBezTo>
                    <a:cubicBezTo>
                      <a:pt x="8" y="73"/>
                      <a:pt x="6" y="72"/>
                      <a:pt x="5" y="72"/>
                    </a:cubicBezTo>
                    <a:moveTo>
                      <a:pt x="156" y="0"/>
                    </a:moveTo>
                    <a:cubicBezTo>
                      <a:pt x="155" y="0"/>
                      <a:pt x="153" y="2"/>
                      <a:pt x="154" y="4"/>
                    </a:cubicBezTo>
                    <a:cubicBezTo>
                      <a:pt x="154" y="4"/>
                      <a:pt x="154" y="5"/>
                      <a:pt x="154" y="5"/>
                    </a:cubicBezTo>
                    <a:cubicBezTo>
                      <a:pt x="155" y="7"/>
                      <a:pt x="156" y="9"/>
                      <a:pt x="157" y="11"/>
                    </a:cubicBezTo>
                    <a:cubicBezTo>
                      <a:pt x="160" y="21"/>
                      <a:pt x="158" y="30"/>
                      <a:pt x="154" y="37"/>
                    </a:cubicBezTo>
                    <a:cubicBezTo>
                      <a:pt x="154" y="38"/>
                      <a:pt x="153" y="40"/>
                      <a:pt x="153" y="41"/>
                    </a:cubicBezTo>
                    <a:cubicBezTo>
                      <a:pt x="152" y="41"/>
                      <a:pt x="152" y="42"/>
                      <a:pt x="151" y="42"/>
                    </a:cubicBezTo>
                    <a:cubicBezTo>
                      <a:pt x="137" y="61"/>
                      <a:pt x="105" y="73"/>
                      <a:pt x="85" y="80"/>
                    </a:cubicBezTo>
                    <a:cubicBezTo>
                      <a:pt x="84" y="80"/>
                      <a:pt x="84" y="80"/>
                      <a:pt x="84" y="81"/>
                    </a:cubicBezTo>
                    <a:cubicBezTo>
                      <a:pt x="83" y="81"/>
                      <a:pt x="83" y="82"/>
                      <a:pt x="82" y="83"/>
                    </a:cubicBezTo>
                    <a:cubicBezTo>
                      <a:pt x="81" y="84"/>
                      <a:pt x="81" y="84"/>
                      <a:pt x="80" y="84"/>
                    </a:cubicBezTo>
                    <a:cubicBezTo>
                      <a:pt x="79" y="84"/>
                      <a:pt x="79" y="83"/>
                      <a:pt x="78" y="83"/>
                    </a:cubicBezTo>
                    <a:cubicBezTo>
                      <a:pt x="74" y="84"/>
                      <a:pt x="70" y="86"/>
                      <a:pt x="65" y="88"/>
                    </a:cubicBezTo>
                    <a:cubicBezTo>
                      <a:pt x="64" y="89"/>
                      <a:pt x="63" y="89"/>
                      <a:pt x="63" y="89"/>
                    </a:cubicBezTo>
                    <a:cubicBezTo>
                      <a:pt x="51" y="93"/>
                      <a:pt x="37" y="98"/>
                      <a:pt x="26" y="98"/>
                    </a:cubicBezTo>
                    <a:cubicBezTo>
                      <a:pt x="15" y="98"/>
                      <a:pt x="7" y="94"/>
                      <a:pt x="7" y="82"/>
                    </a:cubicBezTo>
                    <a:cubicBezTo>
                      <a:pt x="6" y="82"/>
                      <a:pt x="5" y="83"/>
                      <a:pt x="5" y="83"/>
                    </a:cubicBezTo>
                    <a:cubicBezTo>
                      <a:pt x="4" y="83"/>
                      <a:pt x="2" y="82"/>
                      <a:pt x="2" y="81"/>
                    </a:cubicBezTo>
                    <a:cubicBezTo>
                      <a:pt x="2" y="80"/>
                      <a:pt x="2" y="79"/>
                      <a:pt x="1" y="78"/>
                    </a:cubicBezTo>
                    <a:cubicBezTo>
                      <a:pt x="0" y="97"/>
                      <a:pt x="10" y="103"/>
                      <a:pt x="24" y="103"/>
                    </a:cubicBezTo>
                    <a:cubicBezTo>
                      <a:pt x="44" y="103"/>
                      <a:pt x="71" y="91"/>
                      <a:pt x="84" y="86"/>
                    </a:cubicBezTo>
                    <a:cubicBezTo>
                      <a:pt x="117" y="73"/>
                      <a:pt x="178" y="52"/>
                      <a:pt x="161" y="6"/>
                    </a:cubicBezTo>
                    <a:cubicBezTo>
                      <a:pt x="160" y="4"/>
                      <a:pt x="159" y="3"/>
                      <a:pt x="159" y="1"/>
                    </a:cubicBezTo>
                    <a:cubicBezTo>
                      <a:pt x="158" y="1"/>
                      <a:pt x="158" y="1"/>
                      <a:pt x="158" y="0"/>
                    </a:cubicBezTo>
                    <a:cubicBezTo>
                      <a:pt x="158" y="0"/>
                      <a:pt x="157" y="0"/>
                      <a:pt x="15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3" name="Freeform 41">
                <a:extLst>
                  <a:ext uri="{FF2B5EF4-FFF2-40B4-BE49-F238E27FC236}">
                    <a16:creationId xmlns:a16="http://schemas.microsoft.com/office/drawing/2014/main" xmlns="" id="{D3573C62-FE41-42E4-8534-F2F8F58C69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6550" y="3889375"/>
                <a:ext cx="415925" cy="119063"/>
              </a:xfrm>
              <a:custGeom>
                <a:avLst/>
                <a:gdLst>
                  <a:gd name="T0" fmla="*/ 187 w 193"/>
                  <a:gd name="T1" fmla="*/ 40 h 55"/>
                  <a:gd name="T2" fmla="*/ 187 w 193"/>
                  <a:gd name="T3" fmla="*/ 44 h 55"/>
                  <a:gd name="T4" fmla="*/ 185 w 193"/>
                  <a:gd name="T5" fmla="*/ 46 h 55"/>
                  <a:gd name="T6" fmla="*/ 184 w 193"/>
                  <a:gd name="T7" fmla="*/ 46 h 55"/>
                  <a:gd name="T8" fmla="*/ 186 w 193"/>
                  <a:gd name="T9" fmla="*/ 50 h 55"/>
                  <a:gd name="T10" fmla="*/ 187 w 193"/>
                  <a:gd name="T11" fmla="*/ 53 h 55"/>
                  <a:gd name="T12" fmla="*/ 190 w 193"/>
                  <a:gd name="T13" fmla="*/ 55 h 55"/>
                  <a:gd name="T14" fmla="*/ 192 w 193"/>
                  <a:gd name="T15" fmla="*/ 54 h 55"/>
                  <a:gd name="T16" fmla="*/ 192 w 193"/>
                  <a:gd name="T17" fmla="*/ 52 h 55"/>
                  <a:gd name="T18" fmla="*/ 192 w 193"/>
                  <a:gd name="T19" fmla="*/ 50 h 55"/>
                  <a:gd name="T20" fmla="*/ 190 w 193"/>
                  <a:gd name="T21" fmla="*/ 44 h 55"/>
                  <a:gd name="T22" fmla="*/ 187 w 193"/>
                  <a:gd name="T23" fmla="*/ 40 h 55"/>
                  <a:gd name="T24" fmla="*/ 4 w 193"/>
                  <a:gd name="T25" fmla="*/ 0 h 55"/>
                  <a:gd name="T26" fmla="*/ 1 w 193"/>
                  <a:gd name="T27" fmla="*/ 4 h 55"/>
                  <a:gd name="T28" fmla="*/ 7 w 193"/>
                  <a:gd name="T29" fmla="*/ 13 h 55"/>
                  <a:gd name="T30" fmla="*/ 11 w 193"/>
                  <a:gd name="T31" fmla="*/ 17 h 55"/>
                  <a:gd name="T32" fmla="*/ 19 w 193"/>
                  <a:gd name="T33" fmla="*/ 20 h 55"/>
                  <a:gd name="T34" fmla="*/ 23 w 193"/>
                  <a:gd name="T35" fmla="*/ 19 h 55"/>
                  <a:gd name="T36" fmla="*/ 29 w 193"/>
                  <a:gd name="T37" fmla="*/ 15 h 55"/>
                  <a:gd name="T38" fmla="*/ 36 w 193"/>
                  <a:gd name="T39" fmla="*/ 18 h 55"/>
                  <a:gd name="T40" fmla="*/ 74 w 193"/>
                  <a:gd name="T41" fmla="*/ 28 h 55"/>
                  <a:gd name="T42" fmla="*/ 117 w 193"/>
                  <a:gd name="T43" fmla="*/ 34 h 55"/>
                  <a:gd name="T44" fmla="*/ 128 w 193"/>
                  <a:gd name="T45" fmla="*/ 34 h 55"/>
                  <a:gd name="T46" fmla="*/ 144 w 193"/>
                  <a:gd name="T47" fmla="*/ 33 h 55"/>
                  <a:gd name="T48" fmla="*/ 182 w 193"/>
                  <a:gd name="T49" fmla="*/ 43 h 55"/>
                  <a:gd name="T50" fmla="*/ 181 w 193"/>
                  <a:gd name="T51" fmla="*/ 35 h 55"/>
                  <a:gd name="T52" fmla="*/ 147 w 193"/>
                  <a:gd name="T53" fmla="*/ 28 h 55"/>
                  <a:gd name="T54" fmla="*/ 145 w 193"/>
                  <a:gd name="T55" fmla="*/ 28 h 55"/>
                  <a:gd name="T56" fmla="*/ 144 w 193"/>
                  <a:gd name="T57" fmla="*/ 28 h 55"/>
                  <a:gd name="T58" fmla="*/ 143 w 193"/>
                  <a:gd name="T59" fmla="*/ 28 h 55"/>
                  <a:gd name="T60" fmla="*/ 133 w 193"/>
                  <a:gd name="T61" fmla="*/ 28 h 55"/>
                  <a:gd name="T62" fmla="*/ 130 w 193"/>
                  <a:gd name="T63" fmla="*/ 29 h 55"/>
                  <a:gd name="T64" fmla="*/ 128 w 193"/>
                  <a:gd name="T65" fmla="*/ 28 h 55"/>
                  <a:gd name="T66" fmla="*/ 119 w 193"/>
                  <a:gd name="T67" fmla="*/ 29 h 55"/>
                  <a:gd name="T68" fmla="*/ 116 w 193"/>
                  <a:gd name="T69" fmla="*/ 29 h 55"/>
                  <a:gd name="T70" fmla="*/ 92 w 193"/>
                  <a:gd name="T71" fmla="*/ 26 h 55"/>
                  <a:gd name="T72" fmla="*/ 89 w 193"/>
                  <a:gd name="T73" fmla="*/ 27 h 55"/>
                  <a:gd name="T74" fmla="*/ 87 w 193"/>
                  <a:gd name="T75" fmla="*/ 26 h 55"/>
                  <a:gd name="T76" fmla="*/ 87 w 193"/>
                  <a:gd name="T77" fmla="*/ 25 h 55"/>
                  <a:gd name="T78" fmla="*/ 49 w 193"/>
                  <a:gd name="T79" fmla="*/ 16 h 55"/>
                  <a:gd name="T80" fmla="*/ 46 w 193"/>
                  <a:gd name="T81" fmla="*/ 14 h 55"/>
                  <a:gd name="T82" fmla="*/ 44 w 193"/>
                  <a:gd name="T83" fmla="*/ 15 h 55"/>
                  <a:gd name="T84" fmla="*/ 41 w 193"/>
                  <a:gd name="T85" fmla="*/ 14 h 55"/>
                  <a:gd name="T86" fmla="*/ 40 w 193"/>
                  <a:gd name="T87" fmla="*/ 12 h 55"/>
                  <a:gd name="T88" fmla="*/ 29 w 193"/>
                  <a:gd name="T89" fmla="*/ 7 h 55"/>
                  <a:gd name="T90" fmla="*/ 27 w 193"/>
                  <a:gd name="T91" fmla="*/ 7 h 55"/>
                  <a:gd name="T92" fmla="*/ 16 w 193"/>
                  <a:gd name="T93" fmla="*/ 12 h 55"/>
                  <a:gd name="T94" fmla="*/ 13 w 193"/>
                  <a:gd name="T95" fmla="*/ 11 h 55"/>
                  <a:gd name="T96" fmla="*/ 10 w 193"/>
                  <a:gd name="T97" fmla="*/ 8 h 55"/>
                  <a:gd name="T98" fmla="*/ 6 w 193"/>
                  <a:gd name="T99" fmla="*/ 2 h 55"/>
                  <a:gd name="T100" fmla="*/ 4 w 193"/>
                  <a:gd name="T10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93" h="55">
                    <a:moveTo>
                      <a:pt x="187" y="40"/>
                    </a:moveTo>
                    <a:cubicBezTo>
                      <a:pt x="187" y="41"/>
                      <a:pt x="187" y="42"/>
                      <a:pt x="187" y="44"/>
                    </a:cubicBezTo>
                    <a:cubicBezTo>
                      <a:pt x="187" y="45"/>
                      <a:pt x="186" y="46"/>
                      <a:pt x="185" y="46"/>
                    </a:cubicBezTo>
                    <a:cubicBezTo>
                      <a:pt x="185" y="46"/>
                      <a:pt x="184" y="46"/>
                      <a:pt x="184" y="46"/>
                    </a:cubicBezTo>
                    <a:cubicBezTo>
                      <a:pt x="185" y="47"/>
                      <a:pt x="186" y="49"/>
                      <a:pt x="186" y="50"/>
                    </a:cubicBezTo>
                    <a:cubicBezTo>
                      <a:pt x="187" y="51"/>
                      <a:pt x="187" y="52"/>
                      <a:pt x="187" y="53"/>
                    </a:cubicBezTo>
                    <a:cubicBezTo>
                      <a:pt x="187" y="54"/>
                      <a:pt x="189" y="55"/>
                      <a:pt x="190" y="55"/>
                    </a:cubicBezTo>
                    <a:cubicBezTo>
                      <a:pt x="190" y="55"/>
                      <a:pt x="191" y="54"/>
                      <a:pt x="192" y="54"/>
                    </a:cubicBezTo>
                    <a:cubicBezTo>
                      <a:pt x="192" y="53"/>
                      <a:pt x="193" y="53"/>
                      <a:pt x="192" y="52"/>
                    </a:cubicBezTo>
                    <a:cubicBezTo>
                      <a:pt x="192" y="51"/>
                      <a:pt x="192" y="50"/>
                      <a:pt x="192" y="50"/>
                    </a:cubicBezTo>
                    <a:cubicBezTo>
                      <a:pt x="192" y="48"/>
                      <a:pt x="191" y="46"/>
                      <a:pt x="190" y="44"/>
                    </a:cubicBezTo>
                    <a:cubicBezTo>
                      <a:pt x="189" y="43"/>
                      <a:pt x="188" y="42"/>
                      <a:pt x="187" y="40"/>
                    </a:cubicBezTo>
                    <a:moveTo>
                      <a:pt x="4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2" y="6"/>
                      <a:pt x="5" y="10"/>
                      <a:pt x="7" y="13"/>
                    </a:cubicBezTo>
                    <a:cubicBezTo>
                      <a:pt x="9" y="14"/>
                      <a:pt x="10" y="15"/>
                      <a:pt x="11" y="17"/>
                    </a:cubicBezTo>
                    <a:cubicBezTo>
                      <a:pt x="14" y="18"/>
                      <a:pt x="16" y="20"/>
                      <a:pt x="19" y="20"/>
                    </a:cubicBezTo>
                    <a:cubicBezTo>
                      <a:pt x="20" y="20"/>
                      <a:pt x="21" y="19"/>
                      <a:pt x="23" y="19"/>
                    </a:cubicBezTo>
                    <a:cubicBezTo>
                      <a:pt x="26" y="17"/>
                      <a:pt x="27" y="15"/>
                      <a:pt x="29" y="15"/>
                    </a:cubicBezTo>
                    <a:cubicBezTo>
                      <a:pt x="30" y="15"/>
                      <a:pt x="32" y="16"/>
                      <a:pt x="36" y="18"/>
                    </a:cubicBezTo>
                    <a:cubicBezTo>
                      <a:pt x="48" y="23"/>
                      <a:pt x="62" y="24"/>
                      <a:pt x="74" y="28"/>
                    </a:cubicBezTo>
                    <a:cubicBezTo>
                      <a:pt x="89" y="33"/>
                      <a:pt x="102" y="34"/>
                      <a:pt x="117" y="34"/>
                    </a:cubicBezTo>
                    <a:cubicBezTo>
                      <a:pt x="121" y="34"/>
                      <a:pt x="124" y="34"/>
                      <a:pt x="128" y="34"/>
                    </a:cubicBezTo>
                    <a:cubicBezTo>
                      <a:pt x="132" y="34"/>
                      <a:pt x="138" y="33"/>
                      <a:pt x="144" y="33"/>
                    </a:cubicBezTo>
                    <a:cubicBezTo>
                      <a:pt x="158" y="33"/>
                      <a:pt x="173" y="35"/>
                      <a:pt x="182" y="43"/>
                    </a:cubicBezTo>
                    <a:cubicBezTo>
                      <a:pt x="182" y="40"/>
                      <a:pt x="182" y="38"/>
                      <a:pt x="181" y="35"/>
                    </a:cubicBezTo>
                    <a:cubicBezTo>
                      <a:pt x="172" y="30"/>
                      <a:pt x="159" y="28"/>
                      <a:pt x="147" y="28"/>
                    </a:cubicBezTo>
                    <a:cubicBezTo>
                      <a:pt x="146" y="28"/>
                      <a:pt x="146" y="28"/>
                      <a:pt x="145" y="28"/>
                    </a:cubicBezTo>
                    <a:cubicBezTo>
                      <a:pt x="145" y="28"/>
                      <a:pt x="144" y="28"/>
                      <a:pt x="144" y="28"/>
                    </a:cubicBezTo>
                    <a:cubicBezTo>
                      <a:pt x="143" y="28"/>
                      <a:pt x="143" y="28"/>
                      <a:pt x="143" y="28"/>
                    </a:cubicBezTo>
                    <a:cubicBezTo>
                      <a:pt x="140" y="28"/>
                      <a:pt x="136" y="28"/>
                      <a:pt x="133" y="28"/>
                    </a:cubicBezTo>
                    <a:cubicBezTo>
                      <a:pt x="133" y="29"/>
                      <a:pt x="132" y="29"/>
                      <a:pt x="130" y="29"/>
                    </a:cubicBezTo>
                    <a:cubicBezTo>
                      <a:pt x="129" y="29"/>
                      <a:pt x="129" y="29"/>
                      <a:pt x="128" y="28"/>
                    </a:cubicBezTo>
                    <a:cubicBezTo>
                      <a:pt x="125" y="28"/>
                      <a:pt x="122" y="28"/>
                      <a:pt x="119" y="29"/>
                    </a:cubicBezTo>
                    <a:cubicBezTo>
                      <a:pt x="118" y="29"/>
                      <a:pt x="117" y="29"/>
                      <a:pt x="116" y="29"/>
                    </a:cubicBezTo>
                    <a:cubicBezTo>
                      <a:pt x="108" y="29"/>
                      <a:pt x="100" y="28"/>
                      <a:pt x="92" y="26"/>
                    </a:cubicBezTo>
                    <a:cubicBezTo>
                      <a:pt x="91" y="27"/>
                      <a:pt x="90" y="27"/>
                      <a:pt x="89" y="27"/>
                    </a:cubicBezTo>
                    <a:cubicBezTo>
                      <a:pt x="89" y="27"/>
                      <a:pt x="88" y="27"/>
                      <a:pt x="87" y="26"/>
                    </a:cubicBezTo>
                    <a:cubicBezTo>
                      <a:pt x="87" y="26"/>
                      <a:pt x="87" y="25"/>
                      <a:pt x="87" y="25"/>
                    </a:cubicBezTo>
                    <a:cubicBezTo>
                      <a:pt x="74" y="22"/>
                      <a:pt x="62" y="19"/>
                      <a:pt x="49" y="16"/>
                    </a:cubicBezTo>
                    <a:cubicBezTo>
                      <a:pt x="48" y="15"/>
                      <a:pt x="47" y="15"/>
                      <a:pt x="46" y="14"/>
                    </a:cubicBezTo>
                    <a:cubicBezTo>
                      <a:pt x="45" y="15"/>
                      <a:pt x="44" y="15"/>
                      <a:pt x="44" y="15"/>
                    </a:cubicBezTo>
                    <a:cubicBezTo>
                      <a:pt x="43" y="15"/>
                      <a:pt x="42" y="15"/>
                      <a:pt x="41" y="14"/>
                    </a:cubicBezTo>
                    <a:cubicBezTo>
                      <a:pt x="41" y="13"/>
                      <a:pt x="41" y="12"/>
                      <a:pt x="40" y="12"/>
                    </a:cubicBezTo>
                    <a:cubicBezTo>
                      <a:pt x="36" y="9"/>
                      <a:pt x="32" y="7"/>
                      <a:pt x="29" y="7"/>
                    </a:cubicBezTo>
                    <a:cubicBezTo>
                      <a:pt x="28" y="7"/>
                      <a:pt x="28" y="7"/>
                      <a:pt x="27" y="7"/>
                    </a:cubicBezTo>
                    <a:cubicBezTo>
                      <a:pt x="22" y="9"/>
                      <a:pt x="19" y="12"/>
                      <a:pt x="16" y="12"/>
                    </a:cubicBezTo>
                    <a:cubicBezTo>
                      <a:pt x="15" y="12"/>
                      <a:pt x="14" y="12"/>
                      <a:pt x="13" y="11"/>
                    </a:cubicBezTo>
                    <a:cubicBezTo>
                      <a:pt x="12" y="11"/>
                      <a:pt x="11" y="10"/>
                      <a:pt x="10" y="8"/>
                    </a:cubicBezTo>
                    <a:cubicBezTo>
                      <a:pt x="8" y="6"/>
                      <a:pt x="7" y="4"/>
                      <a:pt x="6" y="2"/>
                    </a:cubicBezTo>
                    <a:cubicBezTo>
                      <a:pt x="5" y="1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4" name="Freeform 42">
                <a:extLst>
                  <a:ext uri="{FF2B5EF4-FFF2-40B4-BE49-F238E27FC236}">
                    <a16:creationId xmlns:a16="http://schemas.microsoft.com/office/drawing/2014/main" xmlns="" id="{FB4E7CD5-DB53-4A61-9A73-4831CD9127DD}"/>
                  </a:ext>
                </a:extLst>
              </p:cNvPr>
              <p:cNvSpPr/>
              <p:nvPr/>
            </p:nvSpPr>
            <p:spPr bwMode="auto">
              <a:xfrm>
                <a:off x="1189038" y="3797300"/>
                <a:ext cx="409575" cy="247650"/>
              </a:xfrm>
              <a:custGeom>
                <a:avLst/>
                <a:gdLst>
                  <a:gd name="T0" fmla="*/ 25 w 190"/>
                  <a:gd name="T1" fmla="*/ 0 h 115"/>
                  <a:gd name="T2" fmla="*/ 24 w 190"/>
                  <a:gd name="T3" fmla="*/ 0 h 115"/>
                  <a:gd name="T4" fmla="*/ 23 w 190"/>
                  <a:gd name="T5" fmla="*/ 1 h 115"/>
                  <a:gd name="T6" fmla="*/ 8 w 190"/>
                  <a:gd name="T7" fmla="*/ 53 h 115"/>
                  <a:gd name="T8" fmla="*/ 61 w 190"/>
                  <a:gd name="T9" fmla="*/ 90 h 115"/>
                  <a:gd name="T10" fmla="*/ 102 w 190"/>
                  <a:gd name="T11" fmla="*/ 105 h 115"/>
                  <a:gd name="T12" fmla="*/ 129 w 190"/>
                  <a:gd name="T13" fmla="*/ 114 h 115"/>
                  <a:gd name="T14" fmla="*/ 136 w 190"/>
                  <a:gd name="T15" fmla="*/ 115 h 115"/>
                  <a:gd name="T16" fmla="*/ 170 w 190"/>
                  <a:gd name="T17" fmla="*/ 101 h 115"/>
                  <a:gd name="T18" fmla="*/ 182 w 190"/>
                  <a:gd name="T19" fmla="*/ 90 h 115"/>
                  <a:gd name="T20" fmla="*/ 188 w 190"/>
                  <a:gd name="T21" fmla="*/ 84 h 115"/>
                  <a:gd name="T22" fmla="*/ 189 w 190"/>
                  <a:gd name="T23" fmla="*/ 83 h 115"/>
                  <a:gd name="T24" fmla="*/ 190 w 190"/>
                  <a:gd name="T25" fmla="*/ 81 h 115"/>
                  <a:gd name="T26" fmla="*/ 187 w 190"/>
                  <a:gd name="T27" fmla="*/ 78 h 115"/>
                  <a:gd name="T28" fmla="*/ 185 w 190"/>
                  <a:gd name="T29" fmla="*/ 79 h 115"/>
                  <a:gd name="T30" fmla="*/ 169 w 190"/>
                  <a:gd name="T31" fmla="*/ 95 h 115"/>
                  <a:gd name="T32" fmla="*/ 162 w 190"/>
                  <a:gd name="T33" fmla="*/ 101 h 115"/>
                  <a:gd name="T34" fmla="*/ 136 w 190"/>
                  <a:gd name="T35" fmla="*/ 109 h 115"/>
                  <a:gd name="T36" fmla="*/ 125 w 190"/>
                  <a:gd name="T37" fmla="*/ 108 h 115"/>
                  <a:gd name="T38" fmla="*/ 78 w 190"/>
                  <a:gd name="T39" fmla="*/ 90 h 115"/>
                  <a:gd name="T40" fmla="*/ 29 w 190"/>
                  <a:gd name="T41" fmla="*/ 71 h 115"/>
                  <a:gd name="T42" fmla="*/ 15 w 190"/>
                  <a:gd name="T43" fmla="*/ 56 h 115"/>
                  <a:gd name="T44" fmla="*/ 13 w 190"/>
                  <a:gd name="T45" fmla="*/ 53 h 115"/>
                  <a:gd name="T46" fmla="*/ 13 w 190"/>
                  <a:gd name="T47" fmla="*/ 51 h 115"/>
                  <a:gd name="T48" fmla="*/ 19 w 190"/>
                  <a:gd name="T49" fmla="*/ 19 h 115"/>
                  <a:gd name="T50" fmla="*/ 26 w 190"/>
                  <a:gd name="T51" fmla="*/ 5 h 115"/>
                  <a:gd name="T52" fmla="*/ 27 w 190"/>
                  <a:gd name="T53" fmla="*/ 4 h 115"/>
                  <a:gd name="T54" fmla="*/ 28 w 190"/>
                  <a:gd name="T55" fmla="*/ 2 h 115"/>
                  <a:gd name="T56" fmla="*/ 25 w 190"/>
                  <a:gd name="T57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0" h="115">
                    <a:moveTo>
                      <a:pt x="25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23" y="0"/>
                      <a:pt x="23" y="0"/>
                      <a:pt x="23" y="1"/>
                    </a:cubicBezTo>
                    <a:cubicBezTo>
                      <a:pt x="14" y="15"/>
                      <a:pt x="0" y="36"/>
                      <a:pt x="8" y="53"/>
                    </a:cubicBezTo>
                    <a:cubicBezTo>
                      <a:pt x="17" y="75"/>
                      <a:pt x="39" y="84"/>
                      <a:pt x="61" y="90"/>
                    </a:cubicBezTo>
                    <a:cubicBezTo>
                      <a:pt x="75" y="95"/>
                      <a:pt x="88" y="98"/>
                      <a:pt x="102" y="105"/>
                    </a:cubicBezTo>
                    <a:cubicBezTo>
                      <a:pt x="111" y="109"/>
                      <a:pt x="120" y="113"/>
                      <a:pt x="129" y="114"/>
                    </a:cubicBezTo>
                    <a:cubicBezTo>
                      <a:pt x="131" y="115"/>
                      <a:pt x="134" y="115"/>
                      <a:pt x="136" y="115"/>
                    </a:cubicBezTo>
                    <a:cubicBezTo>
                      <a:pt x="150" y="115"/>
                      <a:pt x="160" y="109"/>
                      <a:pt x="170" y="101"/>
                    </a:cubicBezTo>
                    <a:cubicBezTo>
                      <a:pt x="174" y="98"/>
                      <a:pt x="178" y="94"/>
                      <a:pt x="182" y="90"/>
                    </a:cubicBezTo>
                    <a:cubicBezTo>
                      <a:pt x="184" y="88"/>
                      <a:pt x="186" y="86"/>
                      <a:pt x="188" y="84"/>
                    </a:cubicBezTo>
                    <a:cubicBezTo>
                      <a:pt x="189" y="83"/>
                      <a:pt x="189" y="83"/>
                      <a:pt x="189" y="83"/>
                    </a:cubicBezTo>
                    <a:cubicBezTo>
                      <a:pt x="190" y="82"/>
                      <a:pt x="190" y="82"/>
                      <a:pt x="190" y="81"/>
                    </a:cubicBezTo>
                    <a:cubicBezTo>
                      <a:pt x="190" y="80"/>
                      <a:pt x="189" y="78"/>
                      <a:pt x="187" y="78"/>
                    </a:cubicBezTo>
                    <a:cubicBezTo>
                      <a:pt x="187" y="78"/>
                      <a:pt x="186" y="78"/>
                      <a:pt x="185" y="79"/>
                    </a:cubicBezTo>
                    <a:cubicBezTo>
                      <a:pt x="180" y="84"/>
                      <a:pt x="175" y="90"/>
                      <a:pt x="169" y="95"/>
                    </a:cubicBezTo>
                    <a:cubicBezTo>
                      <a:pt x="167" y="97"/>
                      <a:pt x="164" y="99"/>
                      <a:pt x="162" y="101"/>
                    </a:cubicBezTo>
                    <a:cubicBezTo>
                      <a:pt x="154" y="106"/>
                      <a:pt x="146" y="109"/>
                      <a:pt x="136" y="109"/>
                    </a:cubicBezTo>
                    <a:cubicBezTo>
                      <a:pt x="132" y="109"/>
                      <a:pt x="129" y="109"/>
                      <a:pt x="125" y="108"/>
                    </a:cubicBezTo>
                    <a:cubicBezTo>
                      <a:pt x="109" y="104"/>
                      <a:pt x="94" y="94"/>
                      <a:pt x="78" y="90"/>
                    </a:cubicBezTo>
                    <a:cubicBezTo>
                      <a:pt x="61" y="85"/>
                      <a:pt x="45" y="80"/>
                      <a:pt x="29" y="71"/>
                    </a:cubicBezTo>
                    <a:cubicBezTo>
                      <a:pt x="22" y="67"/>
                      <a:pt x="18" y="62"/>
                      <a:pt x="15" y="56"/>
                    </a:cubicBezTo>
                    <a:cubicBezTo>
                      <a:pt x="14" y="56"/>
                      <a:pt x="13" y="55"/>
                      <a:pt x="13" y="53"/>
                    </a:cubicBezTo>
                    <a:cubicBezTo>
                      <a:pt x="13" y="52"/>
                      <a:pt x="13" y="52"/>
                      <a:pt x="13" y="51"/>
                    </a:cubicBezTo>
                    <a:cubicBezTo>
                      <a:pt x="10" y="41"/>
                      <a:pt x="14" y="30"/>
                      <a:pt x="19" y="19"/>
                    </a:cubicBezTo>
                    <a:cubicBezTo>
                      <a:pt x="21" y="14"/>
                      <a:pt x="24" y="9"/>
                      <a:pt x="26" y="5"/>
                    </a:cubicBezTo>
                    <a:cubicBezTo>
                      <a:pt x="27" y="5"/>
                      <a:pt x="27" y="4"/>
                      <a:pt x="27" y="4"/>
                    </a:cubicBezTo>
                    <a:cubicBezTo>
                      <a:pt x="28" y="3"/>
                      <a:pt x="28" y="2"/>
                      <a:pt x="28" y="2"/>
                    </a:cubicBezTo>
                    <a:cubicBezTo>
                      <a:pt x="27" y="1"/>
                      <a:pt x="26" y="0"/>
                      <a:pt x="2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5" name="Freeform 43">
                <a:extLst>
                  <a:ext uri="{FF2B5EF4-FFF2-40B4-BE49-F238E27FC236}">
                    <a16:creationId xmlns:a16="http://schemas.microsoft.com/office/drawing/2014/main" xmlns="" id="{C06FA8D8-0515-4F61-A504-C679F2F30786}"/>
                  </a:ext>
                </a:extLst>
              </p:cNvPr>
              <p:cNvSpPr/>
              <p:nvPr/>
            </p:nvSpPr>
            <p:spPr bwMode="auto">
              <a:xfrm>
                <a:off x="1009650" y="3446463"/>
                <a:ext cx="150813" cy="66675"/>
              </a:xfrm>
              <a:custGeom>
                <a:avLst/>
                <a:gdLst>
                  <a:gd name="T0" fmla="*/ 3 w 70"/>
                  <a:gd name="T1" fmla="*/ 0 h 31"/>
                  <a:gd name="T2" fmla="*/ 0 w 70"/>
                  <a:gd name="T3" fmla="*/ 3 h 31"/>
                  <a:gd name="T4" fmla="*/ 0 w 70"/>
                  <a:gd name="T5" fmla="*/ 3 h 31"/>
                  <a:gd name="T6" fmla="*/ 23 w 70"/>
                  <a:gd name="T7" fmla="*/ 31 h 31"/>
                  <a:gd name="T8" fmla="*/ 24 w 70"/>
                  <a:gd name="T9" fmla="*/ 31 h 31"/>
                  <a:gd name="T10" fmla="*/ 67 w 70"/>
                  <a:gd name="T11" fmla="*/ 21 h 31"/>
                  <a:gd name="T12" fmla="*/ 69 w 70"/>
                  <a:gd name="T13" fmla="*/ 19 h 31"/>
                  <a:gd name="T14" fmla="*/ 67 w 70"/>
                  <a:gd name="T15" fmla="*/ 15 h 31"/>
                  <a:gd name="T16" fmla="*/ 67 w 70"/>
                  <a:gd name="T17" fmla="*/ 15 h 31"/>
                  <a:gd name="T18" fmla="*/ 54 w 70"/>
                  <a:gd name="T19" fmla="*/ 17 h 31"/>
                  <a:gd name="T20" fmla="*/ 52 w 70"/>
                  <a:gd name="T21" fmla="*/ 18 h 31"/>
                  <a:gd name="T22" fmla="*/ 52 w 70"/>
                  <a:gd name="T23" fmla="*/ 18 h 31"/>
                  <a:gd name="T24" fmla="*/ 33 w 70"/>
                  <a:gd name="T25" fmla="*/ 24 h 31"/>
                  <a:gd name="T26" fmla="*/ 23 w 70"/>
                  <a:gd name="T27" fmla="*/ 25 h 31"/>
                  <a:gd name="T28" fmla="*/ 17 w 70"/>
                  <a:gd name="T29" fmla="*/ 24 h 31"/>
                  <a:gd name="T30" fmla="*/ 6 w 70"/>
                  <a:gd name="T31" fmla="*/ 5 h 31"/>
                  <a:gd name="T32" fmla="*/ 5 w 70"/>
                  <a:gd name="T33" fmla="*/ 2 h 31"/>
                  <a:gd name="T34" fmla="*/ 3 w 70"/>
                  <a:gd name="T3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" h="31">
                    <a:moveTo>
                      <a:pt x="3" y="0"/>
                    </a:moveTo>
                    <a:cubicBezTo>
                      <a:pt x="1" y="0"/>
                      <a:pt x="0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3" y="16"/>
                      <a:pt x="8" y="30"/>
                      <a:pt x="23" y="31"/>
                    </a:cubicBezTo>
                    <a:cubicBezTo>
                      <a:pt x="23" y="31"/>
                      <a:pt x="24" y="31"/>
                      <a:pt x="24" y="31"/>
                    </a:cubicBezTo>
                    <a:cubicBezTo>
                      <a:pt x="39" y="31"/>
                      <a:pt x="52" y="21"/>
                      <a:pt x="67" y="21"/>
                    </a:cubicBezTo>
                    <a:cubicBezTo>
                      <a:pt x="67" y="20"/>
                      <a:pt x="68" y="19"/>
                      <a:pt x="69" y="19"/>
                    </a:cubicBezTo>
                    <a:cubicBezTo>
                      <a:pt x="70" y="18"/>
                      <a:pt x="69" y="15"/>
                      <a:pt x="67" y="15"/>
                    </a:cubicBezTo>
                    <a:cubicBezTo>
                      <a:pt x="67" y="15"/>
                      <a:pt x="67" y="15"/>
                      <a:pt x="67" y="15"/>
                    </a:cubicBezTo>
                    <a:cubicBezTo>
                      <a:pt x="62" y="15"/>
                      <a:pt x="58" y="16"/>
                      <a:pt x="54" y="17"/>
                    </a:cubicBezTo>
                    <a:cubicBezTo>
                      <a:pt x="53" y="18"/>
                      <a:pt x="53" y="18"/>
                      <a:pt x="52" y="18"/>
                    </a:cubicBezTo>
                    <a:cubicBezTo>
                      <a:pt x="52" y="18"/>
                      <a:pt x="52" y="18"/>
                      <a:pt x="52" y="18"/>
                    </a:cubicBezTo>
                    <a:cubicBezTo>
                      <a:pt x="45" y="19"/>
                      <a:pt x="39" y="22"/>
                      <a:pt x="33" y="24"/>
                    </a:cubicBezTo>
                    <a:cubicBezTo>
                      <a:pt x="30" y="24"/>
                      <a:pt x="27" y="25"/>
                      <a:pt x="23" y="25"/>
                    </a:cubicBezTo>
                    <a:cubicBezTo>
                      <a:pt x="21" y="25"/>
                      <a:pt x="19" y="25"/>
                      <a:pt x="17" y="24"/>
                    </a:cubicBezTo>
                    <a:cubicBezTo>
                      <a:pt x="10" y="20"/>
                      <a:pt x="8" y="12"/>
                      <a:pt x="6" y="5"/>
                    </a:cubicBezTo>
                    <a:cubicBezTo>
                      <a:pt x="6" y="4"/>
                      <a:pt x="6" y="3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6" name="Freeform 44">
                <a:extLst>
                  <a:ext uri="{FF2B5EF4-FFF2-40B4-BE49-F238E27FC236}">
                    <a16:creationId xmlns:a16="http://schemas.microsoft.com/office/drawing/2014/main" xmlns="" id="{4E34A5BC-CDEF-4682-9733-A57CE2F9B59F}"/>
                  </a:ext>
                </a:extLst>
              </p:cNvPr>
              <p:cNvSpPr/>
              <p:nvPr/>
            </p:nvSpPr>
            <p:spPr bwMode="auto">
              <a:xfrm>
                <a:off x="1152525" y="3487738"/>
                <a:ext cx="141288" cy="261938"/>
              </a:xfrm>
              <a:custGeom>
                <a:avLst/>
                <a:gdLst>
                  <a:gd name="T0" fmla="*/ 3 w 66"/>
                  <a:gd name="T1" fmla="*/ 0 h 122"/>
                  <a:gd name="T2" fmla="*/ 3 w 66"/>
                  <a:gd name="T3" fmla="*/ 0 h 122"/>
                  <a:gd name="T4" fmla="*/ 1 w 66"/>
                  <a:gd name="T5" fmla="*/ 2 h 122"/>
                  <a:gd name="T6" fmla="*/ 1 w 66"/>
                  <a:gd name="T7" fmla="*/ 4 h 122"/>
                  <a:gd name="T8" fmla="*/ 55 w 66"/>
                  <a:gd name="T9" fmla="*/ 117 h 122"/>
                  <a:gd name="T10" fmla="*/ 59 w 66"/>
                  <a:gd name="T11" fmla="*/ 121 h 122"/>
                  <a:gd name="T12" fmla="*/ 60 w 66"/>
                  <a:gd name="T13" fmla="*/ 121 h 122"/>
                  <a:gd name="T14" fmla="*/ 62 w 66"/>
                  <a:gd name="T15" fmla="*/ 122 h 122"/>
                  <a:gd name="T16" fmla="*/ 64 w 66"/>
                  <a:gd name="T17" fmla="*/ 118 h 122"/>
                  <a:gd name="T18" fmla="*/ 62 w 66"/>
                  <a:gd name="T19" fmla="*/ 116 h 122"/>
                  <a:gd name="T20" fmla="*/ 58 w 66"/>
                  <a:gd name="T21" fmla="*/ 112 h 122"/>
                  <a:gd name="T22" fmla="*/ 34 w 66"/>
                  <a:gd name="T23" fmla="*/ 81 h 122"/>
                  <a:gd name="T24" fmla="*/ 34 w 66"/>
                  <a:gd name="T25" fmla="*/ 81 h 122"/>
                  <a:gd name="T26" fmla="*/ 32 w 66"/>
                  <a:gd name="T27" fmla="*/ 81 h 122"/>
                  <a:gd name="T28" fmla="*/ 31 w 66"/>
                  <a:gd name="T29" fmla="*/ 76 h 122"/>
                  <a:gd name="T30" fmla="*/ 32 w 66"/>
                  <a:gd name="T31" fmla="*/ 76 h 122"/>
                  <a:gd name="T32" fmla="*/ 18 w 66"/>
                  <a:gd name="T33" fmla="*/ 43 h 122"/>
                  <a:gd name="T34" fmla="*/ 6 w 66"/>
                  <a:gd name="T35" fmla="*/ 2 h 122"/>
                  <a:gd name="T36" fmla="*/ 5 w 66"/>
                  <a:gd name="T37" fmla="*/ 1 h 122"/>
                  <a:gd name="T38" fmla="*/ 3 w 66"/>
                  <a:gd name="T3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6" h="122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1"/>
                      <a:pt x="1" y="2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10" y="42"/>
                      <a:pt x="25" y="89"/>
                      <a:pt x="55" y="117"/>
                    </a:cubicBezTo>
                    <a:cubicBezTo>
                      <a:pt x="56" y="118"/>
                      <a:pt x="57" y="119"/>
                      <a:pt x="59" y="121"/>
                    </a:cubicBezTo>
                    <a:cubicBezTo>
                      <a:pt x="59" y="121"/>
                      <a:pt x="59" y="121"/>
                      <a:pt x="60" y="121"/>
                    </a:cubicBezTo>
                    <a:cubicBezTo>
                      <a:pt x="60" y="122"/>
                      <a:pt x="61" y="122"/>
                      <a:pt x="62" y="122"/>
                    </a:cubicBezTo>
                    <a:cubicBezTo>
                      <a:pt x="64" y="122"/>
                      <a:pt x="66" y="119"/>
                      <a:pt x="64" y="118"/>
                    </a:cubicBezTo>
                    <a:cubicBezTo>
                      <a:pt x="63" y="117"/>
                      <a:pt x="62" y="117"/>
                      <a:pt x="62" y="116"/>
                    </a:cubicBezTo>
                    <a:cubicBezTo>
                      <a:pt x="60" y="115"/>
                      <a:pt x="59" y="114"/>
                      <a:pt x="58" y="112"/>
                    </a:cubicBezTo>
                    <a:cubicBezTo>
                      <a:pt x="48" y="103"/>
                      <a:pt x="41" y="93"/>
                      <a:pt x="34" y="81"/>
                    </a:cubicBezTo>
                    <a:cubicBezTo>
                      <a:pt x="34" y="81"/>
                      <a:pt x="34" y="81"/>
                      <a:pt x="34" y="81"/>
                    </a:cubicBezTo>
                    <a:cubicBezTo>
                      <a:pt x="33" y="81"/>
                      <a:pt x="33" y="81"/>
                      <a:pt x="32" y="81"/>
                    </a:cubicBezTo>
                    <a:cubicBezTo>
                      <a:pt x="30" y="81"/>
                      <a:pt x="28" y="78"/>
                      <a:pt x="31" y="76"/>
                    </a:cubicBezTo>
                    <a:cubicBezTo>
                      <a:pt x="31" y="76"/>
                      <a:pt x="31" y="76"/>
                      <a:pt x="32" y="76"/>
                    </a:cubicBezTo>
                    <a:cubicBezTo>
                      <a:pt x="26" y="66"/>
                      <a:pt x="21" y="54"/>
                      <a:pt x="18" y="43"/>
                    </a:cubicBezTo>
                    <a:cubicBezTo>
                      <a:pt x="13" y="29"/>
                      <a:pt x="9" y="15"/>
                      <a:pt x="6" y="2"/>
                    </a:cubicBezTo>
                    <a:cubicBezTo>
                      <a:pt x="6" y="1"/>
                      <a:pt x="5" y="1"/>
                      <a:pt x="5" y="1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7" name="Freeform 45">
                <a:extLst>
                  <a:ext uri="{FF2B5EF4-FFF2-40B4-BE49-F238E27FC236}">
                    <a16:creationId xmlns:a16="http://schemas.microsoft.com/office/drawing/2014/main" xmlns="" id="{F80CFA66-B26D-4D5A-9841-99BD065F67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4763" y="2695575"/>
                <a:ext cx="1103313" cy="811213"/>
              </a:xfrm>
              <a:custGeom>
                <a:avLst/>
                <a:gdLst>
                  <a:gd name="T0" fmla="*/ 1 w 512"/>
                  <a:gd name="T1" fmla="*/ 311 h 377"/>
                  <a:gd name="T2" fmla="*/ 31 w 512"/>
                  <a:gd name="T3" fmla="*/ 376 h 377"/>
                  <a:gd name="T4" fmla="*/ 35 w 512"/>
                  <a:gd name="T5" fmla="*/ 372 h 377"/>
                  <a:gd name="T6" fmla="*/ 6 w 512"/>
                  <a:gd name="T7" fmla="*/ 278 h 377"/>
                  <a:gd name="T8" fmla="*/ 467 w 512"/>
                  <a:gd name="T9" fmla="*/ 133 h 377"/>
                  <a:gd name="T10" fmla="*/ 462 w 512"/>
                  <a:gd name="T11" fmla="*/ 136 h 377"/>
                  <a:gd name="T12" fmla="*/ 491 w 512"/>
                  <a:gd name="T13" fmla="*/ 192 h 377"/>
                  <a:gd name="T14" fmla="*/ 495 w 512"/>
                  <a:gd name="T15" fmla="*/ 328 h 377"/>
                  <a:gd name="T16" fmla="*/ 498 w 512"/>
                  <a:gd name="T17" fmla="*/ 323 h 377"/>
                  <a:gd name="T18" fmla="*/ 504 w 512"/>
                  <a:gd name="T19" fmla="*/ 296 h 377"/>
                  <a:gd name="T20" fmla="*/ 503 w 512"/>
                  <a:gd name="T21" fmla="*/ 211 h 377"/>
                  <a:gd name="T22" fmla="*/ 501 w 512"/>
                  <a:gd name="T23" fmla="*/ 201 h 377"/>
                  <a:gd name="T24" fmla="*/ 432 w 512"/>
                  <a:gd name="T25" fmla="*/ 82 h 377"/>
                  <a:gd name="T26" fmla="*/ 459 w 512"/>
                  <a:gd name="T27" fmla="*/ 135 h 377"/>
                  <a:gd name="T28" fmla="*/ 462 w 512"/>
                  <a:gd name="T29" fmla="*/ 126 h 377"/>
                  <a:gd name="T30" fmla="*/ 436 w 512"/>
                  <a:gd name="T31" fmla="*/ 89 h 377"/>
                  <a:gd name="T32" fmla="*/ 433 w 512"/>
                  <a:gd name="T33" fmla="*/ 84 h 377"/>
                  <a:gd name="T34" fmla="*/ 182 w 512"/>
                  <a:gd name="T35" fmla="*/ 15 h 377"/>
                  <a:gd name="T36" fmla="*/ 125 w 512"/>
                  <a:gd name="T37" fmla="*/ 49 h 377"/>
                  <a:gd name="T38" fmla="*/ 125 w 512"/>
                  <a:gd name="T39" fmla="*/ 49 h 377"/>
                  <a:gd name="T40" fmla="*/ 121 w 512"/>
                  <a:gd name="T41" fmla="*/ 50 h 377"/>
                  <a:gd name="T42" fmla="*/ 31 w 512"/>
                  <a:gd name="T43" fmla="*/ 169 h 377"/>
                  <a:gd name="T44" fmla="*/ 26 w 512"/>
                  <a:gd name="T45" fmla="*/ 180 h 377"/>
                  <a:gd name="T46" fmla="*/ 15 w 512"/>
                  <a:gd name="T47" fmla="*/ 214 h 377"/>
                  <a:gd name="T48" fmla="*/ 3 w 512"/>
                  <a:gd name="T49" fmla="*/ 260 h 377"/>
                  <a:gd name="T50" fmla="*/ 32 w 512"/>
                  <a:gd name="T51" fmla="*/ 181 h 377"/>
                  <a:gd name="T52" fmla="*/ 180 w 512"/>
                  <a:gd name="T53" fmla="*/ 19 h 377"/>
                  <a:gd name="T54" fmla="*/ 197 w 512"/>
                  <a:gd name="T55" fmla="*/ 10 h 377"/>
                  <a:gd name="T56" fmla="*/ 185 w 512"/>
                  <a:gd name="T57" fmla="*/ 20 h 377"/>
                  <a:gd name="T58" fmla="*/ 192 w 512"/>
                  <a:gd name="T59" fmla="*/ 17 h 377"/>
                  <a:gd name="T60" fmla="*/ 218 w 512"/>
                  <a:gd name="T61" fmla="*/ 5 h 377"/>
                  <a:gd name="T62" fmla="*/ 205 w 512"/>
                  <a:gd name="T63" fmla="*/ 8 h 377"/>
                  <a:gd name="T64" fmla="*/ 210 w 512"/>
                  <a:gd name="T65" fmla="*/ 13 h 377"/>
                  <a:gd name="T66" fmla="*/ 217 w 512"/>
                  <a:gd name="T67" fmla="*/ 7 h 377"/>
                  <a:gd name="T68" fmla="*/ 273 w 512"/>
                  <a:gd name="T69" fmla="*/ 0 h 377"/>
                  <a:gd name="T70" fmla="*/ 239 w 512"/>
                  <a:gd name="T71" fmla="*/ 5 h 377"/>
                  <a:gd name="T72" fmla="*/ 234 w 512"/>
                  <a:gd name="T73" fmla="*/ 3 h 377"/>
                  <a:gd name="T74" fmla="*/ 226 w 512"/>
                  <a:gd name="T75" fmla="*/ 5 h 377"/>
                  <a:gd name="T76" fmla="*/ 270 w 512"/>
                  <a:gd name="T77" fmla="*/ 5 h 377"/>
                  <a:gd name="T78" fmla="*/ 375 w 512"/>
                  <a:gd name="T79" fmla="*/ 31 h 377"/>
                  <a:gd name="T80" fmla="*/ 426 w 512"/>
                  <a:gd name="T81" fmla="*/ 74 h 377"/>
                  <a:gd name="T82" fmla="*/ 424 w 512"/>
                  <a:gd name="T83" fmla="*/ 70 h 377"/>
                  <a:gd name="T84" fmla="*/ 419 w 512"/>
                  <a:gd name="T85" fmla="*/ 63 h 377"/>
                  <a:gd name="T86" fmla="*/ 417 w 512"/>
                  <a:gd name="T87" fmla="*/ 64 h 377"/>
                  <a:gd name="T88" fmla="*/ 415 w 512"/>
                  <a:gd name="T89" fmla="*/ 58 h 377"/>
                  <a:gd name="T90" fmla="*/ 392 w 512"/>
                  <a:gd name="T91" fmla="*/ 36 h 377"/>
                  <a:gd name="T92" fmla="*/ 334 w 512"/>
                  <a:gd name="T93" fmla="*/ 8 h 377"/>
                  <a:gd name="T94" fmla="*/ 330 w 512"/>
                  <a:gd name="T95" fmla="*/ 7 h 377"/>
                  <a:gd name="T96" fmla="*/ 293 w 512"/>
                  <a:gd name="T97" fmla="*/ 3 h 377"/>
                  <a:gd name="T98" fmla="*/ 288 w 512"/>
                  <a:gd name="T9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12" h="377">
                    <a:moveTo>
                      <a:pt x="2" y="272"/>
                    </a:moveTo>
                    <a:cubicBezTo>
                      <a:pt x="0" y="285"/>
                      <a:pt x="0" y="298"/>
                      <a:pt x="1" y="311"/>
                    </a:cubicBezTo>
                    <a:cubicBezTo>
                      <a:pt x="4" y="334"/>
                      <a:pt x="12" y="355"/>
                      <a:pt x="27" y="372"/>
                    </a:cubicBezTo>
                    <a:cubicBezTo>
                      <a:pt x="29" y="374"/>
                      <a:pt x="30" y="375"/>
                      <a:pt x="31" y="376"/>
                    </a:cubicBezTo>
                    <a:cubicBezTo>
                      <a:pt x="31" y="376"/>
                      <a:pt x="32" y="377"/>
                      <a:pt x="33" y="377"/>
                    </a:cubicBezTo>
                    <a:cubicBezTo>
                      <a:pt x="35" y="377"/>
                      <a:pt x="37" y="374"/>
                      <a:pt x="35" y="372"/>
                    </a:cubicBezTo>
                    <a:cubicBezTo>
                      <a:pt x="10" y="348"/>
                      <a:pt x="4" y="313"/>
                      <a:pt x="6" y="278"/>
                    </a:cubicBezTo>
                    <a:cubicBezTo>
                      <a:pt x="6" y="278"/>
                      <a:pt x="6" y="278"/>
                      <a:pt x="6" y="278"/>
                    </a:cubicBezTo>
                    <a:cubicBezTo>
                      <a:pt x="4" y="276"/>
                      <a:pt x="3" y="274"/>
                      <a:pt x="2" y="272"/>
                    </a:cubicBezTo>
                    <a:moveTo>
                      <a:pt x="467" y="133"/>
                    </a:moveTo>
                    <a:cubicBezTo>
                      <a:pt x="466" y="134"/>
                      <a:pt x="465" y="135"/>
                      <a:pt x="464" y="136"/>
                    </a:cubicBezTo>
                    <a:cubicBezTo>
                      <a:pt x="463" y="136"/>
                      <a:pt x="463" y="136"/>
                      <a:pt x="462" y="136"/>
                    </a:cubicBezTo>
                    <a:cubicBezTo>
                      <a:pt x="461" y="136"/>
                      <a:pt x="461" y="136"/>
                      <a:pt x="460" y="136"/>
                    </a:cubicBezTo>
                    <a:cubicBezTo>
                      <a:pt x="471" y="154"/>
                      <a:pt x="482" y="172"/>
                      <a:pt x="491" y="192"/>
                    </a:cubicBezTo>
                    <a:cubicBezTo>
                      <a:pt x="512" y="237"/>
                      <a:pt x="502" y="279"/>
                      <a:pt x="492" y="325"/>
                    </a:cubicBezTo>
                    <a:cubicBezTo>
                      <a:pt x="492" y="327"/>
                      <a:pt x="493" y="328"/>
                      <a:pt x="495" y="328"/>
                    </a:cubicBezTo>
                    <a:cubicBezTo>
                      <a:pt x="495" y="328"/>
                      <a:pt x="495" y="328"/>
                      <a:pt x="496" y="328"/>
                    </a:cubicBezTo>
                    <a:cubicBezTo>
                      <a:pt x="496" y="326"/>
                      <a:pt x="497" y="325"/>
                      <a:pt x="498" y="323"/>
                    </a:cubicBezTo>
                    <a:cubicBezTo>
                      <a:pt x="500" y="314"/>
                      <a:pt x="502" y="306"/>
                      <a:pt x="503" y="298"/>
                    </a:cubicBezTo>
                    <a:cubicBezTo>
                      <a:pt x="503" y="297"/>
                      <a:pt x="503" y="297"/>
                      <a:pt x="504" y="296"/>
                    </a:cubicBezTo>
                    <a:cubicBezTo>
                      <a:pt x="509" y="268"/>
                      <a:pt x="512" y="241"/>
                      <a:pt x="504" y="211"/>
                    </a:cubicBezTo>
                    <a:cubicBezTo>
                      <a:pt x="503" y="211"/>
                      <a:pt x="503" y="211"/>
                      <a:pt x="503" y="211"/>
                    </a:cubicBezTo>
                    <a:cubicBezTo>
                      <a:pt x="502" y="211"/>
                      <a:pt x="500" y="209"/>
                      <a:pt x="500" y="208"/>
                    </a:cubicBezTo>
                    <a:cubicBezTo>
                      <a:pt x="500" y="206"/>
                      <a:pt x="500" y="203"/>
                      <a:pt x="501" y="201"/>
                    </a:cubicBezTo>
                    <a:cubicBezTo>
                      <a:pt x="493" y="177"/>
                      <a:pt x="480" y="155"/>
                      <a:pt x="467" y="133"/>
                    </a:cubicBezTo>
                    <a:moveTo>
                      <a:pt x="432" y="82"/>
                    </a:moveTo>
                    <a:cubicBezTo>
                      <a:pt x="430" y="83"/>
                      <a:pt x="429" y="85"/>
                      <a:pt x="428" y="87"/>
                    </a:cubicBezTo>
                    <a:cubicBezTo>
                      <a:pt x="439" y="103"/>
                      <a:pt x="449" y="118"/>
                      <a:pt x="459" y="135"/>
                    </a:cubicBezTo>
                    <a:cubicBezTo>
                      <a:pt x="459" y="134"/>
                      <a:pt x="459" y="134"/>
                      <a:pt x="459" y="133"/>
                    </a:cubicBezTo>
                    <a:cubicBezTo>
                      <a:pt x="460" y="131"/>
                      <a:pt x="461" y="128"/>
                      <a:pt x="462" y="126"/>
                    </a:cubicBezTo>
                    <a:cubicBezTo>
                      <a:pt x="454" y="114"/>
                      <a:pt x="445" y="101"/>
                      <a:pt x="437" y="89"/>
                    </a:cubicBezTo>
                    <a:cubicBezTo>
                      <a:pt x="436" y="89"/>
                      <a:pt x="436" y="89"/>
                      <a:pt x="436" y="89"/>
                    </a:cubicBezTo>
                    <a:cubicBezTo>
                      <a:pt x="434" y="89"/>
                      <a:pt x="433" y="88"/>
                      <a:pt x="433" y="86"/>
                    </a:cubicBezTo>
                    <a:cubicBezTo>
                      <a:pt x="433" y="85"/>
                      <a:pt x="433" y="85"/>
                      <a:pt x="433" y="84"/>
                    </a:cubicBezTo>
                    <a:cubicBezTo>
                      <a:pt x="433" y="83"/>
                      <a:pt x="432" y="82"/>
                      <a:pt x="432" y="82"/>
                    </a:cubicBezTo>
                    <a:moveTo>
                      <a:pt x="182" y="15"/>
                    </a:moveTo>
                    <a:cubicBezTo>
                      <a:pt x="162" y="23"/>
                      <a:pt x="144" y="33"/>
                      <a:pt x="127" y="46"/>
                    </a:cubicBezTo>
                    <a:cubicBezTo>
                      <a:pt x="126" y="47"/>
                      <a:pt x="126" y="48"/>
                      <a:pt x="125" y="49"/>
                    </a:cubicBezTo>
                    <a:cubicBezTo>
                      <a:pt x="125" y="49"/>
                      <a:pt x="125" y="49"/>
                      <a:pt x="125" y="49"/>
                    </a:cubicBezTo>
                    <a:cubicBezTo>
                      <a:pt x="125" y="49"/>
                      <a:pt x="125" y="49"/>
                      <a:pt x="125" y="49"/>
                    </a:cubicBezTo>
                    <a:cubicBezTo>
                      <a:pt x="124" y="50"/>
                      <a:pt x="124" y="50"/>
                      <a:pt x="123" y="50"/>
                    </a:cubicBezTo>
                    <a:cubicBezTo>
                      <a:pt x="122" y="50"/>
                      <a:pt x="122" y="50"/>
                      <a:pt x="121" y="50"/>
                    </a:cubicBezTo>
                    <a:cubicBezTo>
                      <a:pt x="83" y="81"/>
                      <a:pt x="52" y="123"/>
                      <a:pt x="32" y="168"/>
                    </a:cubicBezTo>
                    <a:cubicBezTo>
                      <a:pt x="31" y="168"/>
                      <a:pt x="31" y="168"/>
                      <a:pt x="31" y="169"/>
                    </a:cubicBezTo>
                    <a:cubicBezTo>
                      <a:pt x="31" y="169"/>
                      <a:pt x="31" y="170"/>
                      <a:pt x="31" y="170"/>
                    </a:cubicBezTo>
                    <a:cubicBezTo>
                      <a:pt x="29" y="173"/>
                      <a:pt x="28" y="176"/>
                      <a:pt x="26" y="180"/>
                    </a:cubicBezTo>
                    <a:cubicBezTo>
                      <a:pt x="22" y="189"/>
                      <a:pt x="18" y="200"/>
                      <a:pt x="15" y="212"/>
                    </a:cubicBezTo>
                    <a:cubicBezTo>
                      <a:pt x="15" y="212"/>
                      <a:pt x="15" y="213"/>
                      <a:pt x="15" y="214"/>
                    </a:cubicBezTo>
                    <a:cubicBezTo>
                      <a:pt x="14" y="219"/>
                      <a:pt x="11" y="225"/>
                      <a:pt x="9" y="230"/>
                    </a:cubicBezTo>
                    <a:cubicBezTo>
                      <a:pt x="7" y="240"/>
                      <a:pt x="5" y="250"/>
                      <a:pt x="3" y="260"/>
                    </a:cubicBezTo>
                    <a:cubicBezTo>
                      <a:pt x="4" y="264"/>
                      <a:pt x="5" y="267"/>
                      <a:pt x="7" y="270"/>
                    </a:cubicBezTo>
                    <a:cubicBezTo>
                      <a:pt x="11" y="239"/>
                      <a:pt x="21" y="207"/>
                      <a:pt x="32" y="181"/>
                    </a:cubicBezTo>
                    <a:cubicBezTo>
                      <a:pt x="59" y="113"/>
                      <a:pt x="112" y="51"/>
                      <a:pt x="180" y="22"/>
                    </a:cubicBezTo>
                    <a:cubicBezTo>
                      <a:pt x="179" y="22"/>
                      <a:pt x="179" y="20"/>
                      <a:pt x="180" y="19"/>
                    </a:cubicBezTo>
                    <a:cubicBezTo>
                      <a:pt x="181" y="18"/>
                      <a:pt x="181" y="16"/>
                      <a:pt x="182" y="15"/>
                    </a:cubicBezTo>
                    <a:moveTo>
                      <a:pt x="197" y="10"/>
                    </a:moveTo>
                    <a:cubicBezTo>
                      <a:pt x="195" y="11"/>
                      <a:pt x="194" y="11"/>
                      <a:pt x="193" y="11"/>
                    </a:cubicBezTo>
                    <a:cubicBezTo>
                      <a:pt x="190" y="14"/>
                      <a:pt x="188" y="17"/>
                      <a:pt x="185" y="20"/>
                    </a:cubicBezTo>
                    <a:cubicBezTo>
                      <a:pt x="187" y="20"/>
                      <a:pt x="190" y="19"/>
                      <a:pt x="192" y="18"/>
                    </a:cubicBezTo>
                    <a:cubicBezTo>
                      <a:pt x="192" y="18"/>
                      <a:pt x="192" y="18"/>
                      <a:pt x="192" y="17"/>
                    </a:cubicBezTo>
                    <a:cubicBezTo>
                      <a:pt x="194" y="15"/>
                      <a:pt x="195" y="13"/>
                      <a:pt x="197" y="10"/>
                    </a:cubicBezTo>
                    <a:moveTo>
                      <a:pt x="218" y="5"/>
                    </a:moveTo>
                    <a:cubicBezTo>
                      <a:pt x="215" y="6"/>
                      <a:pt x="212" y="7"/>
                      <a:pt x="209" y="7"/>
                    </a:cubicBezTo>
                    <a:cubicBezTo>
                      <a:pt x="207" y="8"/>
                      <a:pt x="206" y="8"/>
                      <a:pt x="205" y="8"/>
                    </a:cubicBezTo>
                    <a:cubicBezTo>
                      <a:pt x="204" y="11"/>
                      <a:pt x="202" y="13"/>
                      <a:pt x="200" y="15"/>
                    </a:cubicBezTo>
                    <a:cubicBezTo>
                      <a:pt x="204" y="14"/>
                      <a:pt x="207" y="14"/>
                      <a:pt x="210" y="13"/>
                    </a:cubicBezTo>
                    <a:cubicBezTo>
                      <a:pt x="212" y="12"/>
                      <a:pt x="215" y="12"/>
                      <a:pt x="217" y="11"/>
                    </a:cubicBezTo>
                    <a:cubicBezTo>
                      <a:pt x="216" y="10"/>
                      <a:pt x="216" y="9"/>
                      <a:pt x="217" y="7"/>
                    </a:cubicBezTo>
                    <a:cubicBezTo>
                      <a:pt x="217" y="7"/>
                      <a:pt x="218" y="6"/>
                      <a:pt x="218" y="5"/>
                    </a:cubicBezTo>
                    <a:moveTo>
                      <a:pt x="273" y="0"/>
                    </a:moveTo>
                    <a:cubicBezTo>
                      <a:pt x="262" y="0"/>
                      <a:pt x="252" y="1"/>
                      <a:pt x="242" y="2"/>
                    </a:cubicBezTo>
                    <a:cubicBezTo>
                      <a:pt x="241" y="3"/>
                      <a:pt x="240" y="4"/>
                      <a:pt x="239" y="5"/>
                    </a:cubicBezTo>
                    <a:cubicBezTo>
                      <a:pt x="238" y="6"/>
                      <a:pt x="238" y="6"/>
                      <a:pt x="237" y="6"/>
                    </a:cubicBezTo>
                    <a:cubicBezTo>
                      <a:pt x="236" y="6"/>
                      <a:pt x="234" y="4"/>
                      <a:pt x="234" y="3"/>
                    </a:cubicBezTo>
                    <a:cubicBezTo>
                      <a:pt x="232" y="3"/>
                      <a:pt x="229" y="3"/>
                      <a:pt x="226" y="4"/>
                    </a:cubicBezTo>
                    <a:cubicBezTo>
                      <a:pt x="226" y="4"/>
                      <a:pt x="226" y="4"/>
                      <a:pt x="226" y="5"/>
                    </a:cubicBezTo>
                    <a:cubicBezTo>
                      <a:pt x="224" y="7"/>
                      <a:pt x="223" y="8"/>
                      <a:pt x="221" y="10"/>
                    </a:cubicBezTo>
                    <a:cubicBezTo>
                      <a:pt x="237" y="7"/>
                      <a:pt x="254" y="5"/>
                      <a:pt x="270" y="5"/>
                    </a:cubicBezTo>
                    <a:cubicBezTo>
                      <a:pt x="288" y="5"/>
                      <a:pt x="305" y="7"/>
                      <a:pt x="323" y="11"/>
                    </a:cubicBezTo>
                    <a:cubicBezTo>
                      <a:pt x="341" y="14"/>
                      <a:pt x="359" y="21"/>
                      <a:pt x="375" y="31"/>
                    </a:cubicBezTo>
                    <a:cubicBezTo>
                      <a:pt x="397" y="43"/>
                      <a:pt x="411" y="60"/>
                      <a:pt x="424" y="81"/>
                    </a:cubicBezTo>
                    <a:cubicBezTo>
                      <a:pt x="425" y="78"/>
                      <a:pt x="426" y="76"/>
                      <a:pt x="426" y="74"/>
                    </a:cubicBezTo>
                    <a:cubicBezTo>
                      <a:pt x="426" y="73"/>
                      <a:pt x="425" y="71"/>
                      <a:pt x="424" y="70"/>
                    </a:cubicBezTo>
                    <a:cubicBezTo>
                      <a:pt x="424" y="70"/>
                      <a:pt x="424" y="70"/>
                      <a:pt x="424" y="70"/>
                    </a:cubicBezTo>
                    <a:cubicBezTo>
                      <a:pt x="423" y="69"/>
                      <a:pt x="423" y="69"/>
                      <a:pt x="423" y="68"/>
                    </a:cubicBezTo>
                    <a:cubicBezTo>
                      <a:pt x="422" y="66"/>
                      <a:pt x="420" y="65"/>
                      <a:pt x="419" y="63"/>
                    </a:cubicBezTo>
                    <a:cubicBezTo>
                      <a:pt x="419" y="63"/>
                      <a:pt x="419" y="63"/>
                      <a:pt x="419" y="63"/>
                    </a:cubicBezTo>
                    <a:cubicBezTo>
                      <a:pt x="419" y="64"/>
                      <a:pt x="418" y="64"/>
                      <a:pt x="417" y="64"/>
                    </a:cubicBezTo>
                    <a:cubicBezTo>
                      <a:pt x="416" y="64"/>
                      <a:pt x="414" y="63"/>
                      <a:pt x="415" y="61"/>
                    </a:cubicBezTo>
                    <a:cubicBezTo>
                      <a:pt x="415" y="60"/>
                      <a:pt x="415" y="59"/>
                      <a:pt x="415" y="58"/>
                    </a:cubicBezTo>
                    <a:cubicBezTo>
                      <a:pt x="409" y="50"/>
                      <a:pt x="402" y="43"/>
                      <a:pt x="394" y="37"/>
                    </a:cubicBezTo>
                    <a:cubicBezTo>
                      <a:pt x="393" y="37"/>
                      <a:pt x="393" y="37"/>
                      <a:pt x="392" y="36"/>
                    </a:cubicBezTo>
                    <a:cubicBezTo>
                      <a:pt x="375" y="23"/>
                      <a:pt x="355" y="14"/>
                      <a:pt x="335" y="8"/>
                    </a:cubicBezTo>
                    <a:cubicBezTo>
                      <a:pt x="334" y="8"/>
                      <a:pt x="334" y="8"/>
                      <a:pt x="334" y="8"/>
                    </a:cubicBezTo>
                    <a:cubicBezTo>
                      <a:pt x="334" y="9"/>
                      <a:pt x="333" y="9"/>
                      <a:pt x="333" y="9"/>
                    </a:cubicBezTo>
                    <a:cubicBezTo>
                      <a:pt x="331" y="9"/>
                      <a:pt x="330" y="8"/>
                      <a:pt x="330" y="7"/>
                    </a:cubicBezTo>
                    <a:cubicBezTo>
                      <a:pt x="318" y="4"/>
                      <a:pt x="307" y="2"/>
                      <a:pt x="295" y="1"/>
                    </a:cubicBezTo>
                    <a:cubicBezTo>
                      <a:pt x="294" y="2"/>
                      <a:pt x="294" y="2"/>
                      <a:pt x="293" y="3"/>
                    </a:cubicBezTo>
                    <a:cubicBezTo>
                      <a:pt x="293" y="4"/>
                      <a:pt x="292" y="4"/>
                      <a:pt x="291" y="4"/>
                    </a:cubicBezTo>
                    <a:cubicBezTo>
                      <a:pt x="290" y="4"/>
                      <a:pt x="288" y="2"/>
                      <a:pt x="288" y="0"/>
                    </a:cubicBezTo>
                    <a:cubicBezTo>
                      <a:pt x="283" y="0"/>
                      <a:pt x="278" y="0"/>
                      <a:pt x="27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8" name="Freeform 47">
                <a:extLst>
                  <a:ext uri="{FF2B5EF4-FFF2-40B4-BE49-F238E27FC236}">
                    <a16:creationId xmlns:a16="http://schemas.microsoft.com/office/drawing/2014/main" xmlns="" id="{E552F199-E96C-4938-A4B0-A9F9C5156C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5688" y="3403600"/>
                <a:ext cx="15875" cy="58738"/>
              </a:xfrm>
              <a:custGeom>
                <a:avLst/>
                <a:gdLst>
                  <a:gd name="T0" fmla="*/ 5 w 7"/>
                  <a:gd name="T1" fmla="*/ 12 h 27"/>
                  <a:gd name="T2" fmla="*/ 5 w 7"/>
                  <a:gd name="T3" fmla="*/ 13 h 27"/>
                  <a:gd name="T4" fmla="*/ 4 w 7"/>
                  <a:gd name="T5" fmla="*/ 14 h 27"/>
                  <a:gd name="T6" fmla="*/ 2 w 7"/>
                  <a:gd name="T7" fmla="*/ 15 h 27"/>
                  <a:gd name="T8" fmla="*/ 1 w 7"/>
                  <a:gd name="T9" fmla="*/ 14 h 27"/>
                  <a:gd name="T10" fmla="*/ 0 w 7"/>
                  <a:gd name="T11" fmla="*/ 13 h 27"/>
                  <a:gd name="T12" fmla="*/ 0 w 7"/>
                  <a:gd name="T13" fmla="*/ 16 h 27"/>
                  <a:gd name="T14" fmla="*/ 0 w 7"/>
                  <a:gd name="T15" fmla="*/ 18 h 27"/>
                  <a:gd name="T16" fmla="*/ 1 w 7"/>
                  <a:gd name="T17" fmla="*/ 25 h 27"/>
                  <a:gd name="T18" fmla="*/ 1 w 7"/>
                  <a:gd name="T19" fmla="*/ 25 h 27"/>
                  <a:gd name="T20" fmla="*/ 4 w 7"/>
                  <a:gd name="T21" fmla="*/ 27 h 27"/>
                  <a:gd name="T22" fmla="*/ 6 w 7"/>
                  <a:gd name="T23" fmla="*/ 24 h 27"/>
                  <a:gd name="T24" fmla="*/ 5 w 7"/>
                  <a:gd name="T25" fmla="*/ 19 h 27"/>
                  <a:gd name="T26" fmla="*/ 5 w 7"/>
                  <a:gd name="T27" fmla="*/ 12 h 27"/>
                  <a:gd name="T28" fmla="*/ 5 w 7"/>
                  <a:gd name="T29" fmla="*/ 0 h 27"/>
                  <a:gd name="T30" fmla="*/ 2 w 7"/>
                  <a:gd name="T31" fmla="*/ 2 h 27"/>
                  <a:gd name="T32" fmla="*/ 0 w 7"/>
                  <a:gd name="T33" fmla="*/ 11 h 27"/>
                  <a:gd name="T34" fmla="*/ 0 w 7"/>
                  <a:gd name="T35" fmla="*/ 11 h 27"/>
                  <a:gd name="T36" fmla="*/ 0 w 7"/>
                  <a:gd name="T37" fmla="*/ 10 h 27"/>
                  <a:gd name="T38" fmla="*/ 7 w 7"/>
                  <a:gd name="T39" fmla="*/ 1 h 27"/>
                  <a:gd name="T40" fmla="*/ 5 w 7"/>
                  <a:gd name="T41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" h="27">
                    <a:moveTo>
                      <a:pt x="5" y="12"/>
                    </a:moveTo>
                    <a:cubicBezTo>
                      <a:pt x="5" y="13"/>
                      <a:pt x="5" y="13"/>
                      <a:pt x="5" y="13"/>
                    </a:cubicBezTo>
                    <a:cubicBezTo>
                      <a:pt x="5" y="14"/>
                      <a:pt x="4" y="14"/>
                      <a:pt x="4" y="14"/>
                    </a:cubicBezTo>
                    <a:cubicBezTo>
                      <a:pt x="3" y="15"/>
                      <a:pt x="3" y="15"/>
                      <a:pt x="2" y="15"/>
                    </a:cubicBezTo>
                    <a:cubicBezTo>
                      <a:pt x="2" y="15"/>
                      <a:pt x="1" y="14"/>
                      <a:pt x="1" y="14"/>
                    </a:cubicBezTo>
                    <a:cubicBezTo>
                      <a:pt x="0" y="14"/>
                      <a:pt x="0" y="14"/>
                      <a:pt x="0" y="13"/>
                    </a:cubicBezTo>
                    <a:cubicBezTo>
                      <a:pt x="0" y="14"/>
                      <a:pt x="0" y="15"/>
                      <a:pt x="0" y="16"/>
                    </a:cubicBezTo>
                    <a:cubicBezTo>
                      <a:pt x="0" y="17"/>
                      <a:pt x="0" y="18"/>
                      <a:pt x="0" y="18"/>
                    </a:cubicBezTo>
                    <a:cubicBezTo>
                      <a:pt x="0" y="21"/>
                      <a:pt x="0" y="23"/>
                      <a:pt x="1" y="2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2" y="27"/>
                      <a:pt x="3" y="27"/>
                      <a:pt x="4" y="27"/>
                    </a:cubicBezTo>
                    <a:cubicBezTo>
                      <a:pt x="5" y="27"/>
                      <a:pt x="7" y="26"/>
                      <a:pt x="6" y="24"/>
                    </a:cubicBezTo>
                    <a:cubicBezTo>
                      <a:pt x="6" y="22"/>
                      <a:pt x="5" y="20"/>
                      <a:pt x="5" y="19"/>
                    </a:cubicBezTo>
                    <a:cubicBezTo>
                      <a:pt x="5" y="17"/>
                      <a:pt x="5" y="15"/>
                      <a:pt x="5" y="12"/>
                    </a:cubicBezTo>
                    <a:moveTo>
                      <a:pt x="5" y="0"/>
                    </a:moveTo>
                    <a:cubicBezTo>
                      <a:pt x="4" y="0"/>
                      <a:pt x="3" y="1"/>
                      <a:pt x="2" y="2"/>
                    </a:cubicBezTo>
                    <a:cubicBezTo>
                      <a:pt x="1" y="5"/>
                      <a:pt x="0" y="8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3" y="7"/>
                      <a:pt x="5" y="4"/>
                      <a:pt x="7" y="1"/>
                    </a:cubicBezTo>
                    <a:cubicBezTo>
                      <a:pt x="6" y="0"/>
                      <a:pt x="6" y="0"/>
                      <a:pt x="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39" name="Freeform 57">
                <a:extLst>
                  <a:ext uri="{FF2B5EF4-FFF2-40B4-BE49-F238E27FC236}">
                    <a16:creationId xmlns:a16="http://schemas.microsoft.com/office/drawing/2014/main" xmlns="" id="{4595F7DA-6609-4D64-9FCF-3DB85CE7C6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5688" y="3425825"/>
                <a:ext cx="11113" cy="9525"/>
              </a:xfrm>
              <a:custGeom>
                <a:avLst/>
                <a:gdLst>
                  <a:gd name="T0" fmla="*/ 5 w 5"/>
                  <a:gd name="T1" fmla="*/ 3 h 5"/>
                  <a:gd name="T2" fmla="*/ 4 w 5"/>
                  <a:gd name="T3" fmla="*/ 3 h 5"/>
                  <a:gd name="T4" fmla="*/ 2 w 5"/>
                  <a:gd name="T5" fmla="*/ 5 h 5"/>
                  <a:gd name="T6" fmla="*/ 1 w 5"/>
                  <a:gd name="T7" fmla="*/ 4 h 5"/>
                  <a:gd name="T8" fmla="*/ 2 w 5"/>
                  <a:gd name="T9" fmla="*/ 5 h 5"/>
                  <a:gd name="T10" fmla="*/ 4 w 5"/>
                  <a:gd name="T11" fmla="*/ 4 h 5"/>
                  <a:gd name="T12" fmla="*/ 5 w 5"/>
                  <a:gd name="T13" fmla="*/ 3 h 5"/>
                  <a:gd name="T14" fmla="*/ 0 w 5"/>
                  <a:gd name="T15" fmla="*/ 0 h 5"/>
                  <a:gd name="T16" fmla="*/ 0 w 5"/>
                  <a:gd name="T17" fmla="*/ 1 h 5"/>
                  <a:gd name="T18" fmla="*/ 0 w 5"/>
                  <a:gd name="T1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5" y="3"/>
                    </a:moveTo>
                    <a:cubicBezTo>
                      <a:pt x="5" y="3"/>
                      <a:pt x="5" y="3"/>
                      <a:pt x="4" y="3"/>
                    </a:cubicBezTo>
                    <a:cubicBezTo>
                      <a:pt x="4" y="4"/>
                      <a:pt x="3" y="5"/>
                      <a:pt x="2" y="5"/>
                    </a:cubicBezTo>
                    <a:cubicBezTo>
                      <a:pt x="2" y="5"/>
                      <a:pt x="1" y="4"/>
                      <a:pt x="1" y="4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3" y="5"/>
                      <a:pt x="3" y="5"/>
                      <a:pt x="4" y="4"/>
                    </a:cubicBezTo>
                    <a:cubicBezTo>
                      <a:pt x="4" y="4"/>
                      <a:pt x="5" y="4"/>
                      <a:pt x="5" y="3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0" name="Freeform 58">
                <a:extLst>
                  <a:ext uri="{FF2B5EF4-FFF2-40B4-BE49-F238E27FC236}">
                    <a16:creationId xmlns:a16="http://schemas.microsoft.com/office/drawing/2014/main" xmlns="" id="{E62FE7BE-A97D-4723-8ACB-FAC3DF916A1F}"/>
                  </a:ext>
                </a:extLst>
              </p:cNvPr>
              <p:cNvSpPr/>
              <p:nvPr/>
            </p:nvSpPr>
            <p:spPr bwMode="auto">
              <a:xfrm>
                <a:off x="2324100" y="3322638"/>
                <a:ext cx="66675" cy="112713"/>
              </a:xfrm>
              <a:custGeom>
                <a:avLst/>
                <a:gdLst>
                  <a:gd name="T0" fmla="*/ 27 w 31"/>
                  <a:gd name="T1" fmla="*/ 0 h 53"/>
                  <a:gd name="T2" fmla="*/ 25 w 31"/>
                  <a:gd name="T3" fmla="*/ 1 h 53"/>
                  <a:gd name="T4" fmla="*/ 20 w 31"/>
                  <a:gd name="T5" fmla="*/ 11 h 53"/>
                  <a:gd name="T6" fmla="*/ 20 w 31"/>
                  <a:gd name="T7" fmla="*/ 11 h 53"/>
                  <a:gd name="T8" fmla="*/ 22 w 31"/>
                  <a:gd name="T9" fmla="*/ 16 h 53"/>
                  <a:gd name="T10" fmla="*/ 21 w 31"/>
                  <a:gd name="T11" fmla="*/ 17 h 53"/>
                  <a:gd name="T12" fmla="*/ 18 w 31"/>
                  <a:gd name="T13" fmla="*/ 15 h 53"/>
                  <a:gd name="T14" fmla="*/ 11 w 31"/>
                  <a:gd name="T15" fmla="*/ 32 h 53"/>
                  <a:gd name="T16" fmla="*/ 9 w 31"/>
                  <a:gd name="T17" fmla="*/ 37 h 53"/>
                  <a:gd name="T18" fmla="*/ 8 w 31"/>
                  <a:gd name="T19" fmla="*/ 39 h 53"/>
                  <a:gd name="T20" fmla="*/ 1 w 31"/>
                  <a:gd name="T21" fmla="*/ 48 h 53"/>
                  <a:gd name="T22" fmla="*/ 1 w 31"/>
                  <a:gd name="T23" fmla="*/ 49 h 53"/>
                  <a:gd name="T24" fmla="*/ 1 w 31"/>
                  <a:gd name="T25" fmla="*/ 49 h 53"/>
                  <a:gd name="T26" fmla="*/ 1 w 31"/>
                  <a:gd name="T27" fmla="*/ 49 h 53"/>
                  <a:gd name="T28" fmla="*/ 1 w 31"/>
                  <a:gd name="T29" fmla="*/ 51 h 53"/>
                  <a:gd name="T30" fmla="*/ 2 w 31"/>
                  <a:gd name="T31" fmla="*/ 52 h 53"/>
                  <a:gd name="T32" fmla="*/ 3 w 31"/>
                  <a:gd name="T33" fmla="*/ 53 h 53"/>
                  <a:gd name="T34" fmla="*/ 5 w 31"/>
                  <a:gd name="T35" fmla="*/ 51 h 53"/>
                  <a:gd name="T36" fmla="*/ 6 w 31"/>
                  <a:gd name="T37" fmla="*/ 51 h 53"/>
                  <a:gd name="T38" fmla="*/ 6 w 31"/>
                  <a:gd name="T39" fmla="*/ 50 h 53"/>
                  <a:gd name="T40" fmla="*/ 30 w 31"/>
                  <a:gd name="T41" fmla="*/ 4 h 53"/>
                  <a:gd name="T42" fmla="*/ 27 w 31"/>
                  <a:gd name="T4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53">
                    <a:moveTo>
                      <a:pt x="27" y="0"/>
                    </a:moveTo>
                    <a:cubicBezTo>
                      <a:pt x="26" y="0"/>
                      <a:pt x="25" y="0"/>
                      <a:pt x="25" y="1"/>
                    </a:cubicBezTo>
                    <a:cubicBezTo>
                      <a:pt x="23" y="4"/>
                      <a:pt x="22" y="8"/>
                      <a:pt x="20" y="11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3" y="11"/>
                      <a:pt x="24" y="15"/>
                      <a:pt x="22" y="16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0" y="17"/>
                      <a:pt x="19" y="16"/>
                      <a:pt x="18" y="15"/>
                    </a:cubicBezTo>
                    <a:cubicBezTo>
                      <a:pt x="16" y="21"/>
                      <a:pt x="14" y="27"/>
                      <a:pt x="11" y="32"/>
                    </a:cubicBezTo>
                    <a:cubicBezTo>
                      <a:pt x="10" y="34"/>
                      <a:pt x="9" y="35"/>
                      <a:pt x="9" y="37"/>
                    </a:cubicBezTo>
                    <a:cubicBezTo>
                      <a:pt x="8" y="37"/>
                      <a:pt x="8" y="38"/>
                      <a:pt x="8" y="39"/>
                    </a:cubicBezTo>
                    <a:cubicBezTo>
                      <a:pt x="6" y="42"/>
                      <a:pt x="4" y="45"/>
                      <a:pt x="1" y="48"/>
                    </a:cubicBezTo>
                    <a:cubicBezTo>
                      <a:pt x="1" y="48"/>
                      <a:pt x="1" y="48"/>
                      <a:pt x="1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0"/>
                      <a:pt x="0" y="51"/>
                      <a:pt x="1" y="51"/>
                    </a:cubicBezTo>
                    <a:cubicBezTo>
                      <a:pt x="1" y="52"/>
                      <a:pt x="1" y="52"/>
                      <a:pt x="2" y="52"/>
                    </a:cubicBezTo>
                    <a:cubicBezTo>
                      <a:pt x="2" y="52"/>
                      <a:pt x="3" y="53"/>
                      <a:pt x="3" y="53"/>
                    </a:cubicBezTo>
                    <a:cubicBezTo>
                      <a:pt x="4" y="53"/>
                      <a:pt x="5" y="52"/>
                      <a:pt x="5" y="51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6" y="51"/>
                      <a:pt x="6" y="51"/>
                      <a:pt x="6" y="50"/>
                    </a:cubicBezTo>
                    <a:cubicBezTo>
                      <a:pt x="17" y="36"/>
                      <a:pt x="22" y="19"/>
                      <a:pt x="30" y="4"/>
                    </a:cubicBezTo>
                    <a:cubicBezTo>
                      <a:pt x="31" y="2"/>
                      <a:pt x="29" y="0"/>
                      <a:pt x="2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1" name="Freeform 59">
                <a:extLst>
                  <a:ext uri="{FF2B5EF4-FFF2-40B4-BE49-F238E27FC236}">
                    <a16:creationId xmlns:a16="http://schemas.microsoft.com/office/drawing/2014/main" xmlns="" id="{D7FC29CC-97EB-4C7C-9978-3C26393FB870}"/>
                  </a:ext>
                </a:extLst>
              </p:cNvPr>
              <p:cNvSpPr/>
              <p:nvPr/>
            </p:nvSpPr>
            <p:spPr bwMode="auto">
              <a:xfrm>
                <a:off x="2311400" y="3435350"/>
                <a:ext cx="14288" cy="11113"/>
              </a:xfrm>
              <a:custGeom>
                <a:avLst/>
                <a:gdLst>
                  <a:gd name="T0" fmla="*/ 4 w 7"/>
                  <a:gd name="T1" fmla="*/ 0 h 5"/>
                  <a:gd name="T2" fmla="*/ 3 w 7"/>
                  <a:gd name="T3" fmla="*/ 0 h 5"/>
                  <a:gd name="T4" fmla="*/ 4 w 7"/>
                  <a:gd name="T5" fmla="*/ 5 h 5"/>
                  <a:gd name="T6" fmla="*/ 5 w 7"/>
                  <a:gd name="T7" fmla="*/ 5 h 5"/>
                  <a:gd name="T8" fmla="*/ 7 w 7"/>
                  <a:gd name="T9" fmla="*/ 3 h 5"/>
                  <a:gd name="T10" fmla="*/ 7 w 7"/>
                  <a:gd name="T11" fmla="*/ 1 h 5"/>
                  <a:gd name="T12" fmla="*/ 4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0" y="1"/>
                      <a:pt x="2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4"/>
                      <a:pt x="6" y="4"/>
                      <a:pt x="7" y="3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6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2" name="Freeform 60">
                <a:extLst>
                  <a:ext uri="{FF2B5EF4-FFF2-40B4-BE49-F238E27FC236}">
                    <a16:creationId xmlns:a16="http://schemas.microsoft.com/office/drawing/2014/main" xmlns="" id="{B508E4D1-B339-4D7A-AAA1-6C845556E22C}"/>
                  </a:ext>
                </a:extLst>
              </p:cNvPr>
              <p:cNvSpPr/>
              <p:nvPr/>
            </p:nvSpPr>
            <p:spPr bwMode="auto">
              <a:xfrm>
                <a:off x="2362200" y="3346450"/>
                <a:ext cx="14288" cy="12700"/>
              </a:xfrm>
              <a:custGeom>
                <a:avLst/>
                <a:gdLst>
                  <a:gd name="T0" fmla="*/ 2 w 6"/>
                  <a:gd name="T1" fmla="*/ 0 h 6"/>
                  <a:gd name="T2" fmla="*/ 2 w 6"/>
                  <a:gd name="T3" fmla="*/ 0 h 6"/>
                  <a:gd name="T4" fmla="*/ 1 w 6"/>
                  <a:gd name="T5" fmla="*/ 1 h 6"/>
                  <a:gd name="T6" fmla="*/ 0 w 6"/>
                  <a:gd name="T7" fmla="*/ 4 h 6"/>
                  <a:gd name="T8" fmla="*/ 3 w 6"/>
                  <a:gd name="T9" fmla="*/ 6 h 6"/>
                  <a:gd name="T10" fmla="*/ 4 w 6"/>
                  <a:gd name="T11" fmla="*/ 5 h 6"/>
                  <a:gd name="T12" fmla="*/ 2 w 6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1" y="5"/>
                      <a:pt x="2" y="6"/>
                      <a:pt x="3" y="6"/>
                    </a:cubicBezTo>
                    <a:cubicBezTo>
                      <a:pt x="3" y="6"/>
                      <a:pt x="3" y="6"/>
                      <a:pt x="4" y="5"/>
                    </a:cubicBezTo>
                    <a:cubicBezTo>
                      <a:pt x="6" y="4"/>
                      <a:pt x="5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3" name="Freeform 61">
                <a:extLst>
                  <a:ext uri="{FF2B5EF4-FFF2-40B4-BE49-F238E27FC236}">
                    <a16:creationId xmlns:a16="http://schemas.microsoft.com/office/drawing/2014/main" xmlns="" id="{0DAC3732-324D-4FB5-873C-87F6D4F7B6FC}"/>
                  </a:ext>
                </a:extLst>
              </p:cNvPr>
              <p:cNvSpPr/>
              <p:nvPr/>
            </p:nvSpPr>
            <p:spPr bwMode="auto">
              <a:xfrm>
                <a:off x="2359025" y="3330575"/>
                <a:ext cx="14288" cy="11113"/>
              </a:xfrm>
              <a:custGeom>
                <a:avLst/>
                <a:gdLst>
                  <a:gd name="T0" fmla="*/ 3 w 7"/>
                  <a:gd name="T1" fmla="*/ 0 h 5"/>
                  <a:gd name="T2" fmla="*/ 2 w 7"/>
                  <a:gd name="T3" fmla="*/ 0 h 5"/>
                  <a:gd name="T4" fmla="*/ 1 w 7"/>
                  <a:gd name="T5" fmla="*/ 1 h 5"/>
                  <a:gd name="T6" fmla="*/ 0 w 7"/>
                  <a:gd name="T7" fmla="*/ 3 h 5"/>
                  <a:gd name="T8" fmla="*/ 3 w 7"/>
                  <a:gd name="T9" fmla="*/ 5 h 5"/>
                  <a:gd name="T10" fmla="*/ 4 w 7"/>
                  <a:gd name="T11" fmla="*/ 5 h 5"/>
                  <a:gd name="T12" fmla="*/ 3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1" y="4"/>
                      <a:pt x="2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7" y="4"/>
                      <a:pt x="6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4" name="Freeform 62">
                <a:extLst>
                  <a:ext uri="{FF2B5EF4-FFF2-40B4-BE49-F238E27FC236}">
                    <a16:creationId xmlns:a16="http://schemas.microsoft.com/office/drawing/2014/main" xmlns="" id="{A24870B7-C5CF-4BD6-AFA1-8757C2282466}"/>
                  </a:ext>
                </a:extLst>
              </p:cNvPr>
              <p:cNvSpPr/>
              <p:nvPr/>
            </p:nvSpPr>
            <p:spPr bwMode="auto">
              <a:xfrm>
                <a:off x="2366963" y="3286125"/>
                <a:ext cx="12700" cy="9525"/>
              </a:xfrm>
              <a:custGeom>
                <a:avLst/>
                <a:gdLst>
                  <a:gd name="T0" fmla="*/ 4 w 6"/>
                  <a:gd name="T1" fmla="*/ 0 h 5"/>
                  <a:gd name="T2" fmla="*/ 2 w 6"/>
                  <a:gd name="T3" fmla="*/ 0 h 5"/>
                  <a:gd name="T4" fmla="*/ 4 w 6"/>
                  <a:gd name="T5" fmla="*/ 5 h 5"/>
                  <a:gd name="T6" fmla="*/ 5 w 6"/>
                  <a:gd name="T7" fmla="*/ 5 h 5"/>
                  <a:gd name="T8" fmla="*/ 5 w 6"/>
                  <a:gd name="T9" fmla="*/ 5 h 5"/>
                  <a:gd name="T10" fmla="*/ 6 w 6"/>
                  <a:gd name="T11" fmla="*/ 1 h 5"/>
                  <a:gd name="T12" fmla="*/ 4 w 6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5">
                    <a:moveTo>
                      <a:pt x="4" y="0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0" y="2"/>
                      <a:pt x="1" y="5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4"/>
                      <a:pt x="6" y="3"/>
                      <a:pt x="6" y="1"/>
                    </a:cubicBezTo>
                    <a:cubicBezTo>
                      <a:pt x="6" y="1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5" name="Freeform 63">
                <a:extLst>
                  <a:ext uri="{FF2B5EF4-FFF2-40B4-BE49-F238E27FC236}">
                    <a16:creationId xmlns:a16="http://schemas.microsoft.com/office/drawing/2014/main" xmlns="" id="{3B8CDB34-3851-4DCF-9448-6E18E6BA3E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9363" y="2633663"/>
                <a:ext cx="1163638" cy="684213"/>
              </a:xfrm>
              <a:custGeom>
                <a:avLst/>
                <a:gdLst>
                  <a:gd name="T0" fmla="*/ 286 w 540"/>
                  <a:gd name="T1" fmla="*/ 0 h 318"/>
                  <a:gd name="T2" fmla="*/ 247 w 540"/>
                  <a:gd name="T3" fmla="*/ 16 h 318"/>
                  <a:gd name="T4" fmla="*/ 218 w 540"/>
                  <a:gd name="T5" fmla="*/ 19 h 318"/>
                  <a:gd name="T6" fmla="*/ 185 w 540"/>
                  <a:gd name="T7" fmla="*/ 29 h 318"/>
                  <a:gd name="T8" fmla="*/ 147 w 540"/>
                  <a:gd name="T9" fmla="*/ 45 h 318"/>
                  <a:gd name="T10" fmla="*/ 90 w 540"/>
                  <a:gd name="T11" fmla="*/ 89 h 318"/>
                  <a:gd name="T12" fmla="*/ 34 w 540"/>
                  <a:gd name="T13" fmla="*/ 173 h 318"/>
                  <a:gd name="T14" fmla="*/ 4 w 540"/>
                  <a:gd name="T15" fmla="*/ 271 h 318"/>
                  <a:gd name="T16" fmla="*/ 21 w 540"/>
                  <a:gd name="T17" fmla="*/ 259 h 318"/>
                  <a:gd name="T18" fmla="*/ 14 w 540"/>
                  <a:gd name="T19" fmla="*/ 236 h 318"/>
                  <a:gd name="T20" fmla="*/ 33 w 540"/>
                  <a:gd name="T21" fmla="*/ 216 h 318"/>
                  <a:gd name="T22" fmla="*/ 79 w 540"/>
                  <a:gd name="T23" fmla="*/ 123 h 318"/>
                  <a:gd name="T24" fmla="*/ 95 w 540"/>
                  <a:gd name="T25" fmla="*/ 103 h 318"/>
                  <a:gd name="T26" fmla="*/ 123 w 540"/>
                  <a:gd name="T27" fmla="*/ 85 h 318"/>
                  <a:gd name="T28" fmla="*/ 137 w 540"/>
                  <a:gd name="T29" fmla="*/ 78 h 318"/>
                  <a:gd name="T30" fmla="*/ 173 w 540"/>
                  <a:gd name="T31" fmla="*/ 53 h 318"/>
                  <a:gd name="T32" fmla="*/ 185 w 540"/>
                  <a:gd name="T33" fmla="*/ 41 h 318"/>
                  <a:gd name="T34" fmla="*/ 196 w 540"/>
                  <a:gd name="T35" fmla="*/ 51 h 318"/>
                  <a:gd name="T36" fmla="*/ 207 w 540"/>
                  <a:gd name="T37" fmla="*/ 51 h 318"/>
                  <a:gd name="T38" fmla="*/ 234 w 540"/>
                  <a:gd name="T39" fmla="*/ 30 h 318"/>
                  <a:gd name="T40" fmla="*/ 252 w 540"/>
                  <a:gd name="T41" fmla="*/ 20 h 318"/>
                  <a:gd name="T42" fmla="*/ 265 w 540"/>
                  <a:gd name="T43" fmla="*/ 29 h 318"/>
                  <a:gd name="T44" fmla="*/ 287 w 540"/>
                  <a:gd name="T45" fmla="*/ 28 h 318"/>
                  <a:gd name="T46" fmla="*/ 319 w 540"/>
                  <a:gd name="T47" fmla="*/ 20 h 318"/>
                  <a:gd name="T48" fmla="*/ 333 w 540"/>
                  <a:gd name="T49" fmla="*/ 26 h 318"/>
                  <a:gd name="T50" fmla="*/ 346 w 540"/>
                  <a:gd name="T51" fmla="*/ 37 h 318"/>
                  <a:gd name="T52" fmla="*/ 377 w 540"/>
                  <a:gd name="T53" fmla="*/ 23 h 318"/>
                  <a:gd name="T54" fmla="*/ 389 w 540"/>
                  <a:gd name="T55" fmla="*/ 49 h 318"/>
                  <a:gd name="T56" fmla="*/ 406 w 540"/>
                  <a:gd name="T57" fmla="*/ 66 h 318"/>
                  <a:gd name="T58" fmla="*/ 427 w 540"/>
                  <a:gd name="T59" fmla="*/ 70 h 318"/>
                  <a:gd name="T60" fmla="*/ 435 w 540"/>
                  <a:gd name="T61" fmla="*/ 96 h 318"/>
                  <a:gd name="T62" fmla="*/ 438 w 540"/>
                  <a:gd name="T63" fmla="*/ 117 h 318"/>
                  <a:gd name="T64" fmla="*/ 450 w 540"/>
                  <a:gd name="T65" fmla="*/ 118 h 318"/>
                  <a:gd name="T66" fmla="*/ 472 w 540"/>
                  <a:gd name="T67" fmla="*/ 134 h 318"/>
                  <a:gd name="T68" fmla="*/ 471 w 540"/>
                  <a:gd name="T69" fmla="*/ 164 h 318"/>
                  <a:gd name="T70" fmla="*/ 498 w 540"/>
                  <a:gd name="T71" fmla="*/ 160 h 318"/>
                  <a:gd name="T72" fmla="*/ 502 w 540"/>
                  <a:gd name="T73" fmla="*/ 195 h 318"/>
                  <a:gd name="T74" fmla="*/ 513 w 540"/>
                  <a:gd name="T75" fmla="*/ 230 h 318"/>
                  <a:gd name="T76" fmla="*/ 526 w 540"/>
                  <a:gd name="T77" fmla="*/ 251 h 318"/>
                  <a:gd name="T78" fmla="*/ 523 w 540"/>
                  <a:gd name="T79" fmla="*/ 314 h 318"/>
                  <a:gd name="T80" fmla="*/ 539 w 540"/>
                  <a:gd name="T81" fmla="*/ 270 h 318"/>
                  <a:gd name="T82" fmla="*/ 530 w 540"/>
                  <a:gd name="T83" fmla="*/ 259 h 318"/>
                  <a:gd name="T84" fmla="*/ 524 w 540"/>
                  <a:gd name="T85" fmla="*/ 212 h 318"/>
                  <a:gd name="T86" fmla="*/ 515 w 540"/>
                  <a:gd name="T87" fmla="*/ 192 h 318"/>
                  <a:gd name="T88" fmla="*/ 508 w 540"/>
                  <a:gd name="T89" fmla="*/ 171 h 318"/>
                  <a:gd name="T90" fmla="*/ 492 w 540"/>
                  <a:gd name="T91" fmla="*/ 157 h 318"/>
                  <a:gd name="T92" fmla="*/ 488 w 540"/>
                  <a:gd name="T93" fmla="*/ 117 h 318"/>
                  <a:gd name="T94" fmla="*/ 472 w 540"/>
                  <a:gd name="T95" fmla="*/ 97 h 318"/>
                  <a:gd name="T96" fmla="*/ 445 w 540"/>
                  <a:gd name="T97" fmla="*/ 101 h 318"/>
                  <a:gd name="T98" fmla="*/ 442 w 540"/>
                  <a:gd name="T99" fmla="*/ 58 h 318"/>
                  <a:gd name="T100" fmla="*/ 434 w 540"/>
                  <a:gd name="T101" fmla="*/ 45 h 318"/>
                  <a:gd name="T102" fmla="*/ 412 w 540"/>
                  <a:gd name="T103" fmla="*/ 42 h 318"/>
                  <a:gd name="T104" fmla="*/ 395 w 540"/>
                  <a:gd name="T105" fmla="*/ 25 h 318"/>
                  <a:gd name="T106" fmla="*/ 382 w 540"/>
                  <a:gd name="T107" fmla="*/ 14 h 318"/>
                  <a:gd name="T108" fmla="*/ 357 w 540"/>
                  <a:gd name="T109" fmla="*/ 20 h 318"/>
                  <a:gd name="T110" fmla="*/ 338 w 540"/>
                  <a:gd name="T111" fmla="*/ 13 h 318"/>
                  <a:gd name="T112" fmla="*/ 311 w 540"/>
                  <a:gd name="T113" fmla="*/ 6 h 318"/>
                  <a:gd name="T114" fmla="*/ 286 w 540"/>
                  <a:gd name="T11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40" h="318">
                    <a:moveTo>
                      <a:pt x="60" y="149"/>
                    </a:moveTo>
                    <a:cubicBezTo>
                      <a:pt x="63" y="144"/>
                      <a:pt x="65" y="139"/>
                      <a:pt x="68" y="135"/>
                    </a:cubicBezTo>
                    <a:cubicBezTo>
                      <a:pt x="66" y="140"/>
                      <a:pt x="63" y="145"/>
                      <a:pt x="60" y="149"/>
                    </a:cubicBezTo>
                    <a:moveTo>
                      <a:pt x="80" y="109"/>
                    </a:moveTo>
                    <a:cubicBezTo>
                      <a:pt x="80" y="108"/>
                      <a:pt x="81" y="108"/>
                      <a:pt x="81" y="108"/>
                    </a:cubicBezTo>
                    <a:cubicBezTo>
                      <a:pt x="80" y="109"/>
                      <a:pt x="80" y="110"/>
                      <a:pt x="80" y="110"/>
                    </a:cubicBezTo>
                    <a:cubicBezTo>
                      <a:pt x="80" y="110"/>
                      <a:pt x="80" y="110"/>
                      <a:pt x="80" y="110"/>
                    </a:cubicBezTo>
                    <a:cubicBezTo>
                      <a:pt x="80" y="110"/>
                      <a:pt x="80" y="109"/>
                      <a:pt x="80" y="109"/>
                    </a:cubicBezTo>
                    <a:moveTo>
                      <a:pt x="286" y="0"/>
                    </a:moveTo>
                    <a:cubicBezTo>
                      <a:pt x="286" y="0"/>
                      <a:pt x="285" y="0"/>
                      <a:pt x="284" y="1"/>
                    </a:cubicBezTo>
                    <a:cubicBezTo>
                      <a:pt x="282" y="3"/>
                      <a:pt x="279" y="5"/>
                      <a:pt x="277" y="8"/>
                    </a:cubicBezTo>
                    <a:cubicBezTo>
                      <a:pt x="277" y="7"/>
                      <a:pt x="275" y="6"/>
                      <a:pt x="274" y="6"/>
                    </a:cubicBezTo>
                    <a:cubicBezTo>
                      <a:pt x="274" y="6"/>
                      <a:pt x="273" y="6"/>
                      <a:pt x="273" y="6"/>
                    </a:cubicBezTo>
                    <a:cubicBezTo>
                      <a:pt x="268" y="9"/>
                      <a:pt x="264" y="13"/>
                      <a:pt x="260" y="17"/>
                    </a:cubicBezTo>
                    <a:cubicBezTo>
                      <a:pt x="260" y="16"/>
                      <a:pt x="261" y="14"/>
                      <a:pt x="262" y="13"/>
                    </a:cubicBezTo>
                    <a:cubicBezTo>
                      <a:pt x="264" y="11"/>
                      <a:pt x="262" y="9"/>
                      <a:pt x="260" y="9"/>
                    </a:cubicBezTo>
                    <a:cubicBezTo>
                      <a:pt x="259" y="9"/>
                      <a:pt x="259" y="9"/>
                      <a:pt x="259" y="9"/>
                    </a:cubicBezTo>
                    <a:cubicBezTo>
                      <a:pt x="254" y="11"/>
                      <a:pt x="251" y="14"/>
                      <a:pt x="247" y="16"/>
                    </a:cubicBezTo>
                    <a:cubicBezTo>
                      <a:pt x="248" y="14"/>
                      <a:pt x="250" y="11"/>
                      <a:pt x="251" y="9"/>
                    </a:cubicBezTo>
                    <a:cubicBezTo>
                      <a:pt x="253" y="7"/>
                      <a:pt x="251" y="5"/>
                      <a:pt x="249" y="5"/>
                    </a:cubicBezTo>
                    <a:cubicBezTo>
                      <a:pt x="249" y="5"/>
                      <a:pt x="248" y="5"/>
                      <a:pt x="248" y="5"/>
                    </a:cubicBezTo>
                    <a:cubicBezTo>
                      <a:pt x="244" y="7"/>
                      <a:pt x="240" y="9"/>
                      <a:pt x="237" y="12"/>
                    </a:cubicBezTo>
                    <a:cubicBezTo>
                      <a:pt x="237" y="11"/>
                      <a:pt x="237" y="11"/>
                      <a:pt x="238" y="10"/>
                    </a:cubicBezTo>
                    <a:cubicBezTo>
                      <a:pt x="238" y="8"/>
                      <a:pt x="237" y="7"/>
                      <a:pt x="235" y="7"/>
                    </a:cubicBezTo>
                    <a:cubicBezTo>
                      <a:pt x="234" y="7"/>
                      <a:pt x="234" y="7"/>
                      <a:pt x="233" y="8"/>
                    </a:cubicBezTo>
                    <a:cubicBezTo>
                      <a:pt x="228" y="12"/>
                      <a:pt x="224" y="17"/>
                      <a:pt x="220" y="22"/>
                    </a:cubicBezTo>
                    <a:cubicBezTo>
                      <a:pt x="220" y="21"/>
                      <a:pt x="219" y="19"/>
                      <a:pt x="218" y="19"/>
                    </a:cubicBezTo>
                    <a:cubicBezTo>
                      <a:pt x="217" y="19"/>
                      <a:pt x="217" y="19"/>
                      <a:pt x="216" y="20"/>
                    </a:cubicBezTo>
                    <a:cubicBezTo>
                      <a:pt x="214" y="22"/>
                      <a:pt x="212" y="24"/>
                      <a:pt x="210" y="26"/>
                    </a:cubicBezTo>
                    <a:cubicBezTo>
                      <a:pt x="212" y="22"/>
                      <a:pt x="214" y="18"/>
                      <a:pt x="217" y="14"/>
                    </a:cubicBezTo>
                    <a:cubicBezTo>
                      <a:pt x="218" y="13"/>
                      <a:pt x="216" y="10"/>
                      <a:pt x="214" y="10"/>
                    </a:cubicBezTo>
                    <a:cubicBezTo>
                      <a:pt x="214" y="10"/>
                      <a:pt x="214" y="10"/>
                      <a:pt x="213" y="10"/>
                    </a:cubicBezTo>
                    <a:cubicBezTo>
                      <a:pt x="209" y="13"/>
                      <a:pt x="205" y="16"/>
                      <a:pt x="202" y="20"/>
                    </a:cubicBezTo>
                    <a:cubicBezTo>
                      <a:pt x="201" y="19"/>
                      <a:pt x="201" y="18"/>
                      <a:pt x="200" y="18"/>
                    </a:cubicBezTo>
                    <a:cubicBezTo>
                      <a:pt x="199" y="18"/>
                      <a:pt x="199" y="19"/>
                      <a:pt x="199" y="19"/>
                    </a:cubicBezTo>
                    <a:cubicBezTo>
                      <a:pt x="193" y="22"/>
                      <a:pt x="189" y="25"/>
                      <a:pt x="185" y="29"/>
                    </a:cubicBezTo>
                    <a:cubicBezTo>
                      <a:pt x="186" y="29"/>
                      <a:pt x="186" y="28"/>
                      <a:pt x="186" y="27"/>
                    </a:cubicBezTo>
                    <a:cubicBezTo>
                      <a:pt x="186" y="25"/>
                      <a:pt x="185" y="24"/>
                      <a:pt x="183" y="24"/>
                    </a:cubicBezTo>
                    <a:cubicBezTo>
                      <a:pt x="183" y="24"/>
                      <a:pt x="182" y="24"/>
                      <a:pt x="182" y="24"/>
                    </a:cubicBezTo>
                    <a:cubicBezTo>
                      <a:pt x="178" y="26"/>
                      <a:pt x="174" y="28"/>
                      <a:pt x="171" y="31"/>
                    </a:cubicBezTo>
                    <a:cubicBezTo>
                      <a:pt x="171" y="31"/>
                      <a:pt x="171" y="31"/>
                      <a:pt x="171" y="31"/>
                    </a:cubicBezTo>
                    <a:cubicBezTo>
                      <a:pt x="170" y="31"/>
                      <a:pt x="170" y="31"/>
                      <a:pt x="169" y="31"/>
                    </a:cubicBezTo>
                    <a:cubicBezTo>
                      <a:pt x="162" y="35"/>
                      <a:pt x="157" y="40"/>
                      <a:pt x="152" y="46"/>
                    </a:cubicBezTo>
                    <a:cubicBezTo>
                      <a:pt x="151" y="45"/>
                      <a:pt x="150" y="44"/>
                      <a:pt x="149" y="44"/>
                    </a:cubicBezTo>
                    <a:cubicBezTo>
                      <a:pt x="148" y="44"/>
                      <a:pt x="148" y="44"/>
                      <a:pt x="147" y="45"/>
                    </a:cubicBezTo>
                    <a:cubicBezTo>
                      <a:pt x="144" y="49"/>
                      <a:pt x="141" y="53"/>
                      <a:pt x="138" y="57"/>
                    </a:cubicBezTo>
                    <a:cubicBezTo>
                      <a:pt x="138" y="55"/>
                      <a:pt x="136" y="54"/>
                      <a:pt x="135" y="54"/>
                    </a:cubicBezTo>
                    <a:cubicBezTo>
                      <a:pt x="134" y="54"/>
                      <a:pt x="134" y="54"/>
                      <a:pt x="133" y="55"/>
                    </a:cubicBezTo>
                    <a:cubicBezTo>
                      <a:pt x="126" y="60"/>
                      <a:pt x="119" y="67"/>
                      <a:pt x="114" y="74"/>
                    </a:cubicBezTo>
                    <a:cubicBezTo>
                      <a:pt x="114" y="73"/>
                      <a:pt x="113" y="72"/>
                      <a:pt x="111" y="72"/>
                    </a:cubicBezTo>
                    <a:cubicBezTo>
                      <a:pt x="111" y="72"/>
                      <a:pt x="110" y="72"/>
                      <a:pt x="110" y="72"/>
                    </a:cubicBezTo>
                    <a:cubicBezTo>
                      <a:pt x="103" y="76"/>
                      <a:pt x="97" y="82"/>
                      <a:pt x="92" y="88"/>
                    </a:cubicBezTo>
                    <a:cubicBezTo>
                      <a:pt x="92" y="88"/>
                      <a:pt x="92" y="88"/>
                      <a:pt x="92" y="88"/>
                    </a:cubicBezTo>
                    <a:cubicBezTo>
                      <a:pt x="91" y="88"/>
                      <a:pt x="90" y="89"/>
                      <a:pt x="90" y="89"/>
                    </a:cubicBezTo>
                    <a:cubicBezTo>
                      <a:pt x="88" y="91"/>
                      <a:pt x="86" y="94"/>
                      <a:pt x="84" y="96"/>
                    </a:cubicBezTo>
                    <a:cubicBezTo>
                      <a:pt x="83" y="96"/>
                      <a:pt x="82" y="95"/>
                      <a:pt x="82" y="95"/>
                    </a:cubicBezTo>
                    <a:cubicBezTo>
                      <a:pt x="81" y="95"/>
                      <a:pt x="80" y="96"/>
                      <a:pt x="80" y="96"/>
                    </a:cubicBezTo>
                    <a:cubicBezTo>
                      <a:pt x="61" y="117"/>
                      <a:pt x="48" y="144"/>
                      <a:pt x="42" y="171"/>
                    </a:cubicBezTo>
                    <a:cubicBezTo>
                      <a:pt x="42" y="172"/>
                      <a:pt x="42" y="173"/>
                      <a:pt x="43" y="174"/>
                    </a:cubicBezTo>
                    <a:cubicBezTo>
                      <a:pt x="42" y="176"/>
                      <a:pt x="41" y="178"/>
                      <a:pt x="40" y="181"/>
                    </a:cubicBezTo>
                    <a:cubicBezTo>
                      <a:pt x="40" y="178"/>
                      <a:pt x="40" y="176"/>
                      <a:pt x="39" y="174"/>
                    </a:cubicBezTo>
                    <a:cubicBezTo>
                      <a:pt x="38" y="172"/>
                      <a:pt x="37" y="172"/>
                      <a:pt x="36" y="172"/>
                    </a:cubicBezTo>
                    <a:cubicBezTo>
                      <a:pt x="35" y="172"/>
                      <a:pt x="34" y="172"/>
                      <a:pt x="34" y="173"/>
                    </a:cubicBezTo>
                    <a:cubicBezTo>
                      <a:pt x="31" y="183"/>
                      <a:pt x="27" y="192"/>
                      <a:pt x="23" y="201"/>
                    </a:cubicBezTo>
                    <a:cubicBezTo>
                      <a:pt x="19" y="209"/>
                      <a:pt x="16" y="216"/>
                      <a:pt x="13" y="224"/>
                    </a:cubicBezTo>
                    <a:cubicBezTo>
                      <a:pt x="12" y="227"/>
                      <a:pt x="10" y="231"/>
                      <a:pt x="9" y="234"/>
                    </a:cubicBezTo>
                    <a:cubicBezTo>
                      <a:pt x="9" y="235"/>
                      <a:pt x="9" y="235"/>
                      <a:pt x="9" y="235"/>
                    </a:cubicBezTo>
                    <a:cubicBezTo>
                      <a:pt x="8" y="236"/>
                      <a:pt x="8" y="237"/>
                      <a:pt x="8" y="238"/>
                    </a:cubicBezTo>
                    <a:cubicBezTo>
                      <a:pt x="4" y="248"/>
                      <a:pt x="2" y="258"/>
                      <a:pt x="0" y="268"/>
                    </a:cubicBezTo>
                    <a:cubicBezTo>
                      <a:pt x="0" y="270"/>
                      <a:pt x="2" y="271"/>
                      <a:pt x="3" y="271"/>
                    </a:cubicBezTo>
                    <a:cubicBezTo>
                      <a:pt x="4" y="271"/>
                      <a:pt x="4" y="271"/>
                      <a:pt x="4" y="271"/>
                    </a:cubicBezTo>
                    <a:cubicBezTo>
                      <a:pt x="4" y="271"/>
                      <a:pt x="4" y="271"/>
                      <a:pt x="4" y="271"/>
                    </a:cubicBezTo>
                    <a:cubicBezTo>
                      <a:pt x="8" y="268"/>
                      <a:pt x="12" y="265"/>
                      <a:pt x="15" y="262"/>
                    </a:cubicBezTo>
                    <a:cubicBezTo>
                      <a:pt x="10" y="276"/>
                      <a:pt x="6" y="290"/>
                      <a:pt x="14" y="301"/>
                    </a:cubicBezTo>
                    <a:cubicBezTo>
                      <a:pt x="15" y="303"/>
                      <a:pt x="16" y="305"/>
                      <a:pt x="18" y="307"/>
                    </a:cubicBezTo>
                    <a:cubicBezTo>
                      <a:pt x="18" y="307"/>
                      <a:pt x="18" y="307"/>
                      <a:pt x="18" y="307"/>
                    </a:cubicBezTo>
                    <a:cubicBezTo>
                      <a:pt x="19" y="307"/>
                      <a:pt x="20" y="308"/>
                      <a:pt x="20" y="308"/>
                    </a:cubicBezTo>
                    <a:cubicBezTo>
                      <a:pt x="22" y="308"/>
                      <a:pt x="24" y="305"/>
                      <a:pt x="22" y="303"/>
                    </a:cubicBezTo>
                    <a:cubicBezTo>
                      <a:pt x="21" y="302"/>
                      <a:pt x="20" y="301"/>
                      <a:pt x="19" y="299"/>
                    </a:cubicBezTo>
                    <a:cubicBezTo>
                      <a:pt x="17" y="296"/>
                      <a:pt x="16" y="293"/>
                      <a:pt x="15" y="289"/>
                    </a:cubicBezTo>
                    <a:cubicBezTo>
                      <a:pt x="14" y="280"/>
                      <a:pt x="17" y="269"/>
                      <a:pt x="21" y="259"/>
                    </a:cubicBezTo>
                    <a:cubicBezTo>
                      <a:pt x="23" y="254"/>
                      <a:pt x="26" y="248"/>
                      <a:pt x="27" y="243"/>
                    </a:cubicBezTo>
                    <a:cubicBezTo>
                      <a:pt x="27" y="242"/>
                      <a:pt x="27" y="241"/>
                      <a:pt x="27" y="241"/>
                    </a:cubicBezTo>
                    <a:cubicBezTo>
                      <a:pt x="26" y="240"/>
                      <a:pt x="25" y="240"/>
                      <a:pt x="24" y="240"/>
                    </a:cubicBezTo>
                    <a:cubicBezTo>
                      <a:pt x="23" y="240"/>
                      <a:pt x="23" y="240"/>
                      <a:pt x="22" y="241"/>
                    </a:cubicBezTo>
                    <a:cubicBezTo>
                      <a:pt x="20" y="245"/>
                      <a:pt x="18" y="249"/>
                      <a:pt x="15" y="253"/>
                    </a:cubicBezTo>
                    <a:cubicBezTo>
                      <a:pt x="12" y="259"/>
                      <a:pt x="10" y="261"/>
                      <a:pt x="9" y="261"/>
                    </a:cubicBezTo>
                    <a:cubicBezTo>
                      <a:pt x="7" y="261"/>
                      <a:pt x="10" y="249"/>
                      <a:pt x="11" y="247"/>
                    </a:cubicBezTo>
                    <a:cubicBezTo>
                      <a:pt x="11" y="245"/>
                      <a:pt x="12" y="244"/>
                      <a:pt x="12" y="242"/>
                    </a:cubicBezTo>
                    <a:cubicBezTo>
                      <a:pt x="13" y="240"/>
                      <a:pt x="14" y="238"/>
                      <a:pt x="14" y="236"/>
                    </a:cubicBezTo>
                    <a:cubicBezTo>
                      <a:pt x="15" y="235"/>
                      <a:pt x="16" y="234"/>
                      <a:pt x="17" y="233"/>
                    </a:cubicBezTo>
                    <a:cubicBezTo>
                      <a:pt x="22" y="226"/>
                      <a:pt x="25" y="219"/>
                      <a:pt x="28" y="211"/>
                    </a:cubicBezTo>
                    <a:cubicBezTo>
                      <a:pt x="28" y="209"/>
                      <a:pt x="27" y="208"/>
                      <a:pt x="26" y="207"/>
                    </a:cubicBezTo>
                    <a:cubicBezTo>
                      <a:pt x="29" y="201"/>
                      <a:pt x="32" y="194"/>
                      <a:pt x="35" y="187"/>
                    </a:cubicBezTo>
                    <a:cubicBezTo>
                      <a:pt x="34" y="196"/>
                      <a:pt x="30" y="206"/>
                      <a:pt x="28" y="215"/>
                    </a:cubicBezTo>
                    <a:cubicBezTo>
                      <a:pt x="27" y="217"/>
                      <a:pt x="29" y="218"/>
                      <a:pt x="30" y="218"/>
                    </a:cubicBezTo>
                    <a:cubicBezTo>
                      <a:pt x="31" y="218"/>
                      <a:pt x="33" y="218"/>
                      <a:pt x="33" y="216"/>
                    </a:cubicBezTo>
                    <a:cubicBezTo>
                      <a:pt x="33" y="216"/>
                      <a:pt x="33" y="216"/>
                      <a:pt x="33" y="216"/>
                    </a:cubicBezTo>
                    <a:cubicBezTo>
                      <a:pt x="33" y="216"/>
                      <a:pt x="33" y="216"/>
                      <a:pt x="33" y="216"/>
                    </a:cubicBezTo>
                    <a:cubicBezTo>
                      <a:pt x="35" y="211"/>
                      <a:pt x="37" y="205"/>
                      <a:pt x="40" y="199"/>
                    </a:cubicBezTo>
                    <a:cubicBezTo>
                      <a:pt x="40" y="199"/>
                      <a:pt x="41" y="200"/>
                      <a:pt x="41" y="200"/>
                    </a:cubicBezTo>
                    <a:cubicBezTo>
                      <a:pt x="42" y="200"/>
                      <a:pt x="42" y="199"/>
                      <a:pt x="43" y="199"/>
                    </a:cubicBezTo>
                    <a:cubicBezTo>
                      <a:pt x="43" y="199"/>
                      <a:pt x="43" y="198"/>
                      <a:pt x="43" y="198"/>
                    </a:cubicBezTo>
                    <a:cubicBezTo>
                      <a:pt x="43" y="197"/>
                      <a:pt x="43" y="197"/>
                      <a:pt x="44" y="197"/>
                    </a:cubicBezTo>
                    <a:cubicBezTo>
                      <a:pt x="45" y="191"/>
                      <a:pt x="47" y="185"/>
                      <a:pt x="49" y="178"/>
                    </a:cubicBezTo>
                    <a:cubicBezTo>
                      <a:pt x="51" y="175"/>
                      <a:pt x="52" y="171"/>
                      <a:pt x="54" y="167"/>
                    </a:cubicBezTo>
                    <a:cubicBezTo>
                      <a:pt x="65" y="155"/>
                      <a:pt x="73" y="139"/>
                      <a:pt x="79" y="123"/>
                    </a:cubicBezTo>
                    <a:cubicBezTo>
                      <a:pt x="79" y="123"/>
                      <a:pt x="79" y="123"/>
                      <a:pt x="79" y="123"/>
                    </a:cubicBezTo>
                    <a:cubicBezTo>
                      <a:pt x="80" y="123"/>
                      <a:pt x="81" y="122"/>
                      <a:pt x="81" y="121"/>
                    </a:cubicBezTo>
                    <a:cubicBezTo>
                      <a:pt x="81" y="121"/>
                      <a:pt x="81" y="121"/>
                      <a:pt x="81" y="121"/>
                    </a:cubicBezTo>
                    <a:cubicBezTo>
                      <a:pt x="81" y="121"/>
                      <a:pt x="81" y="121"/>
                      <a:pt x="81" y="121"/>
                    </a:cubicBezTo>
                    <a:cubicBezTo>
                      <a:pt x="82" y="120"/>
                      <a:pt x="82" y="120"/>
                      <a:pt x="82" y="120"/>
                    </a:cubicBezTo>
                    <a:cubicBezTo>
                      <a:pt x="86" y="112"/>
                      <a:pt x="89" y="105"/>
                      <a:pt x="92" y="98"/>
                    </a:cubicBezTo>
                    <a:cubicBezTo>
                      <a:pt x="96" y="91"/>
                      <a:pt x="101" y="85"/>
                      <a:pt x="107" y="80"/>
                    </a:cubicBezTo>
                    <a:cubicBezTo>
                      <a:pt x="106" y="83"/>
                      <a:pt x="106" y="85"/>
                      <a:pt x="105" y="87"/>
                    </a:cubicBezTo>
                    <a:cubicBezTo>
                      <a:pt x="101" y="92"/>
                      <a:pt x="98" y="98"/>
                      <a:pt x="95" y="103"/>
                    </a:cubicBezTo>
                    <a:cubicBezTo>
                      <a:pt x="95" y="103"/>
                      <a:pt x="95" y="103"/>
                      <a:pt x="95" y="103"/>
                    </a:cubicBezTo>
                    <a:cubicBezTo>
                      <a:pt x="95" y="103"/>
                      <a:pt x="95" y="103"/>
                      <a:pt x="95" y="103"/>
                    </a:cubicBezTo>
                    <a:cubicBezTo>
                      <a:pt x="95" y="103"/>
                      <a:pt x="95" y="103"/>
                      <a:pt x="95" y="103"/>
                    </a:cubicBezTo>
                    <a:cubicBezTo>
                      <a:pt x="94" y="105"/>
                      <a:pt x="95" y="107"/>
                      <a:pt x="97" y="107"/>
                    </a:cubicBezTo>
                    <a:cubicBezTo>
                      <a:pt x="98" y="107"/>
                      <a:pt x="99" y="107"/>
                      <a:pt x="100" y="106"/>
                    </a:cubicBezTo>
                    <a:cubicBezTo>
                      <a:pt x="104" y="100"/>
                      <a:pt x="107" y="95"/>
                      <a:pt x="110" y="89"/>
                    </a:cubicBezTo>
                    <a:cubicBezTo>
                      <a:pt x="116" y="80"/>
                      <a:pt x="122" y="72"/>
                      <a:pt x="130" y="64"/>
                    </a:cubicBezTo>
                    <a:cubicBezTo>
                      <a:pt x="129" y="68"/>
                      <a:pt x="128" y="71"/>
                      <a:pt x="126" y="73"/>
                    </a:cubicBezTo>
                    <a:cubicBezTo>
                      <a:pt x="124" y="76"/>
                      <a:pt x="122" y="78"/>
                      <a:pt x="120" y="81"/>
                    </a:cubicBezTo>
                    <a:cubicBezTo>
                      <a:pt x="119" y="83"/>
                      <a:pt x="121" y="85"/>
                      <a:pt x="123" y="85"/>
                    </a:cubicBezTo>
                    <a:cubicBezTo>
                      <a:pt x="123" y="85"/>
                      <a:pt x="124" y="85"/>
                      <a:pt x="124" y="84"/>
                    </a:cubicBezTo>
                    <a:cubicBezTo>
                      <a:pt x="126" y="82"/>
                      <a:pt x="128" y="80"/>
                      <a:pt x="130" y="77"/>
                    </a:cubicBezTo>
                    <a:cubicBezTo>
                      <a:pt x="131" y="75"/>
                      <a:pt x="133" y="73"/>
                      <a:pt x="135" y="70"/>
                    </a:cubicBezTo>
                    <a:cubicBezTo>
                      <a:pt x="134" y="72"/>
                      <a:pt x="133" y="74"/>
                      <a:pt x="132" y="75"/>
                    </a:cubicBezTo>
                    <a:cubicBezTo>
                      <a:pt x="132" y="77"/>
                      <a:pt x="132" y="78"/>
                      <a:pt x="133" y="79"/>
                    </a:cubicBezTo>
                    <a:cubicBezTo>
                      <a:pt x="134" y="79"/>
                      <a:pt x="134" y="79"/>
                      <a:pt x="135" y="79"/>
                    </a:cubicBezTo>
                    <a:cubicBezTo>
                      <a:pt x="136" y="79"/>
                      <a:pt x="136" y="79"/>
                      <a:pt x="137" y="78"/>
                    </a:cubicBezTo>
                    <a:cubicBezTo>
                      <a:pt x="137" y="78"/>
                      <a:pt x="137" y="78"/>
                      <a:pt x="137" y="78"/>
                    </a:cubicBezTo>
                    <a:cubicBezTo>
                      <a:pt x="137" y="78"/>
                      <a:pt x="137" y="78"/>
                      <a:pt x="137" y="78"/>
                    </a:cubicBezTo>
                    <a:cubicBezTo>
                      <a:pt x="138" y="77"/>
                      <a:pt x="138" y="76"/>
                      <a:pt x="139" y="75"/>
                    </a:cubicBezTo>
                    <a:cubicBezTo>
                      <a:pt x="144" y="66"/>
                      <a:pt x="149" y="57"/>
                      <a:pt x="156" y="50"/>
                    </a:cubicBezTo>
                    <a:cubicBezTo>
                      <a:pt x="154" y="53"/>
                      <a:pt x="152" y="57"/>
                      <a:pt x="151" y="60"/>
                    </a:cubicBezTo>
                    <a:cubicBezTo>
                      <a:pt x="150" y="62"/>
                      <a:pt x="152" y="64"/>
                      <a:pt x="154" y="64"/>
                    </a:cubicBezTo>
                    <a:cubicBezTo>
                      <a:pt x="154" y="64"/>
                      <a:pt x="155" y="64"/>
                      <a:pt x="155" y="63"/>
                    </a:cubicBezTo>
                    <a:cubicBezTo>
                      <a:pt x="162" y="55"/>
                      <a:pt x="167" y="47"/>
                      <a:pt x="172" y="37"/>
                    </a:cubicBezTo>
                    <a:cubicBezTo>
                      <a:pt x="174" y="35"/>
                      <a:pt x="176" y="34"/>
                      <a:pt x="179" y="32"/>
                    </a:cubicBezTo>
                    <a:cubicBezTo>
                      <a:pt x="177" y="38"/>
                      <a:pt x="174" y="43"/>
                      <a:pt x="171" y="49"/>
                    </a:cubicBezTo>
                    <a:cubicBezTo>
                      <a:pt x="170" y="51"/>
                      <a:pt x="171" y="53"/>
                      <a:pt x="173" y="53"/>
                    </a:cubicBezTo>
                    <a:cubicBezTo>
                      <a:pt x="174" y="53"/>
                      <a:pt x="175" y="52"/>
                      <a:pt x="176" y="51"/>
                    </a:cubicBezTo>
                    <a:cubicBezTo>
                      <a:pt x="176" y="51"/>
                      <a:pt x="176" y="51"/>
                      <a:pt x="176" y="51"/>
                    </a:cubicBezTo>
                    <a:cubicBezTo>
                      <a:pt x="176" y="51"/>
                      <a:pt x="176" y="51"/>
                      <a:pt x="176" y="51"/>
                    </a:cubicBezTo>
                    <a:cubicBezTo>
                      <a:pt x="181" y="44"/>
                      <a:pt x="186" y="36"/>
                      <a:pt x="192" y="30"/>
                    </a:cubicBezTo>
                    <a:cubicBezTo>
                      <a:pt x="192" y="31"/>
                      <a:pt x="192" y="31"/>
                      <a:pt x="192" y="31"/>
                    </a:cubicBezTo>
                    <a:cubicBezTo>
                      <a:pt x="189" y="34"/>
                      <a:pt x="187" y="37"/>
                      <a:pt x="185" y="41"/>
                    </a:cubicBezTo>
                    <a:cubicBezTo>
                      <a:pt x="185" y="41"/>
                      <a:pt x="185" y="41"/>
                      <a:pt x="185" y="41"/>
                    </a:cubicBezTo>
                    <a:cubicBezTo>
                      <a:pt x="185" y="41"/>
                      <a:pt x="185" y="41"/>
                      <a:pt x="185" y="41"/>
                    </a:cubicBezTo>
                    <a:cubicBezTo>
                      <a:pt x="185" y="41"/>
                      <a:pt x="185" y="41"/>
                      <a:pt x="185" y="41"/>
                    </a:cubicBezTo>
                    <a:cubicBezTo>
                      <a:pt x="184" y="43"/>
                      <a:pt x="186" y="45"/>
                      <a:pt x="188" y="45"/>
                    </a:cubicBezTo>
                    <a:cubicBezTo>
                      <a:pt x="188" y="45"/>
                      <a:pt x="189" y="44"/>
                      <a:pt x="190" y="44"/>
                    </a:cubicBezTo>
                    <a:cubicBezTo>
                      <a:pt x="193" y="40"/>
                      <a:pt x="195" y="37"/>
                      <a:pt x="197" y="33"/>
                    </a:cubicBezTo>
                    <a:cubicBezTo>
                      <a:pt x="200" y="30"/>
                      <a:pt x="203" y="27"/>
                      <a:pt x="206" y="23"/>
                    </a:cubicBezTo>
                    <a:cubicBezTo>
                      <a:pt x="202" y="30"/>
                      <a:pt x="199" y="37"/>
                      <a:pt x="194" y="44"/>
                    </a:cubicBezTo>
                    <a:cubicBezTo>
                      <a:pt x="193" y="45"/>
                      <a:pt x="193" y="47"/>
                      <a:pt x="192" y="48"/>
                    </a:cubicBezTo>
                    <a:cubicBezTo>
                      <a:pt x="191" y="49"/>
                      <a:pt x="191" y="51"/>
                      <a:pt x="192" y="51"/>
                    </a:cubicBezTo>
                    <a:cubicBezTo>
                      <a:pt x="193" y="52"/>
                      <a:pt x="193" y="52"/>
                      <a:pt x="194" y="52"/>
                    </a:cubicBezTo>
                    <a:cubicBezTo>
                      <a:pt x="195" y="52"/>
                      <a:pt x="196" y="52"/>
                      <a:pt x="196" y="51"/>
                    </a:cubicBezTo>
                    <a:cubicBezTo>
                      <a:pt x="196" y="51"/>
                      <a:pt x="196" y="51"/>
                      <a:pt x="196" y="51"/>
                    </a:cubicBezTo>
                    <a:cubicBezTo>
                      <a:pt x="196" y="51"/>
                      <a:pt x="196" y="51"/>
                      <a:pt x="196" y="51"/>
                    </a:cubicBezTo>
                    <a:cubicBezTo>
                      <a:pt x="197" y="50"/>
                      <a:pt x="197" y="50"/>
                      <a:pt x="197" y="49"/>
                    </a:cubicBezTo>
                    <a:cubicBezTo>
                      <a:pt x="200" y="46"/>
                      <a:pt x="202" y="43"/>
                      <a:pt x="205" y="40"/>
                    </a:cubicBezTo>
                    <a:cubicBezTo>
                      <a:pt x="207" y="38"/>
                      <a:pt x="210" y="35"/>
                      <a:pt x="212" y="33"/>
                    </a:cubicBezTo>
                    <a:cubicBezTo>
                      <a:pt x="211" y="35"/>
                      <a:pt x="210" y="37"/>
                      <a:pt x="209" y="39"/>
                    </a:cubicBezTo>
                    <a:cubicBezTo>
                      <a:pt x="207" y="42"/>
                      <a:pt x="206" y="44"/>
                      <a:pt x="204" y="46"/>
                    </a:cubicBezTo>
                    <a:cubicBezTo>
                      <a:pt x="204" y="47"/>
                      <a:pt x="204" y="47"/>
                      <a:pt x="204" y="47"/>
                    </a:cubicBezTo>
                    <a:cubicBezTo>
                      <a:pt x="203" y="49"/>
                      <a:pt x="205" y="51"/>
                      <a:pt x="207" y="51"/>
                    </a:cubicBezTo>
                    <a:cubicBezTo>
                      <a:pt x="207" y="51"/>
                      <a:pt x="208" y="50"/>
                      <a:pt x="208" y="50"/>
                    </a:cubicBezTo>
                    <a:cubicBezTo>
                      <a:pt x="210" y="48"/>
                      <a:pt x="211" y="46"/>
                      <a:pt x="212" y="44"/>
                    </a:cubicBezTo>
                    <a:cubicBezTo>
                      <a:pt x="214" y="42"/>
                      <a:pt x="216" y="40"/>
                      <a:pt x="217" y="37"/>
                    </a:cubicBezTo>
                    <a:cubicBezTo>
                      <a:pt x="219" y="35"/>
                      <a:pt x="220" y="32"/>
                      <a:pt x="222" y="30"/>
                    </a:cubicBezTo>
                    <a:cubicBezTo>
                      <a:pt x="221" y="32"/>
                      <a:pt x="223" y="33"/>
                      <a:pt x="225" y="33"/>
                    </a:cubicBezTo>
                    <a:cubicBezTo>
                      <a:pt x="225" y="33"/>
                      <a:pt x="226" y="33"/>
                      <a:pt x="227" y="32"/>
                    </a:cubicBezTo>
                    <a:cubicBezTo>
                      <a:pt x="227" y="31"/>
                      <a:pt x="228" y="30"/>
                      <a:pt x="228" y="30"/>
                    </a:cubicBezTo>
                    <a:cubicBezTo>
                      <a:pt x="232" y="24"/>
                      <a:pt x="237" y="19"/>
                      <a:pt x="242" y="15"/>
                    </a:cubicBezTo>
                    <a:cubicBezTo>
                      <a:pt x="239" y="20"/>
                      <a:pt x="237" y="25"/>
                      <a:pt x="234" y="30"/>
                    </a:cubicBezTo>
                    <a:cubicBezTo>
                      <a:pt x="232" y="31"/>
                      <a:pt x="231" y="33"/>
                      <a:pt x="230" y="34"/>
                    </a:cubicBezTo>
                    <a:cubicBezTo>
                      <a:pt x="230" y="35"/>
                      <a:pt x="229" y="36"/>
                      <a:pt x="229" y="36"/>
                    </a:cubicBezTo>
                    <a:cubicBezTo>
                      <a:pt x="228" y="38"/>
                      <a:pt x="228" y="39"/>
                      <a:pt x="229" y="40"/>
                    </a:cubicBezTo>
                    <a:cubicBezTo>
                      <a:pt x="230" y="40"/>
                      <a:pt x="230" y="40"/>
                      <a:pt x="231" y="40"/>
                    </a:cubicBezTo>
                    <a:cubicBezTo>
                      <a:pt x="232" y="40"/>
                      <a:pt x="232" y="40"/>
                      <a:pt x="233" y="40"/>
                    </a:cubicBezTo>
                    <a:cubicBezTo>
                      <a:pt x="233" y="39"/>
                      <a:pt x="233" y="39"/>
                      <a:pt x="233" y="39"/>
                    </a:cubicBezTo>
                    <a:cubicBezTo>
                      <a:pt x="235" y="37"/>
                      <a:pt x="236" y="36"/>
                      <a:pt x="238" y="34"/>
                    </a:cubicBezTo>
                    <a:cubicBezTo>
                      <a:pt x="238" y="33"/>
                      <a:pt x="238" y="33"/>
                      <a:pt x="238" y="33"/>
                    </a:cubicBezTo>
                    <a:cubicBezTo>
                      <a:pt x="242" y="28"/>
                      <a:pt x="247" y="24"/>
                      <a:pt x="252" y="20"/>
                    </a:cubicBezTo>
                    <a:cubicBezTo>
                      <a:pt x="250" y="23"/>
                      <a:pt x="248" y="27"/>
                      <a:pt x="247" y="31"/>
                    </a:cubicBezTo>
                    <a:cubicBezTo>
                      <a:pt x="246" y="31"/>
                      <a:pt x="246" y="31"/>
                      <a:pt x="246" y="32"/>
                    </a:cubicBezTo>
                    <a:cubicBezTo>
                      <a:pt x="246" y="33"/>
                      <a:pt x="248" y="35"/>
                      <a:pt x="249" y="35"/>
                    </a:cubicBezTo>
                    <a:cubicBezTo>
                      <a:pt x="250" y="35"/>
                      <a:pt x="250" y="35"/>
                      <a:pt x="251" y="34"/>
                    </a:cubicBezTo>
                    <a:cubicBezTo>
                      <a:pt x="252" y="33"/>
                      <a:pt x="253" y="32"/>
                      <a:pt x="254" y="31"/>
                    </a:cubicBezTo>
                    <a:cubicBezTo>
                      <a:pt x="258" y="26"/>
                      <a:pt x="263" y="21"/>
                      <a:pt x="269" y="16"/>
                    </a:cubicBezTo>
                    <a:cubicBezTo>
                      <a:pt x="268" y="18"/>
                      <a:pt x="267" y="19"/>
                      <a:pt x="266" y="20"/>
                    </a:cubicBezTo>
                    <a:cubicBezTo>
                      <a:pt x="265" y="22"/>
                      <a:pt x="264" y="24"/>
                      <a:pt x="263" y="25"/>
                    </a:cubicBezTo>
                    <a:cubicBezTo>
                      <a:pt x="261" y="27"/>
                      <a:pt x="263" y="29"/>
                      <a:pt x="265" y="29"/>
                    </a:cubicBezTo>
                    <a:cubicBezTo>
                      <a:pt x="266" y="29"/>
                      <a:pt x="266" y="29"/>
                      <a:pt x="267" y="28"/>
                    </a:cubicBezTo>
                    <a:cubicBezTo>
                      <a:pt x="268" y="27"/>
                      <a:pt x="269" y="25"/>
                      <a:pt x="271" y="24"/>
                    </a:cubicBezTo>
                    <a:cubicBezTo>
                      <a:pt x="274" y="19"/>
                      <a:pt x="277" y="16"/>
                      <a:pt x="281" y="12"/>
                    </a:cubicBezTo>
                    <a:cubicBezTo>
                      <a:pt x="280" y="15"/>
                      <a:pt x="279" y="17"/>
                      <a:pt x="278" y="20"/>
                    </a:cubicBezTo>
                    <a:cubicBezTo>
                      <a:pt x="277" y="22"/>
                      <a:pt x="279" y="23"/>
                      <a:pt x="281" y="23"/>
                    </a:cubicBezTo>
                    <a:cubicBezTo>
                      <a:pt x="281" y="23"/>
                      <a:pt x="282" y="23"/>
                      <a:pt x="282" y="23"/>
                    </a:cubicBezTo>
                    <a:cubicBezTo>
                      <a:pt x="284" y="21"/>
                      <a:pt x="285" y="20"/>
                      <a:pt x="286" y="19"/>
                    </a:cubicBezTo>
                    <a:cubicBezTo>
                      <a:pt x="286" y="21"/>
                      <a:pt x="285" y="22"/>
                      <a:pt x="284" y="24"/>
                    </a:cubicBezTo>
                    <a:cubicBezTo>
                      <a:pt x="284" y="26"/>
                      <a:pt x="285" y="28"/>
                      <a:pt x="287" y="28"/>
                    </a:cubicBezTo>
                    <a:cubicBezTo>
                      <a:pt x="288" y="28"/>
                      <a:pt x="289" y="27"/>
                      <a:pt x="289" y="26"/>
                    </a:cubicBezTo>
                    <a:cubicBezTo>
                      <a:pt x="293" y="20"/>
                      <a:pt x="298" y="15"/>
                      <a:pt x="305" y="12"/>
                    </a:cubicBezTo>
                    <a:cubicBezTo>
                      <a:pt x="304" y="18"/>
                      <a:pt x="303" y="24"/>
                      <a:pt x="300" y="29"/>
                    </a:cubicBezTo>
                    <a:cubicBezTo>
                      <a:pt x="300" y="29"/>
                      <a:pt x="300" y="29"/>
                      <a:pt x="300" y="29"/>
                    </a:cubicBezTo>
                    <a:cubicBezTo>
                      <a:pt x="300" y="31"/>
                      <a:pt x="302" y="33"/>
                      <a:pt x="303" y="33"/>
                    </a:cubicBezTo>
                    <a:cubicBezTo>
                      <a:pt x="304" y="33"/>
                      <a:pt x="305" y="33"/>
                      <a:pt x="305" y="32"/>
                    </a:cubicBezTo>
                    <a:cubicBezTo>
                      <a:pt x="306" y="31"/>
                      <a:pt x="306" y="31"/>
                      <a:pt x="307" y="30"/>
                    </a:cubicBezTo>
                    <a:cubicBezTo>
                      <a:pt x="312" y="24"/>
                      <a:pt x="316" y="18"/>
                      <a:pt x="321" y="13"/>
                    </a:cubicBezTo>
                    <a:cubicBezTo>
                      <a:pt x="321" y="15"/>
                      <a:pt x="320" y="18"/>
                      <a:pt x="319" y="20"/>
                    </a:cubicBezTo>
                    <a:cubicBezTo>
                      <a:pt x="318" y="23"/>
                      <a:pt x="320" y="24"/>
                      <a:pt x="322" y="24"/>
                    </a:cubicBezTo>
                    <a:cubicBezTo>
                      <a:pt x="322" y="24"/>
                      <a:pt x="323" y="23"/>
                      <a:pt x="324" y="23"/>
                    </a:cubicBezTo>
                    <a:cubicBezTo>
                      <a:pt x="327" y="19"/>
                      <a:pt x="329" y="16"/>
                      <a:pt x="332" y="14"/>
                    </a:cubicBezTo>
                    <a:cubicBezTo>
                      <a:pt x="330" y="17"/>
                      <a:pt x="329" y="21"/>
                      <a:pt x="328" y="24"/>
                    </a:cubicBezTo>
                    <a:cubicBezTo>
                      <a:pt x="327" y="26"/>
                      <a:pt x="328" y="28"/>
                      <a:pt x="330" y="28"/>
                    </a:cubicBezTo>
                    <a:cubicBezTo>
                      <a:pt x="331" y="28"/>
                      <a:pt x="331" y="28"/>
                      <a:pt x="332" y="27"/>
                    </a:cubicBezTo>
                    <a:cubicBezTo>
                      <a:pt x="332" y="27"/>
                      <a:pt x="332" y="27"/>
                      <a:pt x="332" y="27"/>
                    </a:cubicBezTo>
                    <a:cubicBezTo>
                      <a:pt x="332" y="27"/>
                      <a:pt x="332" y="27"/>
                      <a:pt x="332" y="27"/>
                    </a:cubicBezTo>
                    <a:cubicBezTo>
                      <a:pt x="332" y="27"/>
                      <a:pt x="333" y="26"/>
                      <a:pt x="333" y="26"/>
                    </a:cubicBezTo>
                    <a:cubicBezTo>
                      <a:pt x="337" y="21"/>
                      <a:pt x="340" y="18"/>
                      <a:pt x="345" y="14"/>
                    </a:cubicBezTo>
                    <a:cubicBezTo>
                      <a:pt x="343" y="20"/>
                      <a:pt x="340" y="25"/>
                      <a:pt x="336" y="30"/>
                    </a:cubicBezTo>
                    <a:cubicBezTo>
                      <a:pt x="335" y="32"/>
                      <a:pt x="337" y="34"/>
                      <a:pt x="339" y="34"/>
                    </a:cubicBezTo>
                    <a:cubicBezTo>
                      <a:pt x="339" y="34"/>
                      <a:pt x="340" y="34"/>
                      <a:pt x="340" y="34"/>
                    </a:cubicBezTo>
                    <a:cubicBezTo>
                      <a:pt x="342" y="32"/>
                      <a:pt x="343" y="31"/>
                      <a:pt x="344" y="30"/>
                    </a:cubicBezTo>
                    <a:cubicBezTo>
                      <a:pt x="344" y="31"/>
                      <a:pt x="343" y="33"/>
                      <a:pt x="342" y="34"/>
                    </a:cubicBezTo>
                    <a:cubicBezTo>
                      <a:pt x="342" y="34"/>
                      <a:pt x="342" y="35"/>
                      <a:pt x="342" y="36"/>
                    </a:cubicBezTo>
                    <a:cubicBezTo>
                      <a:pt x="342" y="37"/>
                      <a:pt x="343" y="38"/>
                      <a:pt x="345" y="38"/>
                    </a:cubicBezTo>
                    <a:cubicBezTo>
                      <a:pt x="345" y="38"/>
                      <a:pt x="346" y="38"/>
                      <a:pt x="346" y="37"/>
                    </a:cubicBezTo>
                    <a:cubicBezTo>
                      <a:pt x="346" y="37"/>
                      <a:pt x="346" y="37"/>
                      <a:pt x="347" y="37"/>
                    </a:cubicBezTo>
                    <a:cubicBezTo>
                      <a:pt x="353" y="31"/>
                      <a:pt x="359" y="26"/>
                      <a:pt x="365" y="21"/>
                    </a:cubicBezTo>
                    <a:cubicBezTo>
                      <a:pt x="364" y="24"/>
                      <a:pt x="363" y="28"/>
                      <a:pt x="361" y="31"/>
                    </a:cubicBezTo>
                    <a:cubicBezTo>
                      <a:pt x="360" y="33"/>
                      <a:pt x="362" y="36"/>
                      <a:pt x="364" y="36"/>
                    </a:cubicBezTo>
                    <a:cubicBezTo>
                      <a:pt x="364" y="36"/>
                      <a:pt x="365" y="35"/>
                      <a:pt x="365" y="35"/>
                    </a:cubicBezTo>
                    <a:cubicBezTo>
                      <a:pt x="366" y="35"/>
                      <a:pt x="366" y="34"/>
                      <a:pt x="366" y="34"/>
                    </a:cubicBezTo>
                    <a:cubicBezTo>
                      <a:pt x="366" y="34"/>
                      <a:pt x="366" y="34"/>
                      <a:pt x="366" y="34"/>
                    </a:cubicBezTo>
                    <a:cubicBezTo>
                      <a:pt x="366" y="34"/>
                      <a:pt x="366" y="34"/>
                      <a:pt x="366" y="34"/>
                    </a:cubicBezTo>
                    <a:cubicBezTo>
                      <a:pt x="370" y="30"/>
                      <a:pt x="373" y="26"/>
                      <a:pt x="377" y="23"/>
                    </a:cubicBezTo>
                    <a:cubicBezTo>
                      <a:pt x="376" y="27"/>
                      <a:pt x="375" y="32"/>
                      <a:pt x="374" y="36"/>
                    </a:cubicBezTo>
                    <a:cubicBezTo>
                      <a:pt x="373" y="38"/>
                      <a:pt x="375" y="40"/>
                      <a:pt x="376" y="40"/>
                    </a:cubicBezTo>
                    <a:cubicBezTo>
                      <a:pt x="377" y="40"/>
                      <a:pt x="378" y="40"/>
                      <a:pt x="378" y="39"/>
                    </a:cubicBezTo>
                    <a:cubicBezTo>
                      <a:pt x="380" y="37"/>
                      <a:pt x="382" y="35"/>
                      <a:pt x="384" y="34"/>
                    </a:cubicBezTo>
                    <a:cubicBezTo>
                      <a:pt x="384" y="36"/>
                      <a:pt x="385" y="37"/>
                      <a:pt x="387" y="37"/>
                    </a:cubicBezTo>
                    <a:cubicBezTo>
                      <a:pt x="387" y="37"/>
                      <a:pt x="388" y="37"/>
                      <a:pt x="389" y="37"/>
                    </a:cubicBezTo>
                    <a:cubicBezTo>
                      <a:pt x="389" y="36"/>
                      <a:pt x="390" y="36"/>
                      <a:pt x="390" y="35"/>
                    </a:cubicBezTo>
                    <a:cubicBezTo>
                      <a:pt x="389" y="39"/>
                      <a:pt x="388" y="42"/>
                      <a:pt x="387" y="46"/>
                    </a:cubicBezTo>
                    <a:cubicBezTo>
                      <a:pt x="386" y="48"/>
                      <a:pt x="387" y="49"/>
                      <a:pt x="389" y="49"/>
                    </a:cubicBezTo>
                    <a:cubicBezTo>
                      <a:pt x="390" y="49"/>
                      <a:pt x="391" y="49"/>
                      <a:pt x="391" y="48"/>
                    </a:cubicBezTo>
                    <a:cubicBezTo>
                      <a:pt x="396" y="44"/>
                      <a:pt x="398" y="42"/>
                      <a:pt x="399" y="42"/>
                    </a:cubicBezTo>
                    <a:cubicBezTo>
                      <a:pt x="400" y="42"/>
                      <a:pt x="399" y="45"/>
                      <a:pt x="399" y="49"/>
                    </a:cubicBezTo>
                    <a:cubicBezTo>
                      <a:pt x="399" y="51"/>
                      <a:pt x="400" y="52"/>
                      <a:pt x="401" y="52"/>
                    </a:cubicBezTo>
                    <a:cubicBezTo>
                      <a:pt x="402" y="52"/>
                      <a:pt x="403" y="52"/>
                      <a:pt x="403" y="51"/>
                    </a:cubicBezTo>
                    <a:cubicBezTo>
                      <a:pt x="404" y="50"/>
                      <a:pt x="405" y="50"/>
                      <a:pt x="406" y="49"/>
                    </a:cubicBezTo>
                    <a:cubicBezTo>
                      <a:pt x="405" y="54"/>
                      <a:pt x="405" y="58"/>
                      <a:pt x="404" y="63"/>
                    </a:cubicBezTo>
                    <a:cubicBezTo>
                      <a:pt x="404" y="64"/>
                      <a:pt x="404" y="64"/>
                      <a:pt x="404" y="65"/>
                    </a:cubicBezTo>
                    <a:cubicBezTo>
                      <a:pt x="405" y="66"/>
                      <a:pt x="405" y="66"/>
                      <a:pt x="406" y="66"/>
                    </a:cubicBezTo>
                    <a:cubicBezTo>
                      <a:pt x="406" y="66"/>
                      <a:pt x="406" y="66"/>
                      <a:pt x="407" y="66"/>
                    </a:cubicBezTo>
                    <a:cubicBezTo>
                      <a:pt x="407" y="66"/>
                      <a:pt x="408" y="66"/>
                      <a:pt x="408" y="66"/>
                    </a:cubicBezTo>
                    <a:cubicBezTo>
                      <a:pt x="411" y="63"/>
                      <a:pt x="415" y="60"/>
                      <a:pt x="418" y="57"/>
                    </a:cubicBezTo>
                    <a:cubicBezTo>
                      <a:pt x="418" y="60"/>
                      <a:pt x="417" y="62"/>
                      <a:pt x="417" y="64"/>
                    </a:cubicBezTo>
                    <a:cubicBezTo>
                      <a:pt x="417" y="66"/>
                      <a:pt x="418" y="67"/>
                      <a:pt x="420" y="67"/>
                    </a:cubicBezTo>
                    <a:cubicBezTo>
                      <a:pt x="421" y="67"/>
                      <a:pt x="421" y="67"/>
                      <a:pt x="422" y="66"/>
                    </a:cubicBezTo>
                    <a:cubicBezTo>
                      <a:pt x="424" y="63"/>
                      <a:pt x="425" y="61"/>
                      <a:pt x="427" y="58"/>
                    </a:cubicBezTo>
                    <a:cubicBezTo>
                      <a:pt x="427" y="61"/>
                      <a:pt x="426" y="64"/>
                      <a:pt x="425" y="67"/>
                    </a:cubicBezTo>
                    <a:cubicBezTo>
                      <a:pt x="424" y="69"/>
                      <a:pt x="426" y="70"/>
                      <a:pt x="427" y="70"/>
                    </a:cubicBezTo>
                    <a:cubicBezTo>
                      <a:pt x="428" y="70"/>
                      <a:pt x="429" y="70"/>
                      <a:pt x="430" y="69"/>
                    </a:cubicBezTo>
                    <a:cubicBezTo>
                      <a:pt x="431" y="67"/>
                      <a:pt x="433" y="65"/>
                      <a:pt x="434" y="64"/>
                    </a:cubicBezTo>
                    <a:cubicBezTo>
                      <a:pt x="432" y="71"/>
                      <a:pt x="429" y="79"/>
                      <a:pt x="427" y="87"/>
                    </a:cubicBezTo>
                    <a:cubicBezTo>
                      <a:pt x="427" y="88"/>
                      <a:pt x="427" y="89"/>
                      <a:pt x="427" y="90"/>
                    </a:cubicBezTo>
                    <a:cubicBezTo>
                      <a:pt x="426" y="92"/>
                      <a:pt x="428" y="93"/>
                      <a:pt x="429" y="93"/>
                    </a:cubicBezTo>
                    <a:cubicBezTo>
                      <a:pt x="430" y="93"/>
                      <a:pt x="431" y="93"/>
                      <a:pt x="431" y="92"/>
                    </a:cubicBezTo>
                    <a:cubicBezTo>
                      <a:pt x="431" y="92"/>
                      <a:pt x="431" y="92"/>
                      <a:pt x="431" y="92"/>
                    </a:cubicBezTo>
                    <a:cubicBezTo>
                      <a:pt x="433" y="91"/>
                      <a:pt x="435" y="89"/>
                      <a:pt x="436" y="87"/>
                    </a:cubicBezTo>
                    <a:cubicBezTo>
                      <a:pt x="436" y="90"/>
                      <a:pt x="435" y="93"/>
                      <a:pt x="435" y="96"/>
                    </a:cubicBezTo>
                    <a:cubicBezTo>
                      <a:pt x="435" y="96"/>
                      <a:pt x="435" y="97"/>
                      <a:pt x="435" y="97"/>
                    </a:cubicBezTo>
                    <a:cubicBezTo>
                      <a:pt x="435" y="98"/>
                      <a:pt x="435" y="98"/>
                      <a:pt x="436" y="99"/>
                    </a:cubicBezTo>
                    <a:cubicBezTo>
                      <a:pt x="436" y="99"/>
                      <a:pt x="437" y="99"/>
                      <a:pt x="438" y="99"/>
                    </a:cubicBezTo>
                    <a:cubicBezTo>
                      <a:pt x="438" y="99"/>
                      <a:pt x="439" y="99"/>
                      <a:pt x="439" y="99"/>
                    </a:cubicBezTo>
                    <a:cubicBezTo>
                      <a:pt x="439" y="99"/>
                      <a:pt x="439" y="98"/>
                      <a:pt x="440" y="98"/>
                    </a:cubicBezTo>
                    <a:cubicBezTo>
                      <a:pt x="439" y="100"/>
                      <a:pt x="439" y="101"/>
                      <a:pt x="438" y="103"/>
                    </a:cubicBezTo>
                    <a:cubicBezTo>
                      <a:pt x="438" y="105"/>
                      <a:pt x="437" y="107"/>
                      <a:pt x="436" y="110"/>
                    </a:cubicBezTo>
                    <a:cubicBezTo>
                      <a:pt x="436" y="111"/>
                      <a:pt x="435" y="112"/>
                      <a:pt x="435" y="114"/>
                    </a:cubicBezTo>
                    <a:cubicBezTo>
                      <a:pt x="434" y="116"/>
                      <a:pt x="436" y="117"/>
                      <a:pt x="438" y="117"/>
                    </a:cubicBezTo>
                    <a:cubicBezTo>
                      <a:pt x="438" y="117"/>
                      <a:pt x="439" y="117"/>
                      <a:pt x="440" y="116"/>
                    </a:cubicBezTo>
                    <a:cubicBezTo>
                      <a:pt x="440" y="116"/>
                      <a:pt x="440" y="116"/>
                      <a:pt x="440" y="116"/>
                    </a:cubicBezTo>
                    <a:cubicBezTo>
                      <a:pt x="441" y="114"/>
                      <a:pt x="442" y="112"/>
                      <a:pt x="444" y="111"/>
                    </a:cubicBezTo>
                    <a:cubicBezTo>
                      <a:pt x="444" y="110"/>
                      <a:pt x="445" y="109"/>
                      <a:pt x="446" y="108"/>
                    </a:cubicBezTo>
                    <a:cubicBezTo>
                      <a:pt x="445" y="110"/>
                      <a:pt x="445" y="111"/>
                      <a:pt x="445" y="113"/>
                    </a:cubicBezTo>
                    <a:cubicBezTo>
                      <a:pt x="445" y="114"/>
                      <a:pt x="445" y="114"/>
                      <a:pt x="445" y="115"/>
                    </a:cubicBezTo>
                    <a:cubicBezTo>
                      <a:pt x="445" y="117"/>
                      <a:pt x="446" y="118"/>
                      <a:pt x="448" y="118"/>
                    </a:cubicBezTo>
                    <a:cubicBezTo>
                      <a:pt x="448" y="118"/>
                      <a:pt x="448" y="118"/>
                      <a:pt x="449" y="118"/>
                    </a:cubicBezTo>
                    <a:cubicBezTo>
                      <a:pt x="449" y="118"/>
                      <a:pt x="449" y="118"/>
                      <a:pt x="450" y="118"/>
                    </a:cubicBezTo>
                    <a:cubicBezTo>
                      <a:pt x="451" y="116"/>
                      <a:pt x="453" y="114"/>
                      <a:pt x="455" y="112"/>
                    </a:cubicBezTo>
                    <a:cubicBezTo>
                      <a:pt x="455" y="114"/>
                      <a:pt x="456" y="116"/>
                      <a:pt x="457" y="116"/>
                    </a:cubicBezTo>
                    <a:cubicBezTo>
                      <a:pt x="458" y="116"/>
                      <a:pt x="459" y="115"/>
                      <a:pt x="459" y="115"/>
                    </a:cubicBezTo>
                    <a:cubicBezTo>
                      <a:pt x="462" y="112"/>
                      <a:pt x="465" y="109"/>
                      <a:pt x="469" y="106"/>
                    </a:cubicBezTo>
                    <a:cubicBezTo>
                      <a:pt x="467" y="113"/>
                      <a:pt x="464" y="120"/>
                      <a:pt x="463" y="128"/>
                    </a:cubicBezTo>
                    <a:cubicBezTo>
                      <a:pt x="463" y="129"/>
                      <a:pt x="464" y="131"/>
                      <a:pt x="466" y="131"/>
                    </a:cubicBezTo>
                    <a:cubicBezTo>
                      <a:pt x="466" y="131"/>
                      <a:pt x="467" y="131"/>
                      <a:pt x="468" y="130"/>
                    </a:cubicBezTo>
                    <a:cubicBezTo>
                      <a:pt x="470" y="127"/>
                      <a:pt x="473" y="125"/>
                      <a:pt x="475" y="122"/>
                    </a:cubicBezTo>
                    <a:cubicBezTo>
                      <a:pt x="475" y="126"/>
                      <a:pt x="473" y="130"/>
                      <a:pt x="472" y="134"/>
                    </a:cubicBezTo>
                    <a:cubicBezTo>
                      <a:pt x="471" y="136"/>
                      <a:pt x="473" y="138"/>
                      <a:pt x="475" y="138"/>
                    </a:cubicBezTo>
                    <a:cubicBezTo>
                      <a:pt x="476" y="138"/>
                      <a:pt x="476" y="137"/>
                      <a:pt x="477" y="136"/>
                    </a:cubicBezTo>
                    <a:cubicBezTo>
                      <a:pt x="478" y="134"/>
                      <a:pt x="480" y="131"/>
                      <a:pt x="481" y="129"/>
                    </a:cubicBezTo>
                    <a:cubicBezTo>
                      <a:pt x="480" y="132"/>
                      <a:pt x="479" y="134"/>
                      <a:pt x="478" y="137"/>
                    </a:cubicBezTo>
                    <a:cubicBezTo>
                      <a:pt x="477" y="139"/>
                      <a:pt x="478" y="141"/>
                      <a:pt x="480" y="141"/>
                    </a:cubicBezTo>
                    <a:cubicBezTo>
                      <a:pt x="480" y="141"/>
                      <a:pt x="480" y="141"/>
                      <a:pt x="480" y="141"/>
                    </a:cubicBezTo>
                    <a:cubicBezTo>
                      <a:pt x="478" y="146"/>
                      <a:pt x="476" y="150"/>
                      <a:pt x="474" y="155"/>
                    </a:cubicBezTo>
                    <a:cubicBezTo>
                      <a:pt x="473" y="157"/>
                      <a:pt x="472" y="160"/>
                      <a:pt x="471" y="162"/>
                    </a:cubicBezTo>
                    <a:cubicBezTo>
                      <a:pt x="471" y="163"/>
                      <a:pt x="471" y="163"/>
                      <a:pt x="471" y="164"/>
                    </a:cubicBezTo>
                    <a:cubicBezTo>
                      <a:pt x="472" y="164"/>
                      <a:pt x="472" y="164"/>
                      <a:pt x="472" y="165"/>
                    </a:cubicBezTo>
                    <a:cubicBezTo>
                      <a:pt x="473" y="165"/>
                      <a:pt x="473" y="165"/>
                      <a:pt x="474" y="165"/>
                    </a:cubicBezTo>
                    <a:cubicBezTo>
                      <a:pt x="475" y="165"/>
                      <a:pt x="475" y="165"/>
                      <a:pt x="476" y="165"/>
                    </a:cubicBezTo>
                    <a:cubicBezTo>
                      <a:pt x="477" y="164"/>
                      <a:pt x="478" y="163"/>
                      <a:pt x="479" y="162"/>
                    </a:cubicBezTo>
                    <a:cubicBezTo>
                      <a:pt x="482" y="160"/>
                      <a:pt x="484" y="157"/>
                      <a:pt x="487" y="154"/>
                    </a:cubicBezTo>
                    <a:cubicBezTo>
                      <a:pt x="486" y="158"/>
                      <a:pt x="484" y="161"/>
                      <a:pt x="482" y="164"/>
                    </a:cubicBezTo>
                    <a:cubicBezTo>
                      <a:pt x="481" y="166"/>
                      <a:pt x="483" y="168"/>
                      <a:pt x="485" y="168"/>
                    </a:cubicBezTo>
                    <a:cubicBezTo>
                      <a:pt x="485" y="168"/>
                      <a:pt x="486" y="168"/>
                      <a:pt x="486" y="168"/>
                    </a:cubicBezTo>
                    <a:cubicBezTo>
                      <a:pt x="490" y="164"/>
                      <a:pt x="494" y="162"/>
                      <a:pt x="498" y="160"/>
                    </a:cubicBezTo>
                    <a:cubicBezTo>
                      <a:pt x="496" y="164"/>
                      <a:pt x="495" y="168"/>
                      <a:pt x="494" y="172"/>
                    </a:cubicBezTo>
                    <a:cubicBezTo>
                      <a:pt x="493" y="174"/>
                      <a:pt x="495" y="176"/>
                      <a:pt x="496" y="176"/>
                    </a:cubicBezTo>
                    <a:cubicBezTo>
                      <a:pt x="497" y="176"/>
                      <a:pt x="497" y="176"/>
                      <a:pt x="498" y="176"/>
                    </a:cubicBezTo>
                    <a:cubicBezTo>
                      <a:pt x="499" y="175"/>
                      <a:pt x="500" y="174"/>
                      <a:pt x="501" y="173"/>
                    </a:cubicBezTo>
                    <a:cubicBezTo>
                      <a:pt x="500" y="176"/>
                      <a:pt x="499" y="180"/>
                      <a:pt x="497" y="183"/>
                    </a:cubicBezTo>
                    <a:cubicBezTo>
                      <a:pt x="497" y="185"/>
                      <a:pt x="499" y="187"/>
                      <a:pt x="500" y="187"/>
                    </a:cubicBezTo>
                    <a:cubicBezTo>
                      <a:pt x="500" y="187"/>
                      <a:pt x="501" y="187"/>
                      <a:pt x="501" y="187"/>
                    </a:cubicBezTo>
                    <a:cubicBezTo>
                      <a:pt x="500" y="188"/>
                      <a:pt x="500" y="190"/>
                      <a:pt x="499" y="192"/>
                    </a:cubicBezTo>
                    <a:cubicBezTo>
                      <a:pt x="498" y="194"/>
                      <a:pt x="500" y="195"/>
                      <a:pt x="502" y="195"/>
                    </a:cubicBezTo>
                    <a:cubicBezTo>
                      <a:pt x="502" y="195"/>
                      <a:pt x="503" y="195"/>
                      <a:pt x="504" y="195"/>
                    </a:cubicBezTo>
                    <a:cubicBezTo>
                      <a:pt x="506" y="193"/>
                      <a:pt x="508" y="192"/>
                      <a:pt x="510" y="190"/>
                    </a:cubicBezTo>
                    <a:cubicBezTo>
                      <a:pt x="510" y="192"/>
                      <a:pt x="509" y="195"/>
                      <a:pt x="509" y="197"/>
                    </a:cubicBezTo>
                    <a:cubicBezTo>
                      <a:pt x="508" y="199"/>
                      <a:pt x="510" y="201"/>
                      <a:pt x="511" y="201"/>
                    </a:cubicBezTo>
                    <a:cubicBezTo>
                      <a:pt x="512" y="201"/>
                      <a:pt x="513" y="200"/>
                      <a:pt x="513" y="200"/>
                    </a:cubicBezTo>
                    <a:cubicBezTo>
                      <a:pt x="515" y="199"/>
                      <a:pt x="516" y="198"/>
                      <a:pt x="517" y="197"/>
                    </a:cubicBezTo>
                    <a:cubicBezTo>
                      <a:pt x="515" y="204"/>
                      <a:pt x="514" y="211"/>
                      <a:pt x="513" y="219"/>
                    </a:cubicBezTo>
                    <a:cubicBezTo>
                      <a:pt x="513" y="220"/>
                      <a:pt x="514" y="221"/>
                      <a:pt x="515" y="221"/>
                    </a:cubicBezTo>
                    <a:cubicBezTo>
                      <a:pt x="514" y="224"/>
                      <a:pt x="513" y="227"/>
                      <a:pt x="513" y="230"/>
                    </a:cubicBezTo>
                    <a:cubicBezTo>
                      <a:pt x="512" y="232"/>
                      <a:pt x="512" y="235"/>
                      <a:pt x="512" y="237"/>
                    </a:cubicBezTo>
                    <a:cubicBezTo>
                      <a:pt x="512" y="238"/>
                      <a:pt x="514" y="240"/>
                      <a:pt x="515" y="240"/>
                    </a:cubicBezTo>
                    <a:cubicBezTo>
                      <a:pt x="515" y="240"/>
                      <a:pt x="515" y="240"/>
                      <a:pt x="516" y="240"/>
                    </a:cubicBezTo>
                    <a:cubicBezTo>
                      <a:pt x="516" y="240"/>
                      <a:pt x="516" y="240"/>
                      <a:pt x="516" y="239"/>
                    </a:cubicBezTo>
                    <a:cubicBezTo>
                      <a:pt x="518" y="239"/>
                      <a:pt x="519" y="238"/>
                      <a:pt x="521" y="237"/>
                    </a:cubicBezTo>
                    <a:cubicBezTo>
                      <a:pt x="520" y="241"/>
                      <a:pt x="520" y="246"/>
                      <a:pt x="520" y="252"/>
                    </a:cubicBezTo>
                    <a:cubicBezTo>
                      <a:pt x="519" y="253"/>
                      <a:pt x="521" y="254"/>
                      <a:pt x="522" y="254"/>
                    </a:cubicBezTo>
                    <a:cubicBezTo>
                      <a:pt x="523" y="254"/>
                      <a:pt x="524" y="254"/>
                      <a:pt x="524" y="253"/>
                    </a:cubicBezTo>
                    <a:cubicBezTo>
                      <a:pt x="525" y="253"/>
                      <a:pt x="526" y="252"/>
                      <a:pt x="526" y="251"/>
                    </a:cubicBezTo>
                    <a:cubicBezTo>
                      <a:pt x="524" y="258"/>
                      <a:pt x="523" y="266"/>
                      <a:pt x="522" y="273"/>
                    </a:cubicBezTo>
                    <a:cubicBezTo>
                      <a:pt x="522" y="275"/>
                      <a:pt x="523" y="276"/>
                      <a:pt x="525" y="276"/>
                    </a:cubicBezTo>
                    <a:cubicBezTo>
                      <a:pt x="525" y="276"/>
                      <a:pt x="526" y="276"/>
                      <a:pt x="526" y="276"/>
                    </a:cubicBezTo>
                    <a:cubicBezTo>
                      <a:pt x="525" y="282"/>
                      <a:pt x="525" y="288"/>
                      <a:pt x="525" y="294"/>
                    </a:cubicBezTo>
                    <a:cubicBezTo>
                      <a:pt x="524" y="296"/>
                      <a:pt x="526" y="297"/>
                      <a:pt x="527" y="297"/>
                    </a:cubicBezTo>
                    <a:cubicBezTo>
                      <a:pt x="526" y="299"/>
                      <a:pt x="526" y="302"/>
                      <a:pt x="525" y="304"/>
                    </a:cubicBezTo>
                    <a:cubicBezTo>
                      <a:pt x="525" y="306"/>
                      <a:pt x="525" y="307"/>
                      <a:pt x="524" y="308"/>
                    </a:cubicBezTo>
                    <a:cubicBezTo>
                      <a:pt x="524" y="310"/>
                      <a:pt x="523" y="311"/>
                      <a:pt x="523" y="313"/>
                    </a:cubicBezTo>
                    <a:cubicBezTo>
                      <a:pt x="523" y="313"/>
                      <a:pt x="523" y="314"/>
                      <a:pt x="523" y="314"/>
                    </a:cubicBezTo>
                    <a:cubicBezTo>
                      <a:pt x="522" y="316"/>
                      <a:pt x="524" y="318"/>
                      <a:pt x="526" y="318"/>
                    </a:cubicBezTo>
                    <a:cubicBezTo>
                      <a:pt x="526" y="318"/>
                      <a:pt x="527" y="317"/>
                      <a:pt x="527" y="317"/>
                    </a:cubicBezTo>
                    <a:cubicBezTo>
                      <a:pt x="528" y="315"/>
                      <a:pt x="528" y="314"/>
                      <a:pt x="529" y="313"/>
                    </a:cubicBezTo>
                    <a:cubicBezTo>
                      <a:pt x="529" y="313"/>
                      <a:pt x="529" y="313"/>
                      <a:pt x="529" y="313"/>
                    </a:cubicBezTo>
                    <a:cubicBezTo>
                      <a:pt x="529" y="312"/>
                      <a:pt x="529" y="311"/>
                      <a:pt x="529" y="311"/>
                    </a:cubicBezTo>
                    <a:cubicBezTo>
                      <a:pt x="532" y="301"/>
                      <a:pt x="534" y="291"/>
                      <a:pt x="536" y="280"/>
                    </a:cubicBezTo>
                    <a:cubicBezTo>
                      <a:pt x="537" y="279"/>
                      <a:pt x="537" y="278"/>
                      <a:pt x="538" y="276"/>
                    </a:cubicBezTo>
                    <a:cubicBezTo>
                      <a:pt x="538" y="274"/>
                      <a:pt x="539" y="272"/>
                      <a:pt x="539" y="270"/>
                    </a:cubicBezTo>
                    <a:cubicBezTo>
                      <a:pt x="539" y="270"/>
                      <a:pt x="539" y="270"/>
                      <a:pt x="539" y="270"/>
                    </a:cubicBezTo>
                    <a:cubicBezTo>
                      <a:pt x="539" y="270"/>
                      <a:pt x="539" y="270"/>
                      <a:pt x="539" y="270"/>
                    </a:cubicBezTo>
                    <a:cubicBezTo>
                      <a:pt x="539" y="270"/>
                      <a:pt x="539" y="270"/>
                      <a:pt x="539" y="270"/>
                    </a:cubicBezTo>
                    <a:cubicBezTo>
                      <a:pt x="540" y="269"/>
                      <a:pt x="539" y="268"/>
                      <a:pt x="538" y="267"/>
                    </a:cubicBezTo>
                    <a:cubicBezTo>
                      <a:pt x="537" y="267"/>
                      <a:pt x="537" y="267"/>
                      <a:pt x="536" y="267"/>
                    </a:cubicBezTo>
                    <a:cubicBezTo>
                      <a:pt x="535" y="267"/>
                      <a:pt x="534" y="267"/>
                      <a:pt x="534" y="269"/>
                    </a:cubicBezTo>
                    <a:cubicBezTo>
                      <a:pt x="533" y="272"/>
                      <a:pt x="532" y="275"/>
                      <a:pt x="531" y="278"/>
                    </a:cubicBezTo>
                    <a:cubicBezTo>
                      <a:pt x="532" y="273"/>
                      <a:pt x="533" y="267"/>
                      <a:pt x="534" y="262"/>
                    </a:cubicBezTo>
                    <a:cubicBezTo>
                      <a:pt x="535" y="260"/>
                      <a:pt x="533" y="258"/>
                      <a:pt x="531" y="258"/>
                    </a:cubicBezTo>
                    <a:cubicBezTo>
                      <a:pt x="531" y="258"/>
                      <a:pt x="530" y="258"/>
                      <a:pt x="530" y="259"/>
                    </a:cubicBezTo>
                    <a:cubicBezTo>
                      <a:pt x="531" y="252"/>
                      <a:pt x="533" y="246"/>
                      <a:pt x="535" y="240"/>
                    </a:cubicBezTo>
                    <a:cubicBezTo>
                      <a:pt x="536" y="238"/>
                      <a:pt x="534" y="236"/>
                      <a:pt x="533" y="236"/>
                    </a:cubicBezTo>
                    <a:cubicBezTo>
                      <a:pt x="532" y="236"/>
                      <a:pt x="531" y="237"/>
                      <a:pt x="531" y="237"/>
                    </a:cubicBezTo>
                    <a:cubicBezTo>
                      <a:pt x="529" y="239"/>
                      <a:pt x="527" y="242"/>
                      <a:pt x="525" y="244"/>
                    </a:cubicBezTo>
                    <a:cubicBezTo>
                      <a:pt x="526" y="240"/>
                      <a:pt x="526" y="235"/>
                      <a:pt x="528" y="231"/>
                    </a:cubicBezTo>
                    <a:cubicBezTo>
                      <a:pt x="528" y="229"/>
                      <a:pt x="527" y="227"/>
                      <a:pt x="525" y="227"/>
                    </a:cubicBezTo>
                    <a:cubicBezTo>
                      <a:pt x="525" y="227"/>
                      <a:pt x="524" y="227"/>
                      <a:pt x="524" y="228"/>
                    </a:cubicBezTo>
                    <a:cubicBezTo>
                      <a:pt x="522" y="229"/>
                      <a:pt x="520" y="230"/>
                      <a:pt x="519" y="230"/>
                    </a:cubicBezTo>
                    <a:cubicBezTo>
                      <a:pt x="515" y="230"/>
                      <a:pt x="522" y="217"/>
                      <a:pt x="524" y="212"/>
                    </a:cubicBezTo>
                    <a:cubicBezTo>
                      <a:pt x="524" y="212"/>
                      <a:pt x="524" y="212"/>
                      <a:pt x="524" y="212"/>
                    </a:cubicBezTo>
                    <a:cubicBezTo>
                      <a:pt x="524" y="212"/>
                      <a:pt x="524" y="212"/>
                      <a:pt x="524" y="212"/>
                    </a:cubicBezTo>
                    <a:cubicBezTo>
                      <a:pt x="524" y="212"/>
                      <a:pt x="524" y="211"/>
                      <a:pt x="524" y="211"/>
                    </a:cubicBezTo>
                    <a:cubicBezTo>
                      <a:pt x="525" y="209"/>
                      <a:pt x="524" y="208"/>
                      <a:pt x="522" y="208"/>
                    </a:cubicBezTo>
                    <a:cubicBezTo>
                      <a:pt x="521" y="208"/>
                      <a:pt x="521" y="208"/>
                      <a:pt x="520" y="208"/>
                    </a:cubicBezTo>
                    <a:cubicBezTo>
                      <a:pt x="521" y="202"/>
                      <a:pt x="523" y="197"/>
                      <a:pt x="525" y="191"/>
                    </a:cubicBezTo>
                    <a:cubicBezTo>
                      <a:pt x="526" y="189"/>
                      <a:pt x="524" y="187"/>
                      <a:pt x="522" y="187"/>
                    </a:cubicBezTo>
                    <a:cubicBezTo>
                      <a:pt x="522" y="187"/>
                      <a:pt x="521" y="187"/>
                      <a:pt x="520" y="188"/>
                    </a:cubicBezTo>
                    <a:cubicBezTo>
                      <a:pt x="519" y="189"/>
                      <a:pt x="517" y="191"/>
                      <a:pt x="515" y="192"/>
                    </a:cubicBezTo>
                    <a:cubicBezTo>
                      <a:pt x="515" y="189"/>
                      <a:pt x="515" y="187"/>
                      <a:pt x="515" y="184"/>
                    </a:cubicBezTo>
                    <a:cubicBezTo>
                      <a:pt x="515" y="182"/>
                      <a:pt x="514" y="181"/>
                      <a:pt x="512" y="181"/>
                    </a:cubicBezTo>
                    <a:cubicBezTo>
                      <a:pt x="512" y="181"/>
                      <a:pt x="511" y="181"/>
                      <a:pt x="510" y="182"/>
                    </a:cubicBezTo>
                    <a:cubicBezTo>
                      <a:pt x="509" y="183"/>
                      <a:pt x="508" y="184"/>
                      <a:pt x="507" y="185"/>
                    </a:cubicBezTo>
                    <a:cubicBezTo>
                      <a:pt x="508" y="182"/>
                      <a:pt x="509" y="178"/>
                      <a:pt x="510" y="175"/>
                    </a:cubicBezTo>
                    <a:cubicBezTo>
                      <a:pt x="510" y="175"/>
                      <a:pt x="511" y="175"/>
                      <a:pt x="511" y="175"/>
                    </a:cubicBezTo>
                    <a:cubicBezTo>
                      <a:pt x="511" y="175"/>
                      <a:pt x="511" y="175"/>
                      <a:pt x="511" y="175"/>
                    </a:cubicBezTo>
                    <a:cubicBezTo>
                      <a:pt x="511" y="175"/>
                      <a:pt x="511" y="175"/>
                      <a:pt x="511" y="174"/>
                    </a:cubicBezTo>
                    <a:cubicBezTo>
                      <a:pt x="511" y="172"/>
                      <a:pt x="510" y="171"/>
                      <a:pt x="508" y="171"/>
                    </a:cubicBezTo>
                    <a:cubicBezTo>
                      <a:pt x="508" y="171"/>
                      <a:pt x="508" y="171"/>
                      <a:pt x="508" y="171"/>
                    </a:cubicBezTo>
                    <a:cubicBezTo>
                      <a:pt x="508" y="170"/>
                      <a:pt x="509" y="168"/>
                      <a:pt x="509" y="167"/>
                    </a:cubicBezTo>
                    <a:cubicBezTo>
                      <a:pt x="510" y="165"/>
                      <a:pt x="508" y="163"/>
                      <a:pt x="507" y="163"/>
                    </a:cubicBezTo>
                    <a:cubicBezTo>
                      <a:pt x="506" y="163"/>
                      <a:pt x="506" y="163"/>
                      <a:pt x="505" y="164"/>
                    </a:cubicBezTo>
                    <a:cubicBezTo>
                      <a:pt x="504" y="164"/>
                      <a:pt x="503" y="165"/>
                      <a:pt x="501" y="166"/>
                    </a:cubicBezTo>
                    <a:cubicBezTo>
                      <a:pt x="503" y="163"/>
                      <a:pt x="504" y="159"/>
                      <a:pt x="505" y="155"/>
                    </a:cubicBezTo>
                    <a:cubicBezTo>
                      <a:pt x="506" y="153"/>
                      <a:pt x="504" y="152"/>
                      <a:pt x="502" y="152"/>
                    </a:cubicBezTo>
                    <a:cubicBezTo>
                      <a:pt x="502" y="152"/>
                      <a:pt x="501" y="152"/>
                      <a:pt x="501" y="152"/>
                    </a:cubicBezTo>
                    <a:cubicBezTo>
                      <a:pt x="498" y="154"/>
                      <a:pt x="495" y="155"/>
                      <a:pt x="492" y="157"/>
                    </a:cubicBezTo>
                    <a:cubicBezTo>
                      <a:pt x="493" y="154"/>
                      <a:pt x="494" y="150"/>
                      <a:pt x="495" y="146"/>
                    </a:cubicBezTo>
                    <a:cubicBezTo>
                      <a:pt x="496" y="144"/>
                      <a:pt x="494" y="142"/>
                      <a:pt x="493" y="142"/>
                    </a:cubicBezTo>
                    <a:cubicBezTo>
                      <a:pt x="492" y="142"/>
                      <a:pt x="491" y="142"/>
                      <a:pt x="491" y="143"/>
                    </a:cubicBezTo>
                    <a:cubicBezTo>
                      <a:pt x="487" y="146"/>
                      <a:pt x="484" y="150"/>
                      <a:pt x="481" y="153"/>
                    </a:cubicBezTo>
                    <a:cubicBezTo>
                      <a:pt x="483" y="148"/>
                      <a:pt x="485" y="144"/>
                      <a:pt x="488" y="139"/>
                    </a:cubicBezTo>
                    <a:cubicBezTo>
                      <a:pt x="489" y="137"/>
                      <a:pt x="487" y="135"/>
                      <a:pt x="485" y="135"/>
                    </a:cubicBezTo>
                    <a:cubicBezTo>
                      <a:pt x="485" y="135"/>
                      <a:pt x="485" y="135"/>
                      <a:pt x="485" y="135"/>
                    </a:cubicBezTo>
                    <a:cubicBezTo>
                      <a:pt x="487" y="130"/>
                      <a:pt x="489" y="125"/>
                      <a:pt x="491" y="122"/>
                    </a:cubicBezTo>
                    <a:cubicBezTo>
                      <a:pt x="492" y="120"/>
                      <a:pt x="490" y="117"/>
                      <a:pt x="488" y="117"/>
                    </a:cubicBezTo>
                    <a:cubicBezTo>
                      <a:pt x="488" y="117"/>
                      <a:pt x="487" y="118"/>
                      <a:pt x="487" y="118"/>
                    </a:cubicBezTo>
                    <a:cubicBezTo>
                      <a:pt x="485" y="119"/>
                      <a:pt x="483" y="121"/>
                      <a:pt x="481" y="123"/>
                    </a:cubicBezTo>
                    <a:cubicBezTo>
                      <a:pt x="482" y="120"/>
                      <a:pt x="482" y="118"/>
                      <a:pt x="483" y="115"/>
                    </a:cubicBezTo>
                    <a:cubicBezTo>
                      <a:pt x="483" y="113"/>
                      <a:pt x="482" y="112"/>
                      <a:pt x="480" y="112"/>
                    </a:cubicBezTo>
                    <a:cubicBezTo>
                      <a:pt x="479" y="112"/>
                      <a:pt x="479" y="112"/>
                      <a:pt x="478" y="113"/>
                    </a:cubicBezTo>
                    <a:cubicBezTo>
                      <a:pt x="476" y="115"/>
                      <a:pt x="473" y="117"/>
                      <a:pt x="471" y="120"/>
                    </a:cubicBezTo>
                    <a:cubicBezTo>
                      <a:pt x="472" y="113"/>
                      <a:pt x="474" y="107"/>
                      <a:pt x="476" y="101"/>
                    </a:cubicBezTo>
                    <a:cubicBezTo>
                      <a:pt x="476" y="99"/>
                      <a:pt x="475" y="97"/>
                      <a:pt x="473" y="97"/>
                    </a:cubicBezTo>
                    <a:cubicBezTo>
                      <a:pt x="473" y="97"/>
                      <a:pt x="472" y="97"/>
                      <a:pt x="472" y="97"/>
                    </a:cubicBezTo>
                    <a:cubicBezTo>
                      <a:pt x="468" y="100"/>
                      <a:pt x="465" y="102"/>
                      <a:pt x="462" y="105"/>
                    </a:cubicBezTo>
                    <a:cubicBezTo>
                      <a:pt x="462" y="105"/>
                      <a:pt x="462" y="105"/>
                      <a:pt x="462" y="105"/>
                    </a:cubicBezTo>
                    <a:cubicBezTo>
                      <a:pt x="462" y="103"/>
                      <a:pt x="460" y="102"/>
                      <a:pt x="459" y="102"/>
                    </a:cubicBezTo>
                    <a:cubicBezTo>
                      <a:pt x="458" y="102"/>
                      <a:pt x="458" y="102"/>
                      <a:pt x="457" y="102"/>
                    </a:cubicBezTo>
                    <a:cubicBezTo>
                      <a:pt x="455" y="104"/>
                      <a:pt x="453" y="106"/>
                      <a:pt x="451" y="108"/>
                    </a:cubicBezTo>
                    <a:cubicBezTo>
                      <a:pt x="451" y="105"/>
                      <a:pt x="451" y="102"/>
                      <a:pt x="452" y="99"/>
                    </a:cubicBezTo>
                    <a:cubicBezTo>
                      <a:pt x="452" y="97"/>
                      <a:pt x="451" y="96"/>
                      <a:pt x="449" y="96"/>
                    </a:cubicBezTo>
                    <a:cubicBezTo>
                      <a:pt x="448" y="96"/>
                      <a:pt x="447" y="97"/>
                      <a:pt x="447" y="97"/>
                    </a:cubicBezTo>
                    <a:cubicBezTo>
                      <a:pt x="446" y="99"/>
                      <a:pt x="445" y="100"/>
                      <a:pt x="445" y="101"/>
                    </a:cubicBezTo>
                    <a:cubicBezTo>
                      <a:pt x="446" y="97"/>
                      <a:pt x="446" y="93"/>
                      <a:pt x="447" y="90"/>
                    </a:cubicBezTo>
                    <a:cubicBezTo>
                      <a:pt x="448" y="88"/>
                      <a:pt x="446" y="86"/>
                      <a:pt x="444" y="86"/>
                    </a:cubicBezTo>
                    <a:cubicBezTo>
                      <a:pt x="444" y="86"/>
                      <a:pt x="443" y="86"/>
                      <a:pt x="442" y="87"/>
                    </a:cubicBezTo>
                    <a:cubicBezTo>
                      <a:pt x="442" y="87"/>
                      <a:pt x="442" y="87"/>
                      <a:pt x="442" y="88"/>
                    </a:cubicBezTo>
                    <a:cubicBezTo>
                      <a:pt x="442" y="86"/>
                      <a:pt x="442" y="83"/>
                      <a:pt x="443" y="81"/>
                    </a:cubicBezTo>
                    <a:cubicBezTo>
                      <a:pt x="443" y="79"/>
                      <a:pt x="442" y="77"/>
                      <a:pt x="440" y="77"/>
                    </a:cubicBezTo>
                    <a:cubicBezTo>
                      <a:pt x="440" y="77"/>
                      <a:pt x="439" y="77"/>
                      <a:pt x="438" y="78"/>
                    </a:cubicBezTo>
                    <a:cubicBezTo>
                      <a:pt x="437" y="79"/>
                      <a:pt x="435" y="81"/>
                      <a:pt x="434" y="82"/>
                    </a:cubicBezTo>
                    <a:cubicBezTo>
                      <a:pt x="436" y="74"/>
                      <a:pt x="440" y="66"/>
                      <a:pt x="442" y="58"/>
                    </a:cubicBezTo>
                    <a:cubicBezTo>
                      <a:pt x="442" y="57"/>
                      <a:pt x="442" y="56"/>
                      <a:pt x="442" y="55"/>
                    </a:cubicBezTo>
                    <a:cubicBezTo>
                      <a:pt x="443" y="53"/>
                      <a:pt x="441" y="51"/>
                      <a:pt x="439" y="51"/>
                    </a:cubicBezTo>
                    <a:cubicBezTo>
                      <a:pt x="439" y="51"/>
                      <a:pt x="438" y="52"/>
                      <a:pt x="438" y="52"/>
                    </a:cubicBezTo>
                    <a:cubicBezTo>
                      <a:pt x="437" y="52"/>
                      <a:pt x="437" y="53"/>
                      <a:pt x="437" y="53"/>
                    </a:cubicBezTo>
                    <a:cubicBezTo>
                      <a:pt x="436" y="54"/>
                      <a:pt x="434" y="55"/>
                      <a:pt x="433" y="57"/>
                    </a:cubicBezTo>
                    <a:cubicBezTo>
                      <a:pt x="434" y="55"/>
                      <a:pt x="434" y="53"/>
                      <a:pt x="435" y="52"/>
                    </a:cubicBezTo>
                    <a:cubicBezTo>
                      <a:pt x="435" y="50"/>
                      <a:pt x="435" y="49"/>
                      <a:pt x="436" y="48"/>
                    </a:cubicBezTo>
                    <a:cubicBezTo>
                      <a:pt x="436" y="47"/>
                      <a:pt x="436" y="46"/>
                      <a:pt x="435" y="45"/>
                    </a:cubicBezTo>
                    <a:cubicBezTo>
                      <a:pt x="435" y="45"/>
                      <a:pt x="435" y="45"/>
                      <a:pt x="434" y="45"/>
                    </a:cubicBezTo>
                    <a:cubicBezTo>
                      <a:pt x="434" y="44"/>
                      <a:pt x="433" y="44"/>
                      <a:pt x="433" y="44"/>
                    </a:cubicBezTo>
                    <a:cubicBezTo>
                      <a:pt x="432" y="44"/>
                      <a:pt x="432" y="44"/>
                      <a:pt x="431" y="45"/>
                    </a:cubicBezTo>
                    <a:cubicBezTo>
                      <a:pt x="431" y="46"/>
                      <a:pt x="430" y="46"/>
                      <a:pt x="429" y="47"/>
                    </a:cubicBezTo>
                    <a:cubicBezTo>
                      <a:pt x="428" y="49"/>
                      <a:pt x="426" y="51"/>
                      <a:pt x="425" y="53"/>
                    </a:cubicBezTo>
                    <a:cubicBezTo>
                      <a:pt x="425" y="52"/>
                      <a:pt x="425" y="51"/>
                      <a:pt x="425" y="51"/>
                    </a:cubicBezTo>
                    <a:cubicBezTo>
                      <a:pt x="425" y="49"/>
                      <a:pt x="424" y="47"/>
                      <a:pt x="422" y="47"/>
                    </a:cubicBezTo>
                    <a:cubicBezTo>
                      <a:pt x="422" y="47"/>
                      <a:pt x="421" y="48"/>
                      <a:pt x="421" y="48"/>
                    </a:cubicBezTo>
                    <a:cubicBezTo>
                      <a:pt x="417" y="51"/>
                      <a:pt x="414" y="54"/>
                      <a:pt x="410" y="57"/>
                    </a:cubicBezTo>
                    <a:cubicBezTo>
                      <a:pt x="411" y="52"/>
                      <a:pt x="411" y="47"/>
                      <a:pt x="412" y="42"/>
                    </a:cubicBezTo>
                    <a:cubicBezTo>
                      <a:pt x="412" y="40"/>
                      <a:pt x="411" y="38"/>
                      <a:pt x="409" y="38"/>
                    </a:cubicBezTo>
                    <a:cubicBezTo>
                      <a:pt x="409" y="38"/>
                      <a:pt x="408" y="38"/>
                      <a:pt x="408" y="39"/>
                    </a:cubicBezTo>
                    <a:cubicBezTo>
                      <a:pt x="407" y="40"/>
                      <a:pt x="406" y="41"/>
                      <a:pt x="405" y="42"/>
                    </a:cubicBezTo>
                    <a:cubicBezTo>
                      <a:pt x="405" y="41"/>
                      <a:pt x="405" y="39"/>
                      <a:pt x="405" y="37"/>
                    </a:cubicBezTo>
                    <a:cubicBezTo>
                      <a:pt x="405" y="36"/>
                      <a:pt x="403" y="35"/>
                      <a:pt x="402" y="35"/>
                    </a:cubicBezTo>
                    <a:cubicBezTo>
                      <a:pt x="402" y="35"/>
                      <a:pt x="401" y="35"/>
                      <a:pt x="401" y="35"/>
                    </a:cubicBezTo>
                    <a:cubicBezTo>
                      <a:pt x="399" y="36"/>
                      <a:pt x="397" y="38"/>
                      <a:pt x="395" y="39"/>
                    </a:cubicBezTo>
                    <a:cubicBezTo>
                      <a:pt x="396" y="35"/>
                      <a:pt x="397" y="32"/>
                      <a:pt x="398" y="28"/>
                    </a:cubicBezTo>
                    <a:cubicBezTo>
                      <a:pt x="399" y="26"/>
                      <a:pt x="397" y="25"/>
                      <a:pt x="395" y="25"/>
                    </a:cubicBezTo>
                    <a:cubicBezTo>
                      <a:pt x="395" y="25"/>
                      <a:pt x="394" y="25"/>
                      <a:pt x="394" y="25"/>
                    </a:cubicBezTo>
                    <a:cubicBezTo>
                      <a:pt x="393" y="26"/>
                      <a:pt x="391" y="27"/>
                      <a:pt x="390" y="28"/>
                    </a:cubicBezTo>
                    <a:cubicBezTo>
                      <a:pt x="390" y="28"/>
                      <a:pt x="390" y="28"/>
                      <a:pt x="390" y="28"/>
                    </a:cubicBezTo>
                    <a:cubicBezTo>
                      <a:pt x="390" y="26"/>
                      <a:pt x="389" y="25"/>
                      <a:pt x="387" y="25"/>
                    </a:cubicBezTo>
                    <a:cubicBezTo>
                      <a:pt x="387" y="25"/>
                      <a:pt x="386" y="25"/>
                      <a:pt x="386" y="26"/>
                    </a:cubicBezTo>
                    <a:cubicBezTo>
                      <a:pt x="384" y="27"/>
                      <a:pt x="383" y="28"/>
                      <a:pt x="381" y="29"/>
                    </a:cubicBezTo>
                    <a:cubicBezTo>
                      <a:pt x="382" y="25"/>
                      <a:pt x="383" y="21"/>
                      <a:pt x="385" y="17"/>
                    </a:cubicBezTo>
                    <a:cubicBezTo>
                      <a:pt x="385" y="17"/>
                      <a:pt x="385" y="17"/>
                      <a:pt x="385" y="17"/>
                    </a:cubicBezTo>
                    <a:cubicBezTo>
                      <a:pt x="385" y="15"/>
                      <a:pt x="384" y="14"/>
                      <a:pt x="382" y="14"/>
                    </a:cubicBezTo>
                    <a:cubicBezTo>
                      <a:pt x="382" y="14"/>
                      <a:pt x="381" y="14"/>
                      <a:pt x="381" y="14"/>
                    </a:cubicBezTo>
                    <a:cubicBezTo>
                      <a:pt x="380" y="14"/>
                      <a:pt x="380" y="15"/>
                      <a:pt x="380" y="15"/>
                    </a:cubicBezTo>
                    <a:cubicBezTo>
                      <a:pt x="377" y="17"/>
                      <a:pt x="374" y="19"/>
                      <a:pt x="371" y="21"/>
                    </a:cubicBezTo>
                    <a:cubicBezTo>
                      <a:pt x="372" y="19"/>
                      <a:pt x="372" y="17"/>
                      <a:pt x="373" y="15"/>
                    </a:cubicBezTo>
                    <a:cubicBezTo>
                      <a:pt x="373" y="13"/>
                      <a:pt x="372" y="11"/>
                      <a:pt x="370" y="11"/>
                    </a:cubicBezTo>
                    <a:cubicBezTo>
                      <a:pt x="370" y="11"/>
                      <a:pt x="369" y="12"/>
                      <a:pt x="369" y="12"/>
                    </a:cubicBezTo>
                    <a:cubicBezTo>
                      <a:pt x="364" y="15"/>
                      <a:pt x="360" y="18"/>
                      <a:pt x="356" y="21"/>
                    </a:cubicBezTo>
                    <a:cubicBezTo>
                      <a:pt x="356" y="21"/>
                      <a:pt x="357" y="21"/>
                      <a:pt x="357" y="20"/>
                    </a:cubicBezTo>
                    <a:cubicBezTo>
                      <a:pt x="357" y="20"/>
                      <a:pt x="357" y="20"/>
                      <a:pt x="357" y="20"/>
                    </a:cubicBezTo>
                    <a:cubicBezTo>
                      <a:pt x="357" y="20"/>
                      <a:pt x="357" y="20"/>
                      <a:pt x="357" y="20"/>
                    </a:cubicBezTo>
                    <a:cubicBezTo>
                      <a:pt x="357" y="20"/>
                      <a:pt x="357" y="20"/>
                      <a:pt x="357" y="19"/>
                    </a:cubicBezTo>
                    <a:cubicBezTo>
                      <a:pt x="359" y="17"/>
                      <a:pt x="357" y="16"/>
                      <a:pt x="355" y="16"/>
                    </a:cubicBezTo>
                    <a:cubicBezTo>
                      <a:pt x="354" y="16"/>
                      <a:pt x="354" y="16"/>
                      <a:pt x="353" y="16"/>
                    </a:cubicBezTo>
                    <a:cubicBezTo>
                      <a:pt x="352" y="17"/>
                      <a:pt x="350" y="19"/>
                      <a:pt x="348" y="20"/>
                    </a:cubicBezTo>
                    <a:cubicBezTo>
                      <a:pt x="350" y="16"/>
                      <a:pt x="352" y="12"/>
                      <a:pt x="353" y="8"/>
                    </a:cubicBezTo>
                    <a:cubicBezTo>
                      <a:pt x="353" y="7"/>
                      <a:pt x="352" y="5"/>
                      <a:pt x="350" y="5"/>
                    </a:cubicBezTo>
                    <a:cubicBezTo>
                      <a:pt x="350" y="5"/>
                      <a:pt x="349" y="5"/>
                      <a:pt x="349" y="5"/>
                    </a:cubicBezTo>
                    <a:cubicBezTo>
                      <a:pt x="345" y="8"/>
                      <a:pt x="341" y="10"/>
                      <a:pt x="338" y="13"/>
                    </a:cubicBezTo>
                    <a:cubicBezTo>
                      <a:pt x="338" y="11"/>
                      <a:pt x="339" y="8"/>
                      <a:pt x="340" y="5"/>
                    </a:cubicBezTo>
                    <a:cubicBezTo>
                      <a:pt x="341" y="3"/>
                      <a:pt x="339" y="2"/>
                      <a:pt x="338" y="2"/>
                    </a:cubicBezTo>
                    <a:cubicBezTo>
                      <a:pt x="337" y="2"/>
                      <a:pt x="336" y="2"/>
                      <a:pt x="336" y="2"/>
                    </a:cubicBezTo>
                    <a:cubicBezTo>
                      <a:pt x="333" y="5"/>
                      <a:pt x="331" y="7"/>
                      <a:pt x="328" y="9"/>
                    </a:cubicBezTo>
                    <a:cubicBezTo>
                      <a:pt x="329" y="8"/>
                      <a:pt x="329" y="7"/>
                      <a:pt x="330" y="5"/>
                    </a:cubicBezTo>
                    <a:cubicBezTo>
                      <a:pt x="330" y="4"/>
                      <a:pt x="329" y="2"/>
                      <a:pt x="327" y="2"/>
                    </a:cubicBezTo>
                    <a:cubicBezTo>
                      <a:pt x="326" y="2"/>
                      <a:pt x="326" y="2"/>
                      <a:pt x="326" y="2"/>
                    </a:cubicBezTo>
                    <a:cubicBezTo>
                      <a:pt x="319" y="7"/>
                      <a:pt x="314" y="13"/>
                      <a:pt x="309" y="19"/>
                    </a:cubicBezTo>
                    <a:cubicBezTo>
                      <a:pt x="310" y="15"/>
                      <a:pt x="310" y="10"/>
                      <a:pt x="311" y="6"/>
                    </a:cubicBezTo>
                    <a:cubicBezTo>
                      <a:pt x="311" y="5"/>
                      <a:pt x="309" y="3"/>
                      <a:pt x="308" y="3"/>
                    </a:cubicBezTo>
                    <a:cubicBezTo>
                      <a:pt x="307" y="3"/>
                      <a:pt x="307" y="3"/>
                      <a:pt x="307" y="4"/>
                    </a:cubicBezTo>
                    <a:cubicBezTo>
                      <a:pt x="302" y="7"/>
                      <a:pt x="297" y="10"/>
                      <a:pt x="294" y="14"/>
                    </a:cubicBezTo>
                    <a:cubicBezTo>
                      <a:pt x="294" y="13"/>
                      <a:pt x="294" y="12"/>
                      <a:pt x="295" y="11"/>
                    </a:cubicBezTo>
                    <a:cubicBezTo>
                      <a:pt x="295" y="9"/>
                      <a:pt x="294" y="7"/>
                      <a:pt x="292" y="7"/>
                    </a:cubicBezTo>
                    <a:cubicBezTo>
                      <a:pt x="291" y="7"/>
                      <a:pt x="291" y="8"/>
                      <a:pt x="290" y="8"/>
                    </a:cubicBezTo>
                    <a:cubicBezTo>
                      <a:pt x="289" y="9"/>
                      <a:pt x="288" y="10"/>
                      <a:pt x="287" y="11"/>
                    </a:cubicBezTo>
                    <a:cubicBezTo>
                      <a:pt x="287" y="8"/>
                      <a:pt x="288" y="6"/>
                      <a:pt x="289" y="3"/>
                    </a:cubicBezTo>
                    <a:cubicBezTo>
                      <a:pt x="289" y="1"/>
                      <a:pt x="288" y="0"/>
                      <a:pt x="28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6" name="Freeform 66">
                <a:extLst>
                  <a:ext uri="{FF2B5EF4-FFF2-40B4-BE49-F238E27FC236}">
                    <a16:creationId xmlns:a16="http://schemas.microsoft.com/office/drawing/2014/main" xmlns="" id="{6FEDE2DC-CCAF-4199-AA6D-E29F79DDF9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5775" y="3198813"/>
                <a:ext cx="169863" cy="106363"/>
              </a:xfrm>
              <a:custGeom>
                <a:avLst/>
                <a:gdLst>
                  <a:gd name="T0" fmla="*/ 30 w 79"/>
                  <a:gd name="T1" fmla="*/ 41 h 49"/>
                  <a:gd name="T2" fmla="*/ 30 w 79"/>
                  <a:gd name="T3" fmla="*/ 41 h 49"/>
                  <a:gd name="T4" fmla="*/ 30 w 79"/>
                  <a:gd name="T5" fmla="*/ 41 h 49"/>
                  <a:gd name="T6" fmla="*/ 30 w 79"/>
                  <a:gd name="T7" fmla="*/ 41 h 49"/>
                  <a:gd name="T8" fmla="*/ 76 w 79"/>
                  <a:gd name="T9" fmla="*/ 0 h 49"/>
                  <a:gd name="T10" fmla="*/ 74 w 79"/>
                  <a:gd name="T11" fmla="*/ 2 h 49"/>
                  <a:gd name="T12" fmla="*/ 74 w 79"/>
                  <a:gd name="T13" fmla="*/ 2 h 49"/>
                  <a:gd name="T14" fmla="*/ 74 w 79"/>
                  <a:gd name="T15" fmla="*/ 2 h 49"/>
                  <a:gd name="T16" fmla="*/ 73 w 79"/>
                  <a:gd name="T17" fmla="*/ 3 h 49"/>
                  <a:gd name="T18" fmla="*/ 69 w 79"/>
                  <a:gd name="T19" fmla="*/ 8 h 49"/>
                  <a:gd name="T20" fmla="*/ 60 w 79"/>
                  <a:gd name="T21" fmla="*/ 21 h 49"/>
                  <a:gd name="T22" fmla="*/ 54 w 79"/>
                  <a:gd name="T23" fmla="*/ 24 h 49"/>
                  <a:gd name="T24" fmla="*/ 43 w 79"/>
                  <a:gd name="T25" fmla="*/ 26 h 49"/>
                  <a:gd name="T26" fmla="*/ 19 w 79"/>
                  <a:gd name="T27" fmla="*/ 17 h 49"/>
                  <a:gd name="T28" fmla="*/ 17 w 79"/>
                  <a:gd name="T29" fmla="*/ 16 h 49"/>
                  <a:gd name="T30" fmla="*/ 15 w 79"/>
                  <a:gd name="T31" fmla="*/ 20 h 49"/>
                  <a:gd name="T32" fmla="*/ 43 w 79"/>
                  <a:gd name="T33" fmla="*/ 31 h 49"/>
                  <a:gd name="T34" fmla="*/ 44 w 79"/>
                  <a:gd name="T35" fmla="*/ 31 h 49"/>
                  <a:gd name="T36" fmla="*/ 52 w 79"/>
                  <a:gd name="T37" fmla="*/ 30 h 49"/>
                  <a:gd name="T38" fmla="*/ 49 w 79"/>
                  <a:gd name="T39" fmla="*/ 33 h 49"/>
                  <a:gd name="T40" fmla="*/ 36 w 79"/>
                  <a:gd name="T41" fmla="*/ 37 h 49"/>
                  <a:gd name="T42" fmla="*/ 35 w 79"/>
                  <a:gd name="T43" fmla="*/ 37 h 49"/>
                  <a:gd name="T44" fmla="*/ 17 w 79"/>
                  <a:gd name="T45" fmla="*/ 28 h 49"/>
                  <a:gd name="T46" fmla="*/ 12 w 79"/>
                  <a:gd name="T47" fmla="*/ 23 h 49"/>
                  <a:gd name="T48" fmla="*/ 9 w 79"/>
                  <a:gd name="T49" fmla="*/ 17 h 49"/>
                  <a:gd name="T50" fmla="*/ 6 w 79"/>
                  <a:gd name="T51" fmla="*/ 4 h 49"/>
                  <a:gd name="T52" fmla="*/ 3 w 79"/>
                  <a:gd name="T53" fmla="*/ 2 h 49"/>
                  <a:gd name="T54" fmla="*/ 1 w 79"/>
                  <a:gd name="T55" fmla="*/ 5 h 49"/>
                  <a:gd name="T56" fmla="*/ 1 w 79"/>
                  <a:gd name="T57" fmla="*/ 6 h 49"/>
                  <a:gd name="T58" fmla="*/ 0 w 79"/>
                  <a:gd name="T59" fmla="*/ 8 h 49"/>
                  <a:gd name="T60" fmla="*/ 0 w 79"/>
                  <a:gd name="T61" fmla="*/ 10 h 49"/>
                  <a:gd name="T62" fmla="*/ 0 w 79"/>
                  <a:gd name="T63" fmla="*/ 14 h 49"/>
                  <a:gd name="T64" fmla="*/ 0 w 79"/>
                  <a:gd name="T65" fmla="*/ 15 h 49"/>
                  <a:gd name="T66" fmla="*/ 0 w 79"/>
                  <a:gd name="T67" fmla="*/ 21 h 49"/>
                  <a:gd name="T68" fmla="*/ 25 w 79"/>
                  <a:gd name="T69" fmla="*/ 48 h 49"/>
                  <a:gd name="T70" fmla="*/ 26 w 79"/>
                  <a:gd name="T71" fmla="*/ 48 h 49"/>
                  <a:gd name="T72" fmla="*/ 28 w 79"/>
                  <a:gd name="T73" fmla="*/ 48 h 49"/>
                  <a:gd name="T74" fmla="*/ 35 w 79"/>
                  <a:gd name="T75" fmla="*/ 49 h 49"/>
                  <a:gd name="T76" fmla="*/ 40 w 79"/>
                  <a:gd name="T77" fmla="*/ 49 h 49"/>
                  <a:gd name="T78" fmla="*/ 41 w 79"/>
                  <a:gd name="T79" fmla="*/ 49 h 49"/>
                  <a:gd name="T80" fmla="*/ 76 w 79"/>
                  <a:gd name="T81" fmla="*/ 11 h 49"/>
                  <a:gd name="T82" fmla="*/ 79 w 79"/>
                  <a:gd name="T83" fmla="*/ 3 h 49"/>
                  <a:gd name="T84" fmla="*/ 76 w 79"/>
                  <a:gd name="T8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9" h="49">
                    <a:moveTo>
                      <a:pt x="30" y="41"/>
                    </a:move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1"/>
                      <a:pt x="30" y="41"/>
                      <a:pt x="30" y="41"/>
                    </a:cubicBezTo>
                    <a:moveTo>
                      <a:pt x="76" y="0"/>
                    </a:moveTo>
                    <a:cubicBezTo>
                      <a:pt x="75" y="0"/>
                      <a:pt x="74" y="1"/>
                      <a:pt x="74" y="2"/>
                    </a:cubicBezTo>
                    <a:cubicBezTo>
                      <a:pt x="74" y="2"/>
                      <a:pt x="74" y="2"/>
                      <a:pt x="74" y="2"/>
                    </a:cubicBezTo>
                    <a:cubicBezTo>
                      <a:pt x="74" y="2"/>
                      <a:pt x="74" y="2"/>
                      <a:pt x="74" y="2"/>
                    </a:cubicBezTo>
                    <a:cubicBezTo>
                      <a:pt x="74" y="2"/>
                      <a:pt x="73" y="3"/>
                      <a:pt x="73" y="3"/>
                    </a:cubicBezTo>
                    <a:cubicBezTo>
                      <a:pt x="72" y="5"/>
                      <a:pt x="71" y="7"/>
                      <a:pt x="69" y="8"/>
                    </a:cubicBezTo>
                    <a:cubicBezTo>
                      <a:pt x="66" y="13"/>
                      <a:pt x="63" y="17"/>
                      <a:pt x="60" y="21"/>
                    </a:cubicBezTo>
                    <a:cubicBezTo>
                      <a:pt x="58" y="22"/>
                      <a:pt x="56" y="23"/>
                      <a:pt x="54" y="24"/>
                    </a:cubicBezTo>
                    <a:cubicBezTo>
                      <a:pt x="51" y="25"/>
                      <a:pt x="47" y="26"/>
                      <a:pt x="43" y="26"/>
                    </a:cubicBezTo>
                    <a:cubicBezTo>
                      <a:pt x="35" y="26"/>
                      <a:pt x="26" y="22"/>
                      <a:pt x="19" y="17"/>
                    </a:cubicBezTo>
                    <a:cubicBezTo>
                      <a:pt x="18" y="16"/>
                      <a:pt x="18" y="16"/>
                      <a:pt x="17" y="16"/>
                    </a:cubicBezTo>
                    <a:cubicBezTo>
                      <a:pt x="15" y="16"/>
                      <a:pt x="13" y="19"/>
                      <a:pt x="15" y="20"/>
                    </a:cubicBezTo>
                    <a:cubicBezTo>
                      <a:pt x="23" y="27"/>
                      <a:pt x="33" y="31"/>
                      <a:pt x="43" y="31"/>
                    </a:cubicBezTo>
                    <a:cubicBezTo>
                      <a:pt x="43" y="31"/>
                      <a:pt x="44" y="31"/>
                      <a:pt x="44" y="31"/>
                    </a:cubicBezTo>
                    <a:cubicBezTo>
                      <a:pt x="46" y="31"/>
                      <a:pt x="49" y="31"/>
                      <a:pt x="52" y="30"/>
                    </a:cubicBezTo>
                    <a:cubicBezTo>
                      <a:pt x="51" y="31"/>
                      <a:pt x="50" y="32"/>
                      <a:pt x="49" y="33"/>
                    </a:cubicBezTo>
                    <a:cubicBezTo>
                      <a:pt x="45" y="35"/>
                      <a:pt x="41" y="37"/>
                      <a:pt x="36" y="37"/>
                    </a:cubicBezTo>
                    <a:cubicBezTo>
                      <a:pt x="35" y="37"/>
                      <a:pt x="35" y="37"/>
                      <a:pt x="35" y="37"/>
                    </a:cubicBezTo>
                    <a:cubicBezTo>
                      <a:pt x="28" y="36"/>
                      <a:pt x="22" y="33"/>
                      <a:pt x="17" y="28"/>
                    </a:cubicBezTo>
                    <a:cubicBezTo>
                      <a:pt x="15" y="26"/>
                      <a:pt x="14" y="25"/>
                      <a:pt x="12" y="23"/>
                    </a:cubicBezTo>
                    <a:cubicBezTo>
                      <a:pt x="11" y="21"/>
                      <a:pt x="10" y="19"/>
                      <a:pt x="9" y="17"/>
                    </a:cubicBezTo>
                    <a:cubicBezTo>
                      <a:pt x="8" y="12"/>
                      <a:pt x="7" y="8"/>
                      <a:pt x="6" y="4"/>
                    </a:cubicBezTo>
                    <a:cubicBezTo>
                      <a:pt x="6" y="3"/>
                      <a:pt x="5" y="2"/>
                      <a:pt x="3" y="2"/>
                    </a:cubicBezTo>
                    <a:cubicBezTo>
                      <a:pt x="2" y="2"/>
                      <a:pt x="1" y="3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0" y="6"/>
                      <a:pt x="0" y="7"/>
                      <a:pt x="0" y="8"/>
                    </a:cubicBezTo>
                    <a:cubicBezTo>
                      <a:pt x="0" y="8"/>
                      <a:pt x="0" y="9"/>
                      <a:pt x="0" y="10"/>
                    </a:cubicBezTo>
                    <a:cubicBezTo>
                      <a:pt x="0" y="11"/>
                      <a:pt x="0" y="12"/>
                      <a:pt x="0" y="14"/>
                    </a:cubicBezTo>
                    <a:cubicBezTo>
                      <a:pt x="0" y="14"/>
                      <a:pt x="0" y="14"/>
                      <a:pt x="0" y="15"/>
                    </a:cubicBezTo>
                    <a:cubicBezTo>
                      <a:pt x="0" y="17"/>
                      <a:pt x="0" y="19"/>
                      <a:pt x="0" y="21"/>
                    </a:cubicBezTo>
                    <a:cubicBezTo>
                      <a:pt x="2" y="35"/>
                      <a:pt x="10" y="46"/>
                      <a:pt x="25" y="48"/>
                    </a:cubicBezTo>
                    <a:cubicBezTo>
                      <a:pt x="25" y="48"/>
                      <a:pt x="26" y="48"/>
                      <a:pt x="26" y="48"/>
                    </a:cubicBezTo>
                    <a:cubicBezTo>
                      <a:pt x="26" y="48"/>
                      <a:pt x="27" y="48"/>
                      <a:pt x="28" y="48"/>
                    </a:cubicBezTo>
                    <a:cubicBezTo>
                      <a:pt x="30" y="49"/>
                      <a:pt x="33" y="49"/>
                      <a:pt x="35" y="49"/>
                    </a:cubicBezTo>
                    <a:cubicBezTo>
                      <a:pt x="36" y="49"/>
                      <a:pt x="38" y="49"/>
                      <a:pt x="40" y="49"/>
                    </a:cubicBezTo>
                    <a:cubicBezTo>
                      <a:pt x="40" y="49"/>
                      <a:pt x="40" y="49"/>
                      <a:pt x="41" y="49"/>
                    </a:cubicBezTo>
                    <a:cubicBezTo>
                      <a:pt x="62" y="49"/>
                      <a:pt x="71" y="30"/>
                      <a:pt x="76" y="11"/>
                    </a:cubicBezTo>
                    <a:cubicBezTo>
                      <a:pt x="78" y="9"/>
                      <a:pt x="78" y="6"/>
                      <a:pt x="79" y="3"/>
                    </a:cubicBezTo>
                    <a:cubicBezTo>
                      <a:pt x="79" y="1"/>
                      <a:pt x="78" y="0"/>
                      <a:pt x="7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7" name="Freeform 68">
                <a:extLst>
                  <a:ext uri="{FF2B5EF4-FFF2-40B4-BE49-F238E27FC236}">
                    <a16:creationId xmlns:a16="http://schemas.microsoft.com/office/drawing/2014/main" xmlns="" id="{8E4C8559-26A0-4CAE-BEC9-8DB24A08B4A6}"/>
                  </a:ext>
                </a:extLst>
              </p:cNvPr>
              <p:cNvSpPr/>
              <p:nvPr/>
            </p:nvSpPr>
            <p:spPr bwMode="auto">
              <a:xfrm>
                <a:off x="2600325" y="3452813"/>
                <a:ext cx="12700" cy="71438"/>
              </a:xfrm>
              <a:custGeom>
                <a:avLst/>
                <a:gdLst>
                  <a:gd name="T0" fmla="*/ 3 w 6"/>
                  <a:gd name="T1" fmla="*/ 0 h 33"/>
                  <a:gd name="T2" fmla="*/ 1 w 6"/>
                  <a:gd name="T3" fmla="*/ 3 h 33"/>
                  <a:gd name="T4" fmla="*/ 0 w 6"/>
                  <a:gd name="T5" fmla="*/ 19 h 33"/>
                  <a:gd name="T6" fmla="*/ 0 w 6"/>
                  <a:gd name="T7" fmla="*/ 27 h 33"/>
                  <a:gd name="T8" fmla="*/ 0 w 6"/>
                  <a:gd name="T9" fmla="*/ 31 h 33"/>
                  <a:gd name="T10" fmla="*/ 2 w 6"/>
                  <a:gd name="T11" fmla="*/ 33 h 33"/>
                  <a:gd name="T12" fmla="*/ 5 w 6"/>
                  <a:gd name="T13" fmla="*/ 30 h 33"/>
                  <a:gd name="T14" fmla="*/ 5 w 6"/>
                  <a:gd name="T15" fmla="*/ 22 h 33"/>
                  <a:gd name="T16" fmla="*/ 6 w 6"/>
                  <a:gd name="T17" fmla="*/ 12 h 33"/>
                  <a:gd name="T18" fmla="*/ 6 w 6"/>
                  <a:gd name="T19" fmla="*/ 3 h 33"/>
                  <a:gd name="T20" fmla="*/ 3 w 6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33">
                    <a:moveTo>
                      <a:pt x="3" y="0"/>
                    </a:moveTo>
                    <a:cubicBezTo>
                      <a:pt x="2" y="0"/>
                      <a:pt x="1" y="1"/>
                      <a:pt x="1" y="3"/>
                    </a:cubicBezTo>
                    <a:cubicBezTo>
                      <a:pt x="1" y="8"/>
                      <a:pt x="0" y="14"/>
                      <a:pt x="0" y="19"/>
                    </a:cubicBezTo>
                    <a:cubicBezTo>
                      <a:pt x="0" y="22"/>
                      <a:pt x="0" y="25"/>
                      <a:pt x="0" y="27"/>
                    </a:cubicBezTo>
                    <a:cubicBezTo>
                      <a:pt x="0" y="28"/>
                      <a:pt x="0" y="30"/>
                      <a:pt x="0" y="31"/>
                    </a:cubicBezTo>
                    <a:cubicBezTo>
                      <a:pt x="0" y="32"/>
                      <a:pt x="1" y="33"/>
                      <a:pt x="2" y="33"/>
                    </a:cubicBezTo>
                    <a:cubicBezTo>
                      <a:pt x="4" y="33"/>
                      <a:pt x="6" y="32"/>
                      <a:pt x="5" y="30"/>
                    </a:cubicBezTo>
                    <a:cubicBezTo>
                      <a:pt x="5" y="27"/>
                      <a:pt x="5" y="25"/>
                      <a:pt x="5" y="22"/>
                    </a:cubicBezTo>
                    <a:cubicBezTo>
                      <a:pt x="5" y="18"/>
                      <a:pt x="5" y="15"/>
                      <a:pt x="6" y="12"/>
                    </a:cubicBezTo>
                    <a:cubicBezTo>
                      <a:pt x="6" y="9"/>
                      <a:pt x="6" y="6"/>
                      <a:pt x="6" y="3"/>
                    </a:cubicBezTo>
                    <a:cubicBezTo>
                      <a:pt x="6" y="1"/>
                      <a:pt x="5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8" name="Freeform 69">
                <a:extLst>
                  <a:ext uri="{FF2B5EF4-FFF2-40B4-BE49-F238E27FC236}">
                    <a16:creationId xmlns:a16="http://schemas.microsoft.com/office/drawing/2014/main" xmlns="" id="{529AEC37-2095-4668-9829-E4C067AF22A1}"/>
                  </a:ext>
                </a:extLst>
              </p:cNvPr>
              <p:cNvSpPr/>
              <p:nvPr/>
            </p:nvSpPr>
            <p:spPr bwMode="auto">
              <a:xfrm>
                <a:off x="2565400" y="3465513"/>
                <a:ext cx="17463" cy="58738"/>
              </a:xfrm>
              <a:custGeom>
                <a:avLst/>
                <a:gdLst>
                  <a:gd name="T0" fmla="*/ 3 w 8"/>
                  <a:gd name="T1" fmla="*/ 0 h 27"/>
                  <a:gd name="T2" fmla="*/ 1 w 8"/>
                  <a:gd name="T3" fmla="*/ 3 h 27"/>
                  <a:gd name="T4" fmla="*/ 2 w 8"/>
                  <a:gd name="T5" fmla="*/ 23 h 27"/>
                  <a:gd name="T6" fmla="*/ 2 w 8"/>
                  <a:gd name="T7" fmla="*/ 24 h 27"/>
                  <a:gd name="T8" fmla="*/ 5 w 8"/>
                  <a:gd name="T9" fmla="*/ 27 h 27"/>
                  <a:gd name="T10" fmla="*/ 7 w 8"/>
                  <a:gd name="T11" fmla="*/ 25 h 27"/>
                  <a:gd name="T12" fmla="*/ 8 w 8"/>
                  <a:gd name="T13" fmla="*/ 20 h 27"/>
                  <a:gd name="T14" fmla="*/ 6 w 8"/>
                  <a:gd name="T15" fmla="*/ 2 h 27"/>
                  <a:gd name="T16" fmla="*/ 3 w 8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27">
                    <a:moveTo>
                      <a:pt x="3" y="0"/>
                    </a:moveTo>
                    <a:cubicBezTo>
                      <a:pt x="2" y="0"/>
                      <a:pt x="0" y="1"/>
                      <a:pt x="1" y="3"/>
                    </a:cubicBezTo>
                    <a:cubicBezTo>
                      <a:pt x="3" y="10"/>
                      <a:pt x="3" y="17"/>
                      <a:pt x="2" y="23"/>
                    </a:cubicBezTo>
                    <a:cubicBezTo>
                      <a:pt x="2" y="23"/>
                      <a:pt x="2" y="24"/>
                      <a:pt x="2" y="24"/>
                    </a:cubicBezTo>
                    <a:cubicBezTo>
                      <a:pt x="1" y="26"/>
                      <a:pt x="3" y="27"/>
                      <a:pt x="5" y="27"/>
                    </a:cubicBezTo>
                    <a:cubicBezTo>
                      <a:pt x="6" y="27"/>
                      <a:pt x="7" y="27"/>
                      <a:pt x="7" y="25"/>
                    </a:cubicBezTo>
                    <a:cubicBezTo>
                      <a:pt x="7" y="24"/>
                      <a:pt x="7" y="22"/>
                      <a:pt x="8" y="20"/>
                    </a:cubicBezTo>
                    <a:cubicBezTo>
                      <a:pt x="8" y="14"/>
                      <a:pt x="8" y="8"/>
                      <a:pt x="6" y="2"/>
                    </a:cubicBezTo>
                    <a:cubicBezTo>
                      <a:pt x="6" y="0"/>
                      <a:pt x="5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49" name="Freeform 70">
                <a:extLst>
                  <a:ext uri="{FF2B5EF4-FFF2-40B4-BE49-F238E27FC236}">
                    <a16:creationId xmlns:a16="http://schemas.microsoft.com/office/drawing/2014/main" xmlns="" id="{D6360881-127F-4FB3-B828-9202F9D47985}"/>
                  </a:ext>
                </a:extLst>
              </p:cNvPr>
              <p:cNvSpPr/>
              <p:nvPr/>
            </p:nvSpPr>
            <p:spPr bwMode="auto">
              <a:xfrm>
                <a:off x="2535238" y="3451225"/>
                <a:ext cx="19050" cy="71438"/>
              </a:xfrm>
              <a:custGeom>
                <a:avLst/>
                <a:gdLst>
                  <a:gd name="T0" fmla="*/ 6 w 9"/>
                  <a:gd name="T1" fmla="*/ 0 h 33"/>
                  <a:gd name="T2" fmla="*/ 3 w 9"/>
                  <a:gd name="T3" fmla="*/ 2 h 33"/>
                  <a:gd name="T4" fmla="*/ 3 w 9"/>
                  <a:gd name="T5" fmla="*/ 3 h 33"/>
                  <a:gd name="T6" fmla="*/ 0 w 9"/>
                  <a:gd name="T7" fmla="*/ 31 h 33"/>
                  <a:gd name="T8" fmla="*/ 2 w 9"/>
                  <a:gd name="T9" fmla="*/ 33 h 33"/>
                  <a:gd name="T10" fmla="*/ 3 w 9"/>
                  <a:gd name="T11" fmla="*/ 33 h 33"/>
                  <a:gd name="T12" fmla="*/ 5 w 9"/>
                  <a:gd name="T13" fmla="*/ 33 h 33"/>
                  <a:gd name="T14" fmla="*/ 6 w 9"/>
                  <a:gd name="T15" fmla="*/ 31 h 33"/>
                  <a:gd name="T16" fmla="*/ 9 w 9"/>
                  <a:gd name="T17" fmla="*/ 4 h 33"/>
                  <a:gd name="T18" fmla="*/ 8 w 9"/>
                  <a:gd name="T19" fmla="*/ 2 h 33"/>
                  <a:gd name="T20" fmla="*/ 6 w 9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33">
                    <a:moveTo>
                      <a:pt x="6" y="0"/>
                    </a:moveTo>
                    <a:cubicBezTo>
                      <a:pt x="4" y="0"/>
                      <a:pt x="3" y="1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3" y="12"/>
                      <a:pt x="1" y="21"/>
                      <a:pt x="0" y="31"/>
                    </a:cubicBezTo>
                    <a:cubicBezTo>
                      <a:pt x="0" y="32"/>
                      <a:pt x="1" y="32"/>
                      <a:pt x="2" y="33"/>
                    </a:cubicBezTo>
                    <a:cubicBezTo>
                      <a:pt x="2" y="33"/>
                      <a:pt x="3" y="33"/>
                      <a:pt x="3" y="33"/>
                    </a:cubicBezTo>
                    <a:cubicBezTo>
                      <a:pt x="4" y="33"/>
                      <a:pt x="4" y="33"/>
                      <a:pt x="5" y="33"/>
                    </a:cubicBezTo>
                    <a:cubicBezTo>
                      <a:pt x="5" y="32"/>
                      <a:pt x="6" y="32"/>
                      <a:pt x="6" y="31"/>
                    </a:cubicBezTo>
                    <a:cubicBezTo>
                      <a:pt x="6" y="22"/>
                      <a:pt x="9" y="13"/>
                      <a:pt x="9" y="4"/>
                    </a:cubicBezTo>
                    <a:cubicBezTo>
                      <a:pt x="9" y="4"/>
                      <a:pt x="9" y="3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0" name="Freeform 71">
                <a:extLst>
                  <a:ext uri="{FF2B5EF4-FFF2-40B4-BE49-F238E27FC236}">
                    <a16:creationId xmlns:a16="http://schemas.microsoft.com/office/drawing/2014/main" xmlns="" id="{2B60FABB-62C4-4C03-B691-0CFB76763CE7}"/>
                  </a:ext>
                </a:extLst>
              </p:cNvPr>
              <p:cNvSpPr/>
              <p:nvPr/>
            </p:nvSpPr>
            <p:spPr bwMode="auto">
              <a:xfrm>
                <a:off x="2503488" y="3449638"/>
                <a:ext cx="15875" cy="69850"/>
              </a:xfrm>
              <a:custGeom>
                <a:avLst/>
                <a:gdLst>
                  <a:gd name="T0" fmla="*/ 4 w 8"/>
                  <a:gd name="T1" fmla="*/ 0 h 33"/>
                  <a:gd name="T2" fmla="*/ 2 w 8"/>
                  <a:gd name="T3" fmla="*/ 3 h 33"/>
                  <a:gd name="T4" fmla="*/ 0 w 8"/>
                  <a:gd name="T5" fmla="*/ 29 h 33"/>
                  <a:gd name="T6" fmla="*/ 0 w 8"/>
                  <a:gd name="T7" fmla="*/ 30 h 33"/>
                  <a:gd name="T8" fmla="*/ 3 w 8"/>
                  <a:gd name="T9" fmla="*/ 33 h 33"/>
                  <a:gd name="T10" fmla="*/ 5 w 8"/>
                  <a:gd name="T11" fmla="*/ 32 h 33"/>
                  <a:gd name="T12" fmla="*/ 5 w 8"/>
                  <a:gd name="T13" fmla="*/ 31 h 33"/>
                  <a:gd name="T14" fmla="*/ 7 w 8"/>
                  <a:gd name="T15" fmla="*/ 3 h 33"/>
                  <a:gd name="T16" fmla="*/ 4 w 8"/>
                  <a:gd name="T1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33">
                    <a:moveTo>
                      <a:pt x="4" y="0"/>
                    </a:moveTo>
                    <a:cubicBezTo>
                      <a:pt x="3" y="0"/>
                      <a:pt x="2" y="1"/>
                      <a:pt x="2" y="3"/>
                    </a:cubicBezTo>
                    <a:cubicBezTo>
                      <a:pt x="3" y="12"/>
                      <a:pt x="3" y="21"/>
                      <a:pt x="0" y="29"/>
                    </a:cubicBezTo>
                    <a:cubicBezTo>
                      <a:pt x="0" y="29"/>
                      <a:pt x="0" y="30"/>
                      <a:pt x="0" y="30"/>
                    </a:cubicBezTo>
                    <a:cubicBezTo>
                      <a:pt x="0" y="32"/>
                      <a:pt x="1" y="33"/>
                      <a:pt x="3" y="33"/>
                    </a:cubicBezTo>
                    <a:cubicBezTo>
                      <a:pt x="4" y="33"/>
                      <a:pt x="5" y="32"/>
                      <a:pt x="5" y="32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8" y="22"/>
                      <a:pt x="8" y="12"/>
                      <a:pt x="7" y="3"/>
                    </a:cubicBezTo>
                    <a:cubicBezTo>
                      <a:pt x="7" y="1"/>
                      <a:pt x="6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1" name="Freeform 72">
                <a:extLst>
                  <a:ext uri="{FF2B5EF4-FFF2-40B4-BE49-F238E27FC236}">
                    <a16:creationId xmlns:a16="http://schemas.microsoft.com/office/drawing/2014/main" xmlns="" id="{9EA1BF8C-C7E9-4DA4-8C87-02447F8D40CA}"/>
                  </a:ext>
                </a:extLst>
              </p:cNvPr>
              <p:cNvSpPr/>
              <p:nvPr/>
            </p:nvSpPr>
            <p:spPr bwMode="auto">
              <a:xfrm>
                <a:off x="2481263" y="3455988"/>
                <a:ext cx="15875" cy="42863"/>
              </a:xfrm>
              <a:custGeom>
                <a:avLst/>
                <a:gdLst>
                  <a:gd name="T0" fmla="*/ 3 w 7"/>
                  <a:gd name="T1" fmla="*/ 0 h 20"/>
                  <a:gd name="T2" fmla="*/ 0 w 7"/>
                  <a:gd name="T3" fmla="*/ 3 h 20"/>
                  <a:gd name="T4" fmla="*/ 1 w 7"/>
                  <a:gd name="T5" fmla="*/ 18 h 20"/>
                  <a:gd name="T6" fmla="*/ 4 w 7"/>
                  <a:gd name="T7" fmla="*/ 20 h 20"/>
                  <a:gd name="T8" fmla="*/ 7 w 7"/>
                  <a:gd name="T9" fmla="*/ 17 h 20"/>
                  <a:gd name="T10" fmla="*/ 6 w 7"/>
                  <a:gd name="T11" fmla="*/ 3 h 20"/>
                  <a:gd name="T12" fmla="*/ 3 w 7"/>
                  <a:gd name="T1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0">
                    <a:moveTo>
                      <a:pt x="3" y="0"/>
                    </a:moveTo>
                    <a:cubicBezTo>
                      <a:pt x="2" y="0"/>
                      <a:pt x="0" y="1"/>
                      <a:pt x="0" y="3"/>
                    </a:cubicBezTo>
                    <a:cubicBezTo>
                      <a:pt x="0" y="8"/>
                      <a:pt x="0" y="13"/>
                      <a:pt x="1" y="18"/>
                    </a:cubicBezTo>
                    <a:cubicBezTo>
                      <a:pt x="2" y="19"/>
                      <a:pt x="3" y="20"/>
                      <a:pt x="4" y="20"/>
                    </a:cubicBezTo>
                    <a:cubicBezTo>
                      <a:pt x="5" y="20"/>
                      <a:pt x="7" y="19"/>
                      <a:pt x="7" y="17"/>
                    </a:cubicBezTo>
                    <a:cubicBezTo>
                      <a:pt x="6" y="12"/>
                      <a:pt x="6" y="8"/>
                      <a:pt x="6" y="3"/>
                    </a:cubicBezTo>
                    <a:cubicBezTo>
                      <a:pt x="6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2" name="Freeform 73">
                <a:extLst>
                  <a:ext uri="{FF2B5EF4-FFF2-40B4-BE49-F238E27FC236}">
                    <a16:creationId xmlns:a16="http://schemas.microsoft.com/office/drawing/2014/main" xmlns="" id="{C87A6E33-2276-48C6-A2ED-03B59DDDD030}"/>
                  </a:ext>
                </a:extLst>
              </p:cNvPr>
              <p:cNvSpPr/>
              <p:nvPr/>
            </p:nvSpPr>
            <p:spPr bwMode="auto">
              <a:xfrm>
                <a:off x="2322513" y="3862388"/>
                <a:ext cx="19050" cy="57150"/>
              </a:xfrm>
              <a:custGeom>
                <a:avLst/>
                <a:gdLst>
                  <a:gd name="T0" fmla="*/ 3 w 9"/>
                  <a:gd name="T1" fmla="*/ 0 h 27"/>
                  <a:gd name="T2" fmla="*/ 0 w 9"/>
                  <a:gd name="T3" fmla="*/ 4 h 27"/>
                  <a:gd name="T4" fmla="*/ 1 w 9"/>
                  <a:gd name="T5" fmla="*/ 5 h 27"/>
                  <a:gd name="T6" fmla="*/ 1 w 9"/>
                  <a:gd name="T7" fmla="*/ 23 h 27"/>
                  <a:gd name="T8" fmla="*/ 4 w 9"/>
                  <a:gd name="T9" fmla="*/ 27 h 27"/>
                  <a:gd name="T10" fmla="*/ 4 w 9"/>
                  <a:gd name="T11" fmla="*/ 27 h 27"/>
                  <a:gd name="T12" fmla="*/ 6 w 9"/>
                  <a:gd name="T13" fmla="*/ 26 h 27"/>
                  <a:gd name="T14" fmla="*/ 7 w 9"/>
                  <a:gd name="T15" fmla="*/ 22 h 27"/>
                  <a:gd name="T16" fmla="*/ 6 w 9"/>
                  <a:gd name="T17" fmla="*/ 2 h 27"/>
                  <a:gd name="T18" fmla="*/ 5 w 9"/>
                  <a:gd name="T19" fmla="*/ 1 h 27"/>
                  <a:gd name="T20" fmla="*/ 3 w 9"/>
                  <a:gd name="T21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27">
                    <a:moveTo>
                      <a:pt x="3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1" y="11"/>
                      <a:pt x="3" y="17"/>
                      <a:pt x="1" y="23"/>
                    </a:cubicBezTo>
                    <a:cubicBezTo>
                      <a:pt x="0" y="25"/>
                      <a:pt x="2" y="27"/>
                      <a:pt x="4" y="27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5" y="27"/>
                      <a:pt x="5" y="26"/>
                      <a:pt x="6" y="26"/>
                    </a:cubicBezTo>
                    <a:cubicBezTo>
                      <a:pt x="6" y="25"/>
                      <a:pt x="7" y="23"/>
                      <a:pt x="7" y="22"/>
                    </a:cubicBezTo>
                    <a:cubicBezTo>
                      <a:pt x="9" y="16"/>
                      <a:pt x="6" y="9"/>
                      <a:pt x="6" y="2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3" name="Freeform 74">
                <a:extLst>
                  <a:ext uri="{FF2B5EF4-FFF2-40B4-BE49-F238E27FC236}">
                    <a16:creationId xmlns:a16="http://schemas.microsoft.com/office/drawing/2014/main" xmlns="" id="{C892D7B6-B7FE-4D68-99CA-4D703654FE03}"/>
                  </a:ext>
                </a:extLst>
              </p:cNvPr>
              <p:cNvSpPr/>
              <p:nvPr/>
            </p:nvSpPr>
            <p:spPr bwMode="auto">
              <a:xfrm>
                <a:off x="2289175" y="3894138"/>
                <a:ext cx="19050" cy="52388"/>
              </a:xfrm>
              <a:custGeom>
                <a:avLst/>
                <a:gdLst>
                  <a:gd name="T0" fmla="*/ 4 w 9"/>
                  <a:gd name="T1" fmla="*/ 0 h 24"/>
                  <a:gd name="T2" fmla="*/ 2 w 9"/>
                  <a:gd name="T3" fmla="*/ 2 h 24"/>
                  <a:gd name="T4" fmla="*/ 2 w 9"/>
                  <a:gd name="T5" fmla="*/ 2 h 24"/>
                  <a:gd name="T6" fmla="*/ 1 w 9"/>
                  <a:gd name="T7" fmla="*/ 21 h 24"/>
                  <a:gd name="T8" fmla="*/ 4 w 9"/>
                  <a:gd name="T9" fmla="*/ 24 h 24"/>
                  <a:gd name="T10" fmla="*/ 6 w 9"/>
                  <a:gd name="T11" fmla="*/ 22 h 24"/>
                  <a:gd name="T12" fmla="*/ 7 w 9"/>
                  <a:gd name="T13" fmla="*/ 2 h 24"/>
                  <a:gd name="T14" fmla="*/ 5 w 9"/>
                  <a:gd name="T15" fmla="*/ 0 h 24"/>
                  <a:gd name="T16" fmla="*/ 4 w 9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4">
                    <a:moveTo>
                      <a:pt x="4" y="0"/>
                    </a:moveTo>
                    <a:cubicBezTo>
                      <a:pt x="3" y="0"/>
                      <a:pt x="2" y="0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8"/>
                      <a:pt x="3" y="15"/>
                      <a:pt x="1" y="21"/>
                    </a:cubicBezTo>
                    <a:cubicBezTo>
                      <a:pt x="0" y="23"/>
                      <a:pt x="2" y="24"/>
                      <a:pt x="4" y="24"/>
                    </a:cubicBezTo>
                    <a:cubicBezTo>
                      <a:pt x="5" y="24"/>
                      <a:pt x="6" y="24"/>
                      <a:pt x="6" y="22"/>
                    </a:cubicBezTo>
                    <a:cubicBezTo>
                      <a:pt x="9" y="16"/>
                      <a:pt x="7" y="9"/>
                      <a:pt x="7" y="2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4" name="Freeform 75">
                <a:extLst>
                  <a:ext uri="{FF2B5EF4-FFF2-40B4-BE49-F238E27FC236}">
                    <a16:creationId xmlns:a16="http://schemas.microsoft.com/office/drawing/2014/main" xmlns="" id="{08D058CE-A620-4CDC-A578-32513710CCB9}"/>
                  </a:ext>
                </a:extLst>
              </p:cNvPr>
              <p:cNvSpPr/>
              <p:nvPr/>
            </p:nvSpPr>
            <p:spPr bwMode="auto">
              <a:xfrm>
                <a:off x="2252663" y="3913188"/>
                <a:ext cx="23813" cy="53975"/>
              </a:xfrm>
              <a:custGeom>
                <a:avLst/>
                <a:gdLst>
                  <a:gd name="T0" fmla="*/ 6 w 11"/>
                  <a:gd name="T1" fmla="*/ 0 h 25"/>
                  <a:gd name="T2" fmla="*/ 4 w 11"/>
                  <a:gd name="T3" fmla="*/ 2 h 25"/>
                  <a:gd name="T4" fmla="*/ 4 w 11"/>
                  <a:gd name="T5" fmla="*/ 4 h 25"/>
                  <a:gd name="T6" fmla="*/ 4 w 11"/>
                  <a:gd name="T7" fmla="*/ 12 h 25"/>
                  <a:gd name="T8" fmla="*/ 2 w 11"/>
                  <a:gd name="T9" fmla="*/ 20 h 25"/>
                  <a:gd name="T10" fmla="*/ 4 w 11"/>
                  <a:gd name="T11" fmla="*/ 25 h 25"/>
                  <a:gd name="T12" fmla="*/ 6 w 11"/>
                  <a:gd name="T13" fmla="*/ 24 h 25"/>
                  <a:gd name="T14" fmla="*/ 9 w 11"/>
                  <a:gd name="T15" fmla="*/ 3 h 25"/>
                  <a:gd name="T16" fmla="*/ 8 w 11"/>
                  <a:gd name="T17" fmla="*/ 1 h 25"/>
                  <a:gd name="T18" fmla="*/ 6 w 11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25">
                    <a:moveTo>
                      <a:pt x="6" y="0"/>
                    </a:moveTo>
                    <a:cubicBezTo>
                      <a:pt x="5" y="0"/>
                      <a:pt x="4" y="1"/>
                      <a:pt x="4" y="2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4" y="6"/>
                      <a:pt x="4" y="9"/>
                      <a:pt x="4" y="12"/>
                    </a:cubicBezTo>
                    <a:cubicBezTo>
                      <a:pt x="3" y="14"/>
                      <a:pt x="4" y="18"/>
                      <a:pt x="2" y="20"/>
                    </a:cubicBezTo>
                    <a:cubicBezTo>
                      <a:pt x="0" y="22"/>
                      <a:pt x="2" y="25"/>
                      <a:pt x="4" y="25"/>
                    </a:cubicBezTo>
                    <a:cubicBezTo>
                      <a:pt x="4" y="25"/>
                      <a:pt x="5" y="25"/>
                      <a:pt x="6" y="24"/>
                    </a:cubicBezTo>
                    <a:cubicBezTo>
                      <a:pt x="11" y="19"/>
                      <a:pt x="9" y="9"/>
                      <a:pt x="9" y="3"/>
                    </a:cubicBezTo>
                    <a:cubicBezTo>
                      <a:pt x="9" y="2"/>
                      <a:pt x="9" y="1"/>
                      <a:pt x="8" y="1"/>
                    </a:cubicBezTo>
                    <a:cubicBezTo>
                      <a:pt x="8" y="0"/>
                      <a:pt x="7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5" name="Freeform 76">
                <a:extLst>
                  <a:ext uri="{FF2B5EF4-FFF2-40B4-BE49-F238E27FC236}">
                    <a16:creationId xmlns:a16="http://schemas.microsoft.com/office/drawing/2014/main" xmlns="" id="{1B5EFDC2-7B13-48AA-8EEA-016E3329ABFF}"/>
                  </a:ext>
                </a:extLst>
              </p:cNvPr>
              <p:cNvSpPr/>
              <p:nvPr/>
            </p:nvSpPr>
            <p:spPr bwMode="auto">
              <a:xfrm>
                <a:off x="2208213" y="3940175"/>
                <a:ext cx="17463" cy="49213"/>
              </a:xfrm>
              <a:custGeom>
                <a:avLst/>
                <a:gdLst>
                  <a:gd name="T0" fmla="*/ 4 w 8"/>
                  <a:gd name="T1" fmla="*/ 0 h 23"/>
                  <a:gd name="T2" fmla="*/ 2 w 8"/>
                  <a:gd name="T3" fmla="*/ 2 h 23"/>
                  <a:gd name="T4" fmla="*/ 2 w 8"/>
                  <a:gd name="T5" fmla="*/ 5 h 23"/>
                  <a:gd name="T6" fmla="*/ 1 w 8"/>
                  <a:gd name="T7" fmla="*/ 20 h 23"/>
                  <a:gd name="T8" fmla="*/ 3 w 8"/>
                  <a:gd name="T9" fmla="*/ 23 h 23"/>
                  <a:gd name="T10" fmla="*/ 6 w 8"/>
                  <a:gd name="T11" fmla="*/ 22 h 23"/>
                  <a:gd name="T12" fmla="*/ 7 w 8"/>
                  <a:gd name="T13" fmla="*/ 2 h 23"/>
                  <a:gd name="T14" fmla="*/ 7 w 8"/>
                  <a:gd name="T15" fmla="*/ 2 h 23"/>
                  <a:gd name="T16" fmla="*/ 4 w 8"/>
                  <a:gd name="T1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23">
                    <a:moveTo>
                      <a:pt x="4" y="0"/>
                    </a:moveTo>
                    <a:cubicBezTo>
                      <a:pt x="3" y="0"/>
                      <a:pt x="2" y="0"/>
                      <a:pt x="2" y="2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10"/>
                      <a:pt x="3" y="15"/>
                      <a:pt x="1" y="20"/>
                    </a:cubicBezTo>
                    <a:cubicBezTo>
                      <a:pt x="0" y="22"/>
                      <a:pt x="2" y="23"/>
                      <a:pt x="3" y="23"/>
                    </a:cubicBezTo>
                    <a:cubicBezTo>
                      <a:pt x="4" y="23"/>
                      <a:pt x="6" y="23"/>
                      <a:pt x="6" y="22"/>
                    </a:cubicBezTo>
                    <a:cubicBezTo>
                      <a:pt x="8" y="15"/>
                      <a:pt x="8" y="9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6" name="Freeform 77">
                <a:extLst>
                  <a:ext uri="{FF2B5EF4-FFF2-40B4-BE49-F238E27FC236}">
                    <a16:creationId xmlns:a16="http://schemas.microsoft.com/office/drawing/2014/main" xmlns="" id="{6AA6EB7D-94A0-4EF6-BBE1-9A4A368E7DD6}"/>
                  </a:ext>
                </a:extLst>
              </p:cNvPr>
              <p:cNvSpPr/>
              <p:nvPr/>
            </p:nvSpPr>
            <p:spPr bwMode="auto">
              <a:xfrm>
                <a:off x="2171700" y="3965575"/>
                <a:ext cx="19050" cy="44450"/>
              </a:xfrm>
              <a:custGeom>
                <a:avLst/>
                <a:gdLst>
                  <a:gd name="T0" fmla="*/ 6 w 9"/>
                  <a:gd name="T1" fmla="*/ 0 h 21"/>
                  <a:gd name="T2" fmla="*/ 3 w 9"/>
                  <a:gd name="T3" fmla="*/ 3 h 21"/>
                  <a:gd name="T4" fmla="*/ 1 w 9"/>
                  <a:gd name="T5" fmla="*/ 16 h 21"/>
                  <a:gd name="T6" fmla="*/ 1 w 9"/>
                  <a:gd name="T7" fmla="*/ 20 h 21"/>
                  <a:gd name="T8" fmla="*/ 3 w 9"/>
                  <a:gd name="T9" fmla="*/ 21 h 21"/>
                  <a:gd name="T10" fmla="*/ 5 w 9"/>
                  <a:gd name="T11" fmla="*/ 20 h 21"/>
                  <a:gd name="T12" fmla="*/ 7 w 9"/>
                  <a:gd name="T13" fmla="*/ 18 h 21"/>
                  <a:gd name="T14" fmla="*/ 9 w 9"/>
                  <a:gd name="T15" fmla="*/ 3 h 21"/>
                  <a:gd name="T16" fmla="*/ 6 w 9"/>
                  <a:gd name="T1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1">
                    <a:moveTo>
                      <a:pt x="6" y="0"/>
                    </a:moveTo>
                    <a:cubicBezTo>
                      <a:pt x="5" y="0"/>
                      <a:pt x="3" y="1"/>
                      <a:pt x="3" y="3"/>
                    </a:cubicBezTo>
                    <a:cubicBezTo>
                      <a:pt x="3" y="7"/>
                      <a:pt x="4" y="13"/>
                      <a:pt x="1" y="16"/>
                    </a:cubicBezTo>
                    <a:cubicBezTo>
                      <a:pt x="0" y="17"/>
                      <a:pt x="0" y="19"/>
                      <a:pt x="1" y="20"/>
                    </a:cubicBezTo>
                    <a:cubicBezTo>
                      <a:pt x="2" y="20"/>
                      <a:pt x="2" y="21"/>
                      <a:pt x="3" y="21"/>
                    </a:cubicBezTo>
                    <a:cubicBezTo>
                      <a:pt x="4" y="21"/>
                      <a:pt x="4" y="21"/>
                      <a:pt x="5" y="20"/>
                    </a:cubicBezTo>
                    <a:cubicBezTo>
                      <a:pt x="6" y="19"/>
                      <a:pt x="6" y="18"/>
                      <a:pt x="7" y="18"/>
                    </a:cubicBezTo>
                    <a:cubicBezTo>
                      <a:pt x="9" y="13"/>
                      <a:pt x="9" y="8"/>
                      <a:pt x="9" y="3"/>
                    </a:cubicBezTo>
                    <a:cubicBezTo>
                      <a:pt x="9" y="1"/>
                      <a:pt x="7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7" name="Freeform 78">
                <a:extLst>
                  <a:ext uri="{FF2B5EF4-FFF2-40B4-BE49-F238E27FC236}">
                    <a16:creationId xmlns:a16="http://schemas.microsoft.com/office/drawing/2014/main" xmlns="" id="{A5B99157-3D17-434E-9A89-C8D9D3D94CEE}"/>
                  </a:ext>
                </a:extLst>
              </p:cNvPr>
              <p:cNvSpPr/>
              <p:nvPr/>
            </p:nvSpPr>
            <p:spPr bwMode="auto">
              <a:xfrm>
                <a:off x="2136775" y="3960813"/>
                <a:ext cx="11113" cy="9525"/>
              </a:xfrm>
              <a:custGeom>
                <a:avLst/>
                <a:gdLst>
                  <a:gd name="T0" fmla="*/ 2 w 5"/>
                  <a:gd name="T1" fmla="*/ 0 h 4"/>
                  <a:gd name="T2" fmla="*/ 1 w 5"/>
                  <a:gd name="T3" fmla="*/ 0 h 4"/>
                  <a:gd name="T4" fmla="*/ 0 w 5"/>
                  <a:gd name="T5" fmla="*/ 2 h 4"/>
                  <a:gd name="T6" fmla="*/ 1 w 5"/>
                  <a:gd name="T7" fmla="*/ 1 h 4"/>
                  <a:gd name="T8" fmla="*/ 4 w 5"/>
                  <a:gd name="T9" fmla="*/ 3 h 4"/>
                  <a:gd name="T10" fmla="*/ 4 w 5"/>
                  <a:gd name="T11" fmla="*/ 4 h 4"/>
                  <a:gd name="T12" fmla="*/ 5 w 5"/>
                  <a:gd name="T13" fmla="*/ 2 h 4"/>
                  <a:gd name="T14" fmla="*/ 2 w 5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4"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5" y="1"/>
                      <a:pt x="4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8" name="Freeform 79">
                <a:extLst>
                  <a:ext uri="{FF2B5EF4-FFF2-40B4-BE49-F238E27FC236}">
                    <a16:creationId xmlns:a16="http://schemas.microsoft.com/office/drawing/2014/main" xmlns="" id="{DEF13EAC-F1D9-4277-8A4C-23C751BFBB08}"/>
                  </a:ext>
                </a:extLst>
              </p:cNvPr>
              <p:cNvSpPr/>
              <p:nvPr/>
            </p:nvSpPr>
            <p:spPr bwMode="auto">
              <a:xfrm>
                <a:off x="2101850" y="3965575"/>
                <a:ext cx="17463" cy="11113"/>
              </a:xfrm>
              <a:custGeom>
                <a:avLst/>
                <a:gdLst>
                  <a:gd name="T0" fmla="*/ 4 w 8"/>
                  <a:gd name="T1" fmla="*/ 0 h 5"/>
                  <a:gd name="T2" fmla="*/ 3 w 8"/>
                  <a:gd name="T3" fmla="*/ 0 h 5"/>
                  <a:gd name="T4" fmla="*/ 4 w 8"/>
                  <a:gd name="T5" fmla="*/ 5 h 5"/>
                  <a:gd name="T6" fmla="*/ 5 w 8"/>
                  <a:gd name="T7" fmla="*/ 5 h 5"/>
                  <a:gd name="T8" fmla="*/ 4 w 8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0" y="2"/>
                      <a:pt x="2" y="5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8" y="4"/>
                      <a:pt x="6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59" name="Freeform 80">
                <a:extLst>
                  <a:ext uri="{FF2B5EF4-FFF2-40B4-BE49-F238E27FC236}">
                    <a16:creationId xmlns:a16="http://schemas.microsoft.com/office/drawing/2014/main" xmlns="" id="{A1FB457F-1B41-4569-8D9F-7C80B7A50DF9}"/>
                  </a:ext>
                </a:extLst>
              </p:cNvPr>
              <p:cNvSpPr/>
              <p:nvPr/>
            </p:nvSpPr>
            <p:spPr bwMode="auto">
              <a:xfrm>
                <a:off x="2087563" y="3986213"/>
                <a:ext cx="0" cy="6350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0" name="Freeform 81">
                <a:extLst>
                  <a:ext uri="{FF2B5EF4-FFF2-40B4-BE49-F238E27FC236}">
                    <a16:creationId xmlns:a16="http://schemas.microsoft.com/office/drawing/2014/main" xmlns="" id="{57903819-F99D-4C3E-9DA9-691DB59A5F8D}"/>
                  </a:ext>
                </a:extLst>
              </p:cNvPr>
              <p:cNvSpPr/>
              <p:nvPr/>
            </p:nvSpPr>
            <p:spPr bwMode="auto">
              <a:xfrm>
                <a:off x="2132013" y="3962400"/>
                <a:ext cx="15875" cy="58738"/>
              </a:xfrm>
              <a:custGeom>
                <a:avLst/>
                <a:gdLst>
                  <a:gd name="T0" fmla="*/ 3 w 7"/>
                  <a:gd name="T1" fmla="*/ 0 h 27"/>
                  <a:gd name="T2" fmla="*/ 2 w 7"/>
                  <a:gd name="T3" fmla="*/ 1 h 27"/>
                  <a:gd name="T4" fmla="*/ 1 w 7"/>
                  <a:gd name="T5" fmla="*/ 4 h 27"/>
                  <a:gd name="T6" fmla="*/ 1 w 7"/>
                  <a:gd name="T7" fmla="*/ 4 h 27"/>
                  <a:gd name="T8" fmla="*/ 1 w 7"/>
                  <a:gd name="T9" fmla="*/ 10 h 27"/>
                  <a:gd name="T10" fmla="*/ 1 w 7"/>
                  <a:gd name="T11" fmla="*/ 24 h 27"/>
                  <a:gd name="T12" fmla="*/ 4 w 7"/>
                  <a:gd name="T13" fmla="*/ 27 h 27"/>
                  <a:gd name="T14" fmla="*/ 4 w 7"/>
                  <a:gd name="T15" fmla="*/ 27 h 27"/>
                  <a:gd name="T16" fmla="*/ 6 w 7"/>
                  <a:gd name="T17" fmla="*/ 26 h 27"/>
                  <a:gd name="T18" fmla="*/ 6 w 7"/>
                  <a:gd name="T19" fmla="*/ 24 h 27"/>
                  <a:gd name="T20" fmla="*/ 7 w 7"/>
                  <a:gd name="T21" fmla="*/ 8 h 27"/>
                  <a:gd name="T22" fmla="*/ 6 w 7"/>
                  <a:gd name="T23" fmla="*/ 3 h 27"/>
                  <a:gd name="T24" fmla="*/ 6 w 7"/>
                  <a:gd name="T25" fmla="*/ 2 h 27"/>
                  <a:gd name="T26" fmla="*/ 3 w 7"/>
                  <a:gd name="T2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27">
                    <a:moveTo>
                      <a:pt x="3" y="0"/>
                    </a:moveTo>
                    <a:cubicBezTo>
                      <a:pt x="3" y="0"/>
                      <a:pt x="2" y="1"/>
                      <a:pt x="2" y="1"/>
                    </a:cubicBezTo>
                    <a:cubicBezTo>
                      <a:pt x="1" y="1"/>
                      <a:pt x="0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6"/>
                      <a:pt x="1" y="8"/>
                      <a:pt x="1" y="10"/>
                    </a:cubicBezTo>
                    <a:cubicBezTo>
                      <a:pt x="1" y="14"/>
                      <a:pt x="1" y="19"/>
                      <a:pt x="1" y="24"/>
                    </a:cubicBezTo>
                    <a:cubicBezTo>
                      <a:pt x="1" y="26"/>
                      <a:pt x="2" y="27"/>
                      <a:pt x="4" y="27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4" y="27"/>
                      <a:pt x="5" y="27"/>
                      <a:pt x="6" y="26"/>
                    </a:cubicBezTo>
                    <a:cubicBezTo>
                      <a:pt x="6" y="26"/>
                      <a:pt x="6" y="25"/>
                      <a:pt x="6" y="24"/>
                    </a:cubicBezTo>
                    <a:cubicBezTo>
                      <a:pt x="6" y="19"/>
                      <a:pt x="7" y="13"/>
                      <a:pt x="7" y="8"/>
                    </a:cubicBezTo>
                    <a:cubicBezTo>
                      <a:pt x="6" y="6"/>
                      <a:pt x="6" y="5"/>
                      <a:pt x="6" y="3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1"/>
                      <a:pt x="5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1" name="Freeform 82">
                <a:extLst>
                  <a:ext uri="{FF2B5EF4-FFF2-40B4-BE49-F238E27FC236}">
                    <a16:creationId xmlns:a16="http://schemas.microsoft.com/office/drawing/2014/main" xmlns="" id="{8124ADD5-2056-4E8B-AF9B-A06F37FD0EC8}"/>
                  </a:ext>
                </a:extLst>
              </p:cNvPr>
              <p:cNvSpPr/>
              <p:nvPr/>
            </p:nvSpPr>
            <p:spPr bwMode="auto">
              <a:xfrm>
                <a:off x="2087563" y="3978275"/>
                <a:ext cx="14288" cy="53975"/>
              </a:xfrm>
              <a:custGeom>
                <a:avLst/>
                <a:gdLst>
                  <a:gd name="T0" fmla="*/ 3 w 7"/>
                  <a:gd name="T1" fmla="*/ 0 h 25"/>
                  <a:gd name="T2" fmla="*/ 1 w 7"/>
                  <a:gd name="T3" fmla="*/ 2 h 25"/>
                  <a:gd name="T4" fmla="*/ 0 w 7"/>
                  <a:gd name="T5" fmla="*/ 4 h 25"/>
                  <a:gd name="T6" fmla="*/ 0 w 7"/>
                  <a:gd name="T7" fmla="*/ 7 h 25"/>
                  <a:gd name="T8" fmla="*/ 0 w 7"/>
                  <a:gd name="T9" fmla="*/ 10 h 25"/>
                  <a:gd name="T10" fmla="*/ 1 w 7"/>
                  <a:gd name="T11" fmla="*/ 23 h 25"/>
                  <a:gd name="T12" fmla="*/ 4 w 7"/>
                  <a:gd name="T13" fmla="*/ 25 h 25"/>
                  <a:gd name="T14" fmla="*/ 7 w 7"/>
                  <a:gd name="T15" fmla="*/ 22 h 25"/>
                  <a:gd name="T16" fmla="*/ 5 w 7"/>
                  <a:gd name="T17" fmla="*/ 8 h 25"/>
                  <a:gd name="T18" fmla="*/ 6 w 7"/>
                  <a:gd name="T19" fmla="*/ 4 h 25"/>
                  <a:gd name="T20" fmla="*/ 6 w 7"/>
                  <a:gd name="T21" fmla="*/ 2 h 25"/>
                  <a:gd name="T22" fmla="*/ 3 w 7"/>
                  <a:gd name="T2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25">
                    <a:moveTo>
                      <a:pt x="3" y="0"/>
                    </a:moveTo>
                    <a:cubicBezTo>
                      <a:pt x="2" y="0"/>
                      <a:pt x="1" y="1"/>
                      <a:pt x="1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0" y="5"/>
                      <a:pt x="0" y="6"/>
                      <a:pt x="0" y="7"/>
                    </a:cubicBezTo>
                    <a:cubicBezTo>
                      <a:pt x="0" y="8"/>
                      <a:pt x="0" y="9"/>
                      <a:pt x="0" y="10"/>
                    </a:cubicBezTo>
                    <a:cubicBezTo>
                      <a:pt x="0" y="15"/>
                      <a:pt x="0" y="19"/>
                      <a:pt x="1" y="23"/>
                    </a:cubicBezTo>
                    <a:cubicBezTo>
                      <a:pt x="2" y="25"/>
                      <a:pt x="3" y="25"/>
                      <a:pt x="4" y="25"/>
                    </a:cubicBezTo>
                    <a:cubicBezTo>
                      <a:pt x="6" y="25"/>
                      <a:pt x="7" y="24"/>
                      <a:pt x="7" y="22"/>
                    </a:cubicBezTo>
                    <a:cubicBezTo>
                      <a:pt x="6" y="18"/>
                      <a:pt x="5" y="13"/>
                      <a:pt x="5" y="8"/>
                    </a:cubicBezTo>
                    <a:cubicBezTo>
                      <a:pt x="6" y="7"/>
                      <a:pt x="6" y="5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2" name="Freeform 83">
                <a:extLst>
                  <a:ext uri="{FF2B5EF4-FFF2-40B4-BE49-F238E27FC236}">
                    <a16:creationId xmlns:a16="http://schemas.microsoft.com/office/drawing/2014/main" xmlns="" id="{DDBF6F0C-C234-4357-A43D-AA6C22469CA6}"/>
                  </a:ext>
                </a:extLst>
              </p:cNvPr>
              <p:cNvSpPr/>
              <p:nvPr/>
            </p:nvSpPr>
            <p:spPr bwMode="auto">
              <a:xfrm>
                <a:off x="2047875" y="4010025"/>
                <a:ext cx="12700" cy="23813"/>
              </a:xfrm>
              <a:custGeom>
                <a:avLst/>
                <a:gdLst>
                  <a:gd name="T0" fmla="*/ 3 w 6"/>
                  <a:gd name="T1" fmla="*/ 0 h 11"/>
                  <a:gd name="T2" fmla="*/ 1 w 6"/>
                  <a:gd name="T3" fmla="*/ 2 h 11"/>
                  <a:gd name="T4" fmla="*/ 0 w 6"/>
                  <a:gd name="T5" fmla="*/ 8 h 11"/>
                  <a:gd name="T6" fmla="*/ 3 w 6"/>
                  <a:gd name="T7" fmla="*/ 11 h 11"/>
                  <a:gd name="T8" fmla="*/ 6 w 6"/>
                  <a:gd name="T9" fmla="*/ 8 h 11"/>
                  <a:gd name="T10" fmla="*/ 6 w 6"/>
                  <a:gd name="T11" fmla="*/ 2 h 11"/>
                  <a:gd name="T12" fmla="*/ 3 w 6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1">
                    <a:moveTo>
                      <a:pt x="3" y="0"/>
                    </a:moveTo>
                    <a:cubicBezTo>
                      <a:pt x="2" y="0"/>
                      <a:pt x="1" y="1"/>
                      <a:pt x="1" y="2"/>
                    </a:cubicBezTo>
                    <a:cubicBezTo>
                      <a:pt x="1" y="4"/>
                      <a:pt x="1" y="6"/>
                      <a:pt x="0" y="8"/>
                    </a:cubicBezTo>
                    <a:cubicBezTo>
                      <a:pt x="0" y="10"/>
                      <a:pt x="2" y="11"/>
                      <a:pt x="3" y="11"/>
                    </a:cubicBezTo>
                    <a:cubicBezTo>
                      <a:pt x="4" y="11"/>
                      <a:pt x="6" y="10"/>
                      <a:pt x="6" y="8"/>
                    </a:cubicBezTo>
                    <a:cubicBezTo>
                      <a:pt x="6" y="6"/>
                      <a:pt x="6" y="4"/>
                      <a:pt x="6" y="2"/>
                    </a:cubicBezTo>
                    <a:cubicBezTo>
                      <a:pt x="6" y="1"/>
                      <a:pt x="5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3" name="Freeform 84">
                <a:extLst>
                  <a:ext uri="{FF2B5EF4-FFF2-40B4-BE49-F238E27FC236}">
                    <a16:creationId xmlns:a16="http://schemas.microsoft.com/office/drawing/2014/main" xmlns="" id="{69AE02DF-9294-473F-BC32-3CD6ACFDB43F}"/>
                  </a:ext>
                </a:extLst>
              </p:cNvPr>
              <p:cNvSpPr/>
              <p:nvPr/>
            </p:nvSpPr>
            <p:spPr bwMode="auto">
              <a:xfrm>
                <a:off x="1992313" y="3883025"/>
                <a:ext cx="17463" cy="106363"/>
              </a:xfrm>
              <a:custGeom>
                <a:avLst/>
                <a:gdLst>
                  <a:gd name="T0" fmla="*/ 3 w 8"/>
                  <a:gd name="T1" fmla="*/ 0 h 49"/>
                  <a:gd name="T2" fmla="*/ 0 w 8"/>
                  <a:gd name="T3" fmla="*/ 3 h 49"/>
                  <a:gd name="T4" fmla="*/ 0 w 8"/>
                  <a:gd name="T5" fmla="*/ 5 h 49"/>
                  <a:gd name="T6" fmla="*/ 1 w 8"/>
                  <a:gd name="T7" fmla="*/ 13 h 49"/>
                  <a:gd name="T8" fmla="*/ 2 w 8"/>
                  <a:gd name="T9" fmla="*/ 38 h 49"/>
                  <a:gd name="T10" fmla="*/ 3 w 8"/>
                  <a:gd name="T11" fmla="*/ 46 h 49"/>
                  <a:gd name="T12" fmla="*/ 3 w 8"/>
                  <a:gd name="T13" fmla="*/ 46 h 49"/>
                  <a:gd name="T14" fmla="*/ 5 w 8"/>
                  <a:gd name="T15" fmla="*/ 49 h 49"/>
                  <a:gd name="T16" fmla="*/ 6 w 8"/>
                  <a:gd name="T17" fmla="*/ 49 h 49"/>
                  <a:gd name="T18" fmla="*/ 8 w 8"/>
                  <a:gd name="T19" fmla="*/ 47 h 49"/>
                  <a:gd name="T20" fmla="*/ 8 w 8"/>
                  <a:gd name="T21" fmla="*/ 43 h 49"/>
                  <a:gd name="T22" fmla="*/ 7 w 8"/>
                  <a:gd name="T23" fmla="*/ 17 h 49"/>
                  <a:gd name="T24" fmla="*/ 6 w 8"/>
                  <a:gd name="T25" fmla="*/ 4 h 49"/>
                  <a:gd name="T26" fmla="*/ 6 w 8"/>
                  <a:gd name="T27" fmla="*/ 2 h 49"/>
                  <a:gd name="T28" fmla="*/ 3 w 8"/>
                  <a:gd name="T2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" h="49">
                    <a:moveTo>
                      <a:pt x="3" y="0"/>
                    </a:moveTo>
                    <a:cubicBezTo>
                      <a:pt x="2" y="0"/>
                      <a:pt x="0" y="1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1" y="7"/>
                      <a:pt x="1" y="10"/>
                      <a:pt x="1" y="13"/>
                    </a:cubicBezTo>
                    <a:cubicBezTo>
                      <a:pt x="2" y="21"/>
                      <a:pt x="2" y="30"/>
                      <a:pt x="2" y="38"/>
                    </a:cubicBezTo>
                    <a:cubicBezTo>
                      <a:pt x="3" y="41"/>
                      <a:pt x="3" y="43"/>
                      <a:pt x="3" y="46"/>
                    </a:cubicBezTo>
                    <a:cubicBezTo>
                      <a:pt x="3" y="46"/>
                      <a:pt x="3" y="46"/>
                      <a:pt x="3" y="46"/>
                    </a:cubicBezTo>
                    <a:cubicBezTo>
                      <a:pt x="3" y="48"/>
                      <a:pt x="4" y="49"/>
                      <a:pt x="5" y="49"/>
                    </a:cubicBezTo>
                    <a:cubicBezTo>
                      <a:pt x="5" y="49"/>
                      <a:pt x="6" y="49"/>
                      <a:pt x="6" y="49"/>
                    </a:cubicBezTo>
                    <a:cubicBezTo>
                      <a:pt x="7" y="49"/>
                      <a:pt x="8" y="48"/>
                      <a:pt x="8" y="47"/>
                    </a:cubicBezTo>
                    <a:cubicBezTo>
                      <a:pt x="8" y="45"/>
                      <a:pt x="8" y="44"/>
                      <a:pt x="8" y="43"/>
                    </a:cubicBezTo>
                    <a:cubicBezTo>
                      <a:pt x="8" y="34"/>
                      <a:pt x="8" y="26"/>
                      <a:pt x="7" y="17"/>
                    </a:cubicBezTo>
                    <a:cubicBezTo>
                      <a:pt x="7" y="12"/>
                      <a:pt x="6" y="8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4" name="Freeform 85">
                <a:extLst>
                  <a:ext uri="{FF2B5EF4-FFF2-40B4-BE49-F238E27FC236}">
                    <a16:creationId xmlns:a16="http://schemas.microsoft.com/office/drawing/2014/main" xmlns="" id="{3D8B06E9-6B5E-426C-96D2-3C74EDB7CEF2}"/>
                  </a:ext>
                </a:extLst>
              </p:cNvPr>
              <p:cNvSpPr/>
              <p:nvPr/>
            </p:nvSpPr>
            <p:spPr bwMode="auto">
              <a:xfrm>
                <a:off x="1949450" y="3894138"/>
                <a:ext cx="20638" cy="49213"/>
              </a:xfrm>
              <a:custGeom>
                <a:avLst/>
                <a:gdLst>
                  <a:gd name="T0" fmla="*/ 3 w 10"/>
                  <a:gd name="T1" fmla="*/ 0 h 23"/>
                  <a:gd name="T2" fmla="*/ 1 w 10"/>
                  <a:gd name="T3" fmla="*/ 4 h 23"/>
                  <a:gd name="T4" fmla="*/ 1 w 10"/>
                  <a:gd name="T5" fmla="*/ 5 h 23"/>
                  <a:gd name="T6" fmla="*/ 2 w 10"/>
                  <a:gd name="T7" fmla="*/ 10 h 23"/>
                  <a:gd name="T8" fmla="*/ 4 w 10"/>
                  <a:gd name="T9" fmla="*/ 21 h 23"/>
                  <a:gd name="T10" fmla="*/ 7 w 10"/>
                  <a:gd name="T11" fmla="*/ 23 h 23"/>
                  <a:gd name="T12" fmla="*/ 10 w 10"/>
                  <a:gd name="T13" fmla="*/ 20 h 23"/>
                  <a:gd name="T14" fmla="*/ 7 w 10"/>
                  <a:gd name="T15" fmla="*/ 9 h 23"/>
                  <a:gd name="T16" fmla="*/ 6 w 10"/>
                  <a:gd name="T17" fmla="*/ 4 h 23"/>
                  <a:gd name="T18" fmla="*/ 6 w 10"/>
                  <a:gd name="T19" fmla="*/ 2 h 23"/>
                  <a:gd name="T20" fmla="*/ 3 w 10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23">
                    <a:moveTo>
                      <a:pt x="3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7"/>
                      <a:pt x="1" y="8"/>
                      <a:pt x="2" y="10"/>
                    </a:cubicBezTo>
                    <a:cubicBezTo>
                      <a:pt x="3" y="13"/>
                      <a:pt x="4" y="17"/>
                      <a:pt x="4" y="21"/>
                    </a:cubicBezTo>
                    <a:cubicBezTo>
                      <a:pt x="5" y="22"/>
                      <a:pt x="6" y="23"/>
                      <a:pt x="7" y="23"/>
                    </a:cubicBezTo>
                    <a:cubicBezTo>
                      <a:pt x="8" y="23"/>
                      <a:pt x="10" y="21"/>
                      <a:pt x="10" y="20"/>
                    </a:cubicBezTo>
                    <a:cubicBezTo>
                      <a:pt x="9" y="16"/>
                      <a:pt x="8" y="12"/>
                      <a:pt x="7" y="9"/>
                    </a:cubicBezTo>
                    <a:cubicBezTo>
                      <a:pt x="7" y="7"/>
                      <a:pt x="7" y="6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1"/>
                      <a:pt x="5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5" name="Freeform 86">
                <a:extLst>
                  <a:ext uri="{FF2B5EF4-FFF2-40B4-BE49-F238E27FC236}">
                    <a16:creationId xmlns:a16="http://schemas.microsoft.com/office/drawing/2014/main" xmlns="" id="{51027F6E-DFFA-42F9-9887-40284970BB2B}"/>
                  </a:ext>
                </a:extLst>
              </p:cNvPr>
              <p:cNvSpPr/>
              <p:nvPr/>
            </p:nvSpPr>
            <p:spPr bwMode="auto">
              <a:xfrm>
                <a:off x="1908175" y="3894138"/>
                <a:ext cx="17463" cy="55563"/>
              </a:xfrm>
              <a:custGeom>
                <a:avLst/>
                <a:gdLst>
                  <a:gd name="T0" fmla="*/ 3 w 8"/>
                  <a:gd name="T1" fmla="*/ 0 h 26"/>
                  <a:gd name="T2" fmla="*/ 0 w 8"/>
                  <a:gd name="T3" fmla="*/ 2 h 26"/>
                  <a:gd name="T4" fmla="*/ 0 w 8"/>
                  <a:gd name="T5" fmla="*/ 6 h 26"/>
                  <a:gd name="T6" fmla="*/ 1 w 8"/>
                  <a:gd name="T7" fmla="*/ 10 h 26"/>
                  <a:gd name="T8" fmla="*/ 3 w 8"/>
                  <a:gd name="T9" fmla="*/ 24 h 26"/>
                  <a:gd name="T10" fmla="*/ 4 w 8"/>
                  <a:gd name="T11" fmla="*/ 26 h 26"/>
                  <a:gd name="T12" fmla="*/ 5 w 8"/>
                  <a:gd name="T13" fmla="*/ 26 h 26"/>
                  <a:gd name="T14" fmla="*/ 7 w 8"/>
                  <a:gd name="T15" fmla="*/ 26 h 26"/>
                  <a:gd name="T16" fmla="*/ 8 w 8"/>
                  <a:gd name="T17" fmla="*/ 23 h 26"/>
                  <a:gd name="T18" fmla="*/ 6 w 8"/>
                  <a:gd name="T19" fmla="*/ 10 h 26"/>
                  <a:gd name="T20" fmla="*/ 6 w 8"/>
                  <a:gd name="T21" fmla="*/ 6 h 26"/>
                  <a:gd name="T22" fmla="*/ 6 w 8"/>
                  <a:gd name="T23" fmla="*/ 2 h 26"/>
                  <a:gd name="T24" fmla="*/ 3 w 8"/>
                  <a:gd name="T2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6">
                    <a:moveTo>
                      <a:pt x="3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4"/>
                      <a:pt x="0" y="5"/>
                      <a:pt x="0" y="6"/>
                    </a:cubicBezTo>
                    <a:cubicBezTo>
                      <a:pt x="0" y="8"/>
                      <a:pt x="0" y="9"/>
                      <a:pt x="1" y="10"/>
                    </a:cubicBezTo>
                    <a:cubicBezTo>
                      <a:pt x="1" y="15"/>
                      <a:pt x="2" y="19"/>
                      <a:pt x="3" y="24"/>
                    </a:cubicBezTo>
                    <a:cubicBezTo>
                      <a:pt x="3" y="25"/>
                      <a:pt x="3" y="25"/>
                      <a:pt x="4" y="26"/>
                    </a:cubicBezTo>
                    <a:cubicBezTo>
                      <a:pt x="4" y="26"/>
                      <a:pt x="5" y="26"/>
                      <a:pt x="5" y="26"/>
                    </a:cubicBezTo>
                    <a:cubicBezTo>
                      <a:pt x="6" y="26"/>
                      <a:pt x="6" y="26"/>
                      <a:pt x="7" y="26"/>
                    </a:cubicBezTo>
                    <a:cubicBezTo>
                      <a:pt x="8" y="25"/>
                      <a:pt x="8" y="24"/>
                      <a:pt x="8" y="23"/>
                    </a:cubicBezTo>
                    <a:cubicBezTo>
                      <a:pt x="7" y="19"/>
                      <a:pt x="7" y="15"/>
                      <a:pt x="6" y="10"/>
                    </a:cubicBezTo>
                    <a:cubicBezTo>
                      <a:pt x="6" y="9"/>
                      <a:pt x="6" y="8"/>
                      <a:pt x="6" y="6"/>
                    </a:cubicBezTo>
                    <a:cubicBezTo>
                      <a:pt x="6" y="5"/>
                      <a:pt x="6" y="4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6" name="Freeform 87">
                <a:extLst>
                  <a:ext uri="{FF2B5EF4-FFF2-40B4-BE49-F238E27FC236}">
                    <a16:creationId xmlns:a16="http://schemas.microsoft.com/office/drawing/2014/main" xmlns="" id="{5C8421EC-8ACC-4913-990E-7DC2EA5DA934}"/>
                  </a:ext>
                </a:extLst>
              </p:cNvPr>
              <p:cNvSpPr/>
              <p:nvPr/>
            </p:nvSpPr>
            <p:spPr bwMode="auto">
              <a:xfrm>
                <a:off x="1863725" y="3895725"/>
                <a:ext cx="30163" cy="57150"/>
              </a:xfrm>
              <a:custGeom>
                <a:avLst/>
                <a:gdLst>
                  <a:gd name="T0" fmla="*/ 3 w 14"/>
                  <a:gd name="T1" fmla="*/ 0 h 26"/>
                  <a:gd name="T2" fmla="*/ 0 w 14"/>
                  <a:gd name="T3" fmla="*/ 3 h 26"/>
                  <a:gd name="T4" fmla="*/ 0 w 14"/>
                  <a:gd name="T5" fmla="*/ 3 h 26"/>
                  <a:gd name="T6" fmla="*/ 2 w 14"/>
                  <a:gd name="T7" fmla="*/ 9 h 26"/>
                  <a:gd name="T8" fmla="*/ 9 w 14"/>
                  <a:gd name="T9" fmla="*/ 25 h 26"/>
                  <a:gd name="T10" fmla="*/ 9 w 14"/>
                  <a:gd name="T11" fmla="*/ 25 h 26"/>
                  <a:gd name="T12" fmla="*/ 11 w 14"/>
                  <a:gd name="T13" fmla="*/ 26 h 26"/>
                  <a:gd name="T14" fmla="*/ 14 w 14"/>
                  <a:gd name="T15" fmla="*/ 25 h 26"/>
                  <a:gd name="T16" fmla="*/ 14 w 14"/>
                  <a:gd name="T17" fmla="*/ 23 h 26"/>
                  <a:gd name="T18" fmla="*/ 8 w 14"/>
                  <a:gd name="T19" fmla="*/ 9 h 26"/>
                  <a:gd name="T20" fmla="*/ 6 w 14"/>
                  <a:gd name="T21" fmla="*/ 4 h 26"/>
                  <a:gd name="T22" fmla="*/ 6 w 14"/>
                  <a:gd name="T23" fmla="*/ 2 h 26"/>
                  <a:gd name="T24" fmla="*/ 3 w 14"/>
                  <a:gd name="T2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26">
                    <a:moveTo>
                      <a:pt x="3" y="0"/>
                    </a:moveTo>
                    <a:cubicBezTo>
                      <a:pt x="2" y="0"/>
                      <a:pt x="0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5"/>
                      <a:pt x="1" y="7"/>
                      <a:pt x="2" y="9"/>
                    </a:cubicBezTo>
                    <a:cubicBezTo>
                      <a:pt x="4" y="14"/>
                      <a:pt x="7" y="19"/>
                      <a:pt x="9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10" y="26"/>
                      <a:pt x="10" y="26"/>
                      <a:pt x="11" y="26"/>
                    </a:cubicBezTo>
                    <a:cubicBezTo>
                      <a:pt x="13" y="26"/>
                      <a:pt x="14" y="26"/>
                      <a:pt x="14" y="25"/>
                    </a:cubicBezTo>
                    <a:cubicBezTo>
                      <a:pt x="14" y="24"/>
                      <a:pt x="14" y="24"/>
                      <a:pt x="14" y="23"/>
                    </a:cubicBezTo>
                    <a:cubicBezTo>
                      <a:pt x="12" y="18"/>
                      <a:pt x="10" y="14"/>
                      <a:pt x="8" y="9"/>
                    </a:cubicBezTo>
                    <a:cubicBezTo>
                      <a:pt x="7" y="7"/>
                      <a:pt x="7" y="6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7" name="Freeform 88">
                <a:extLst>
                  <a:ext uri="{FF2B5EF4-FFF2-40B4-BE49-F238E27FC236}">
                    <a16:creationId xmlns:a16="http://schemas.microsoft.com/office/drawing/2014/main" xmlns="" id="{772927E1-6E09-4EB3-B933-FA97CF18B8A6}"/>
                  </a:ext>
                </a:extLst>
              </p:cNvPr>
              <p:cNvSpPr/>
              <p:nvPr/>
            </p:nvSpPr>
            <p:spPr bwMode="auto">
              <a:xfrm>
                <a:off x="1820863" y="3881438"/>
                <a:ext cx="28575" cy="65088"/>
              </a:xfrm>
              <a:custGeom>
                <a:avLst/>
                <a:gdLst>
                  <a:gd name="T0" fmla="*/ 4 w 14"/>
                  <a:gd name="T1" fmla="*/ 0 h 30"/>
                  <a:gd name="T2" fmla="*/ 1 w 14"/>
                  <a:gd name="T3" fmla="*/ 4 h 30"/>
                  <a:gd name="T4" fmla="*/ 2 w 14"/>
                  <a:gd name="T5" fmla="*/ 6 h 30"/>
                  <a:gd name="T6" fmla="*/ 4 w 14"/>
                  <a:gd name="T7" fmla="*/ 13 h 30"/>
                  <a:gd name="T8" fmla="*/ 8 w 14"/>
                  <a:gd name="T9" fmla="*/ 28 h 30"/>
                  <a:gd name="T10" fmla="*/ 10 w 14"/>
                  <a:gd name="T11" fmla="*/ 30 h 30"/>
                  <a:gd name="T12" fmla="*/ 13 w 14"/>
                  <a:gd name="T13" fmla="*/ 27 h 30"/>
                  <a:gd name="T14" fmla="*/ 10 w 14"/>
                  <a:gd name="T15" fmla="*/ 14 h 30"/>
                  <a:gd name="T16" fmla="*/ 8 w 14"/>
                  <a:gd name="T17" fmla="*/ 7 h 30"/>
                  <a:gd name="T18" fmla="*/ 6 w 14"/>
                  <a:gd name="T19" fmla="*/ 1 h 30"/>
                  <a:gd name="T20" fmla="*/ 4 w 14"/>
                  <a:gd name="T2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30">
                    <a:moveTo>
                      <a:pt x="4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1" y="4"/>
                      <a:pt x="2" y="5"/>
                      <a:pt x="2" y="6"/>
                    </a:cubicBezTo>
                    <a:cubicBezTo>
                      <a:pt x="3" y="8"/>
                      <a:pt x="4" y="10"/>
                      <a:pt x="4" y="13"/>
                    </a:cubicBezTo>
                    <a:cubicBezTo>
                      <a:pt x="6" y="18"/>
                      <a:pt x="7" y="23"/>
                      <a:pt x="8" y="28"/>
                    </a:cubicBezTo>
                    <a:cubicBezTo>
                      <a:pt x="8" y="30"/>
                      <a:pt x="9" y="30"/>
                      <a:pt x="10" y="30"/>
                    </a:cubicBezTo>
                    <a:cubicBezTo>
                      <a:pt x="12" y="30"/>
                      <a:pt x="14" y="29"/>
                      <a:pt x="13" y="27"/>
                    </a:cubicBezTo>
                    <a:cubicBezTo>
                      <a:pt x="12" y="23"/>
                      <a:pt x="11" y="18"/>
                      <a:pt x="10" y="14"/>
                    </a:cubicBezTo>
                    <a:cubicBezTo>
                      <a:pt x="10" y="12"/>
                      <a:pt x="9" y="10"/>
                      <a:pt x="8" y="7"/>
                    </a:cubicBezTo>
                    <a:cubicBezTo>
                      <a:pt x="8" y="5"/>
                      <a:pt x="7" y="3"/>
                      <a:pt x="6" y="1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8" name="Freeform 89">
                <a:extLst>
                  <a:ext uri="{FF2B5EF4-FFF2-40B4-BE49-F238E27FC236}">
                    <a16:creationId xmlns:a16="http://schemas.microsoft.com/office/drawing/2014/main" xmlns="" id="{3A5BF1CA-9F18-4B06-BC0C-0D7AB2BF90A2}"/>
                  </a:ext>
                </a:extLst>
              </p:cNvPr>
              <p:cNvSpPr/>
              <p:nvPr/>
            </p:nvSpPr>
            <p:spPr bwMode="auto">
              <a:xfrm>
                <a:off x="1770063" y="3879850"/>
                <a:ext cx="36513" cy="68263"/>
              </a:xfrm>
              <a:custGeom>
                <a:avLst/>
                <a:gdLst>
                  <a:gd name="T0" fmla="*/ 3 w 17"/>
                  <a:gd name="T1" fmla="*/ 0 h 32"/>
                  <a:gd name="T2" fmla="*/ 2 w 17"/>
                  <a:gd name="T3" fmla="*/ 0 h 32"/>
                  <a:gd name="T4" fmla="*/ 0 w 17"/>
                  <a:gd name="T5" fmla="*/ 4 h 32"/>
                  <a:gd name="T6" fmla="*/ 0 w 17"/>
                  <a:gd name="T7" fmla="*/ 5 h 32"/>
                  <a:gd name="T8" fmla="*/ 11 w 17"/>
                  <a:gd name="T9" fmla="*/ 30 h 32"/>
                  <a:gd name="T10" fmla="*/ 11 w 17"/>
                  <a:gd name="T11" fmla="*/ 31 h 32"/>
                  <a:gd name="T12" fmla="*/ 13 w 17"/>
                  <a:gd name="T13" fmla="*/ 32 h 32"/>
                  <a:gd name="T14" fmla="*/ 16 w 17"/>
                  <a:gd name="T15" fmla="*/ 31 h 32"/>
                  <a:gd name="T16" fmla="*/ 16 w 17"/>
                  <a:gd name="T17" fmla="*/ 28 h 32"/>
                  <a:gd name="T18" fmla="*/ 6 w 17"/>
                  <a:gd name="T19" fmla="*/ 7 h 32"/>
                  <a:gd name="T20" fmla="*/ 5 w 17"/>
                  <a:gd name="T21" fmla="*/ 2 h 32"/>
                  <a:gd name="T22" fmla="*/ 5 w 17"/>
                  <a:gd name="T23" fmla="*/ 1 h 32"/>
                  <a:gd name="T24" fmla="*/ 3 w 17"/>
                  <a:gd name="T2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32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1"/>
                      <a:pt x="0" y="2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2" y="14"/>
                      <a:pt x="7" y="22"/>
                      <a:pt x="11" y="30"/>
                    </a:cubicBezTo>
                    <a:cubicBezTo>
                      <a:pt x="11" y="30"/>
                      <a:pt x="11" y="31"/>
                      <a:pt x="11" y="31"/>
                    </a:cubicBezTo>
                    <a:cubicBezTo>
                      <a:pt x="12" y="32"/>
                      <a:pt x="13" y="32"/>
                      <a:pt x="13" y="32"/>
                    </a:cubicBezTo>
                    <a:cubicBezTo>
                      <a:pt x="14" y="32"/>
                      <a:pt x="15" y="32"/>
                      <a:pt x="16" y="31"/>
                    </a:cubicBezTo>
                    <a:cubicBezTo>
                      <a:pt x="16" y="30"/>
                      <a:pt x="17" y="29"/>
                      <a:pt x="16" y="28"/>
                    </a:cubicBezTo>
                    <a:cubicBezTo>
                      <a:pt x="13" y="22"/>
                      <a:pt x="8" y="15"/>
                      <a:pt x="6" y="7"/>
                    </a:cubicBezTo>
                    <a:cubicBezTo>
                      <a:pt x="6" y="6"/>
                      <a:pt x="5" y="4"/>
                      <a:pt x="5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69" name="Freeform 90">
                <a:extLst>
                  <a:ext uri="{FF2B5EF4-FFF2-40B4-BE49-F238E27FC236}">
                    <a16:creationId xmlns:a16="http://schemas.microsoft.com/office/drawing/2014/main" xmlns="" id="{B68C7B5B-4809-4E0F-9495-61262E61C911}"/>
                  </a:ext>
                </a:extLst>
              </p:cNvPr>
              <p:cNvSpPr/>
              <p:nvPr/>
            </p:nvSpPr>
            <p:spPr bwMode="auto">
              <a:xfrm>
                <a:off x="1725613" y="3857625"/>
                <a:ext cx="26988" cy="71438"/>
              </a:xfrm>
              <a:custGeom>
                <a:avLst/>
                <a:gdLst>
                  <a:gd name="T0" fmla="*/ 3 w 13"/>
                  <a:gd name="T1" fmla="*/ 0 h 33"/>
                  <a:gd name="T2" fmla="*/ 0 w 13"/>
                  <a:gd name="T3" fmla="*/ 4 h 33"/>
                  <a:gd name="T4" fmla="*/ 0 w 13"/>
                  <a:gd name="T5" fmla="*/ 5 h 33"/>
                  <a:gd name="T6" fmla="*/ 2 w 13"/>
                  <a:gd name="T7" fmla="*/ 10 h 33"/>
                  <a:gd name="T8" fmla="*/ 7 w 13"/>
                  <a:gd name="T9" fmla="*/ 31 h 33"/>
                  <a:gd name="T10" fmla="*/ 10 w 13"/>
                  <a:gd name="T11" fmla="*/ 33 h 33"/>
                  <a:gd name="T12" fmla="*/ 12 w 13"/>
                  <a:gd name="T13" fmla="*/ 30 h 33"/>
                  <a:gd name="T14" fmla="*/ 8 w 13"/>
                  <a:gd name="T15" fmla="*/ 11 h 33"/>
                  <a:gd name="T16" fmla="*/ 6 w 13"/>
                  <a:gd name="T17" fmla="*/ 5 h 33"/>
                  <a:gd name="T18" fmla="*/ 5 w 13"/>
                  <a:gd name="T19" fmla="*/ 2 h 33"/>
                  <a:gd name="T20" fmla="*/ 3 w 13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33">
                    <a:moveTo>
                      <a:pt x="3" y="0"/>
                    </a:moveTo>
                    <a:cubicBezTo>
                      <a:pt x="1" y="0"/>
                      <a:pt x="0" y="2"/>
                      <a:pt x="0" y="4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1" y="6"/>
                      <a:pt x="1" y="8"/>
                      <a:pt x="2" y="10"/>
                    </a:cubicBezTo>
                    <a:cubicBezTo>
                      <a:pt x="4" y="17"/>
                      <a:pt x="5" y="24"/>
                      <a:pt x="7" y="31"/>
                    </a:cubicBezTo>
                    <a:cubicBezTo>
                      <a:pt x="7" y="33"/>
                      <a:pt x="9" y="33"/>
                      <a:pt x="10" y="33"/>
                    </a:cubicBezTo>
                    <a:cubicBezTo>
                      <a:pt x="11" y="33"/>
                      <a:pt x="13" y="32"/>
                      <a:pt x="12" y="30"/>
                    </a:cubicBezTo>
                    <a:cubicBezTo>
                      <a:pt x="10" y="24"/>
                      <a:pt x="9" y="18"/>
                      <a:pt x="8" y="11"/>
                    </a:cubicBezTo>
                    <a:cubicBezTo>
                      <a:pt x="7" y="9"/>
                      <a:pt x="7" y="7"/>
                      <a:pt x="6" y="5"/>
                    </a:cubicBezTo>
                    <a:cubicBezTo>
                      <a:pt x="6" y="4"/>
                      <a:pt x="5" y="3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0" name="Freeform 91">
                <a:extLst>
                  <a:ext uri="{FF2B5EF4-FFF2-40B4-BE49-F238E27FC236}">
                    <a16:creationId xmlns:a16="http://schemas.microsoft.com/office/drawing/2014/main" xmlns="" id="{8739FC28-DF80-488F-B2C7-0F2DA624B813}"/>
                  </a:ext>
                </a:extLst>
              </p:cNvPr>
              <p:cNvSpPr/>
              <p:nvPr/>
            </p:nvSpPr>
            <p:spPr bwMode="auto">
              <a:xfrm>
                <a:off x="1679575" y="3875088"/>
                <a:ext cx="28575" cy="47625"/>
              </a:xfrm>
              <a:custGeom>
                <a:avLst/>
                <a:gdLst>
                  <a:gd name="T0" fmla="*/ 2 w 13"/>
                  <a:gd name="T1" fmla="*/ 0 h 22"/>
                  <a:gd name="T2" fmla="*/ 0 w 13"/>
                  <a:gd name="T3" fmla="*/ 1 h 22"/>
                  <a:gd name="T4" fmla="*/ 0 w 13"/>
                  <a:gd name="T5" fmla="*/ 2 h 22"/>
                  <a:gd name="T6" fmla="*/ 6 w 13"/>
                  <a:gd name="T7" fmla="*/ 19 h 22"/>
                  <a:gd name="T8" fmla="*/ 7 w 13"/>
                  <a:gd name="T9" fmla="*/ 21 h 22"/>
                  <a:gd name="T10" fmla="*/ 10 w 13"/>
                  <a:gd name="T11" fmla="*/ 22 h 22"/>
                  <a:gd name="T12" fmla="*/ 12 w 13"/>
                  <a:gd name="T13" fmla="*/ 21 h 22"/>
                  <a:gd name="T14" fmla="*/ 12 w 13"/>
                  <a:gd name="T15" fmla="*/ 18 h 22"/>
                  <a:gd name="T16" fmla="*/ 5 w 13"/>
                  <a:gd name="T17" fmla="*/ 2 h 22"/>
                  <a:gd name="T18" fmla="*/ 5 w 13"/>
                  <a:gd name="T19" fmla="*/ 1 h 22"/>
                  <a:gd name="T20" fmla="*/ 2 w 13"/>
                  <a:gd name="T2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22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8"/>
                      <a:pt x="3" y="13"/>
                      <a:pt x="6" y="19"/>
                    </a:cubicBezTo>
                    <a:cubicBezTo>
                      <a:pt x="7" y="19"/>
                      <a:pt x="7" y="20"/>
                      <a:pt x="7" y="21"/>
                    </a:cubicBezTo>
                    <a:cubicBezTo>
                      <a:pt x="8" y="22"/>
                      <a:pt x="9" y="22"/>
                      <a:pt x="10" y="22"/>
                    </a:cubicBezTo>
                    <a:cubicBezTo>
                      <a:pt x="10" y="22"/>
                      <a:pt x="11" y="22"/>
                      <a:pt x="12" y="21"/>
                    </a:cubicBezTo>
                    <a:cubicBezTo>
                      <a:pt x="13" y="21"/>
                      <a:pt x="13" y="19"/>
                      <a:pt x="12" y="18"/>
                    </a:cubicBezTo>
                    <a:cubicBezTo>
                      <a:pt x="9" y="13"/>
                      <a:pt x="6" y="8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3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1" name="Freeform 92">
                <a:extLst>
                  <a:ext uri="{FF2B5EF4-FFF2-40B4-BE49-F238E27FC236}">
                    <a16:creationId xmlns:a16="http://schemas.microsoft.com/office/drawing/2014/main" xmlns="" id="{48B15802-2AEA-4AEA-87A7-0BCA71812F70}"/>
                  </a:ext>
                </a:extLst>
              </p:cNvPr>
              <p:cNvSpPr/>
              <p:nvPr/>
            </p:nvSpPr>
            <p:spPr bwMode="auto">
              <a:xfrm>
                <a:off x="1485900" y="3989388"/>
                <a:ext cx="12700" cy="33338"/>
              </a:xfrm>
              <a:custGeom>
                <a:avLst/>
                <a:gdLst>
                  <a:gd name="T0" fmla="*/ 2 w 6"/>
                  <a:gd name="T1" fmla="*/ 0 h 16"/>
                  <a:gd name="T2" fmla="*/ 1 w 6"/>
                  <a:gd name="T3" fmla="*/ 1 h 16"/>
                  <a:gd name="T4" fmla="*/ 0 w 6"/>
                  <a:gd name="T5" fmla="*/ 3 h 16"/>
                  <a:gd name="T6" fmla="*/ 0 w 6"/>
                  <a:gd name="T7" fmla="*/ 6 h 16"/>
                  <a:gd name="T8" fmla="*/ 1 w 6"/>
                  <a:gd name="T9" fmla="*/ 14 h 16"/>
                  <a:gd name="T10" fmla="*/ 3 w 6"/>
                  <a:gd name="T11" fmla="*/ 16 h 16"/>
                  <a:gd name="T12" fmla="*/ 6 w 6"/>
                  <a:gd name="T13" fmla="*/ 14 h 16"/>
                  <a:gd name="T14" fmla="*/ 6 w 6"/>
                  <a:gd name="T15" fmla="*/ 8 h 16"/>
                  <a:gd name="T16" fmla="*/ 6 w 6"/>
                  <a:gd name="T17" fmla="*/ 3 h 16"/>
                  <a:gd name="T18" fmla="*/ 5 w 6"/>
                  <a:gd name="T19" fmla="*/ 2 h 16"/>
                  <a:gd name="T20" fmla="*/ 2 w 6"/>
                  <a:gd name="T2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16">
                    <a:moveTo>
                      <a:pt x="2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0" y="5"/>
                      <a:pt x="0" y="6"/>
                    </a:cubicBezTo>
                    <a:cubicBezTo>
                      <a:pt x="1" y="9"/>
                      <a:pt x="1" y="11"/>
                      <a:pt x="1" y="14"/>
                    </a:cubicBezTo>
                    <a:cubicBezTo>
                      <a:pt x="0" y="16"/>
                      <a:pt x="2" y="16"/>
                      <a:pt x="3" y="16"/>
                    </a:cubicBezTo>
                    <a:cubicBezTo>
                      <a:pt x="4" y="16"/>
                      <a:pt x="6" y="16"/>
                      <a:pt x="6" y="14"/>
                    </a:cubicBezTo>
                    <a:cubicBezTo>
                      <a:pt x="6" y="12"/>
                      <a:pt x="6" y="10"/>
                      <a:pt x="6" y="8"/>
                    </a:cubicBezTo>
                    <a:cubicBezTo>
                      <a:pt x="6" y="6"/>
                      <a:pt x="6" y="5"/>
                      <a:pt x="6" y="3"/>
                    </a:cubicBezTo>
                    <a:cubicBezTo>
                      <a:pt x="6" y="3"/>
                      <a:pt x="5" y="2"/>
                      <a:pt x="5" y="2"/>
                    </a:cubicBezTo>
                    <a:cubicBezTo>
                      <a:pt x="5" y="1"/>
                      <a:pt x="4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2" name="Freeform 93">
                <a:extLst>
                  <a:ext uri="{FF2B5EF4-FFF2-40B4-BE49-F238E27FC236}">
                    <a16:creationId xmlns:a16="http://schemas.microsoft.com/office/drawing/2014/main" xmlns="" id="{B3540BCE-C426-45CE-8F41-2BB2F20D05DE}"/>
                  </a:ext>
                </a:extLst>
              </p:cNvPr>
              <p:cNvSpPr/>
              <p:nvPr/>
            </p:nvSpPr>
            <p:spPr bwMode="auto">
              <a:xfrm>
                <a:off x="1454150" y="3976688"/>
                <a:ext cx="12700" cy="46038"/>
              </a:xfrm>
              <a:custGeom>
                <a:avLst/>
                <a:gdLst>
                  <a:gd name="T0" fmla="*/ 3 w 6"/>
                  <a:gd name="T1" fmla="*/ 0 h 22"/>
                  <a:gd name="T2" fmla="*/ 1 w 6"/>
                  <a:gd name="T3" fmla="*/ 1 h 22"/>
                  <a:gd name="T4" fmla="*/ 0 w 6"/>
                  <a:gd name="T5" fmla="*/ 2 h 22"/>
                  <a:gd name="T6" fmla="*/ 0 w 6"/>
                  <a:gd name="T7" fmla="*/ 7 h 22"/>
                  <a:gd name="T8" fmla="*/ 0 w 6"/>
                  <a:gd name="T9" fmla="*/ 19 h 22"/>
                  <a:gd name="T10" fmla="*/ 2 w 6"/>
                  <a:gd name="T11" fmla="*/ 22 h 22"/>
                  <a:gd name="T12" fmla="*/ 5 w 6"/>
                  <a:gd name="T13" fmla="*/ 20 h 22"/>
                  <a:gd name="T14" fmla="*/ 6 w 6"/>
                  <a:gd name="T15" fmla="*/ 9 h 22"/>
                  <a:gd name="T16" fmla="*/ 6 w 6"/>
                  <a:gd name="T17" fmla="*/ 3 h 22"/>
                  <a:gd name="T18" fmla="*/ 6 w 6"/>
                  <a:gd name="T19" fmla="*/ 2 h 22"/>
                  <a:gd name="T20" fmla="*/ 3 w 6"/>
                  <a:gd name="T2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22">
                    <a:moveTo>
                      <a:pt x="3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6"/>
                      <a:pt x="0" y="7"/>
                    </a:cubicBezTo>
                    <a:cubicBezTo>
                      <a:pt x="0" y="11"/>
                      <a:pt x="0" y="15"/>
                      <a:pt x="0" y="19"/>
                    </a:cubicBezTo>
                    <a:cubicBezTo>
                      <a:pt x="0" y="21"/>
                      <a:pt x="1" y="22"/>
                      <a:pt x="2" y="22"/>
                    </a:cubicBezTo>
                    <a:cubicBezTo>
                      <a:pt x="4" y="22"/>
                      <a:pt x="5" y="21"/>
                      <a:pt x="5" y="20"/>
                    </a:cubicBezTo>
                    <a:cubicBezTo>
                      <a:pt x="5" y="16"/>
                      <a:pt x="5" y="13"/>
                      <a:pt x="6" y="9"/>
                    </a:cubicBezTo>
                    <a:cubicBezTo>
                      <a:pt x="6" y="7"/>
                      <a:pt x="6" y="5"/>
                      <a:pt x="6" y="3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3" name="Freeform 94">
                <a:extLst>
                  <a:ext uri="{FF2B5EF4-FFF2-40B4-BE49-F238E27FC236}">
                    <a16:creationId xmlns:a16="http://schemas.microsoft.com/office/drawing/2014/main" xmlns="" id="{FA53B2E0-BB08-4AA3-8911-43BAE11DF411}"/>
                  </a:ext>
                </a:extLst>
              </p:cNvPr>
              <p:cNvSpPr/>
              <p:nvPr/>
            </p:nvSpPr>
            <p:spPr bwMode="auto">
              <a:xfrm>
                <a:off x="1414463" y="3970338"/>
                <a:ext cx="15875" cy="38100"/>
              </a:xfrm>
              <a:custGeom>
                <a:avLst/>
                <a:gdLst>
                  <a:gd name="T0" fmla="*/ 3 w 7"/>
                  <a:gd name="T1" fmla="*/ 0 h 18"/>
                  <a:gd name="T2" fmla="*/ 0 w 7"/>
                  <a:gd name="T3" fmla="*/ 3 h 18"/>
                  <a:gd name="T4" fmla="*/ 0 w 7"/>
                  <a:gd name="T5" fmla="*/ 4 h 18"/>
                  <a:gd name="T6" fmla="*/ 1 w 7"/>
                  <a:gd name="T7" fmla="*/ 16 h 18"/>
                  <a:gd name="T8" fmla="*/ 4 w 7"/>
                  <a:gd name="T9" fmla="*/ 18 h 18"/>
                  <a:gd name="T10" fmla="*/ 7 w 7"/>
                  <a:gd name="T11" fmla="*/ 16 h 18"/>
                  <a:gd name="T12" fmla="*/ 7 w 7"/>
                  <a:gd name="T13" fmla="*/ 6 h 18"/>
                  <a:gd name="T14" fmla="*/ 5 w 7"/>
                  <a:gd name="T15" fmla="*/ 2 h 18"/>
                  <a:gd name="T16" fmla="*/ 3 w 7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8">
                    <a:moveTo>
                      <a:pt x="3" y="0"/>
                    </a:moveTo>
                    <a:cubicBezTo>
                      <a:pt x="2" y="0"/>
                      <a:pt x="0" y="1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2" y="8"/>
                      <a:pt x="2" y="12"/>
                      <a:pt x="1" y="16"/>
                    </a:cubicBezTo>
                    <a:cubicBezTo>
                      <a:pt x="1" y="17"/>
                      <a:pt x="3" y="18"/>
                      <a:pt x="4" y="18"/>
                    </a:cubicBezTo>
                    <a:cubicBezTo>
                      <a:pt x="5" y="18"/>
                      <a:pt x="7" y="17"/>
                      <a:pt x="7" y="16"/>
                    </a:cubicBezTo>
                    <a:cubicBezTo>
                      <a:pt x="7" y="12"/>
                      <a:pt x="7" y="9"/>
                      <a:pt x="7" y="6"/>
                    </a:cubicBezTo>
                    <a:cubicBezTo>
                      <a:pt x="6" y="4"/>
                      <a:pt x="6" y="3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4" name="Freeform 95">
                <a:extLst>
                  <a:ext uri="{FF2B5EF4-FFF2-40B4-BE49-F238E27FC236}">
                    <a16:creationId xmlns:a16="http://schemas.microsoft.com/office/drawing/2014/main" xmlns="" id="{C3AACC73-DD7B-49E9-AD0B-F08A85DB1C23}"/>
                  </a:ext>
                </a:extLst>
              </p:cNvPr>
              <p:cNvSpPr/>
              <p:nvPr/>
            </p:nvSpPr>
            <p:spPr bwMode="auto">
              <a:xfrm>
                <a:off x="1374775" y="3949700"/>
                <a:ext cx="19050" cy="42863"/>
              </a:xfrm>
              <a:custGeom>
                <a:avLst/>
                <a:gdLst>
                  <a:gd name="T0" fmla="*/ 5 w 9"/>
                  <a:gd name="T1" fmla="*/ 0 h 20"/>
                  <a:gd name="T2" fmla="*/ 2 w 9"/>
                  <a:gd name="T3" fmla="*/ 3 h 20"/>
                  <a:gd name="T4" fmla="*/ 2 w 9"/>
                  <a:gd name="T5" fmla="*/ 4 h 20"/>
                  <a:gd name="T6" fmla="*/ 1 w 9"/>
                  <a:gd name="T7" fmla="*/ 17 h 20"/>
                  <a:gd name="T8" fmla="*/ 4 w 9"/>
                  <a:gd name="T9" fmla="*/ 20 h 20"/>
                  <a:gd name="T10" fmla="*/ 6 w 9"/>
                  <a:gd name="T11" fmla="*/ 18 h 20"/>
                  <a:gd name="T12" fmla="*/ 8 w 9"/>
                  <a:gd name="T13" fmla="*/ 7 h 20"/>
                  <a:gd name="T14" fmla="*/ 7 w 9"/>
                  <a:gd name="T15" fmla="*/ 1 h 20"/>
                  <a:gd name="T16" fmla="*/ 5 w 9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0">
                    <a:moveTo>
                      <a:pt x="5" y="0"/>
                    </a:moveTo>
                    <a:cubicBezTo>
                      <a:pt x="3" y="0"/>
                      <a:pt x="1" y="1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4" y="8"/>
                      <a:pt x="2" y="13"/>
                      <a:pt x="1" y="17"/>
                    </a:cubicBezTo>
                    <a:cubicBezTo>
                      <a:pt x="0" y="19"/>
                      <a:pt x="2" y="20"/>
                      <a:pt x="4" y="20"/>
                    </a:cubicBezTo>
                    <a:cubicBezTo>
                      <a:pt x="5" y="20"/>
                      <a:pt x="6" y="19"/>
                      <a:pt x="6" y="18"/>
                    </a:cubicBezTo>
                    <a:cubicBezTo>
                      <a:pt x="8" y="14"/>
                      <a:pt x="9" y="10"/>
                      <a:pt x="8" y="7"/>
                    </a:cubicBezTo>
                    <a:cubicBezTo>
                      <a:pt x="8" y="5"/>
                      <a:pt x="7" y="3"/>
                      <a:pt x="7" y="1"/>
                    </a:cubicBezTo>
                    <a:cubicBezTo>
                      <a:pt x="6" y="0"/>
                      <a:pt x="5" y="0"/>
                      <a:pt x="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5" name="Freeform 96">
                <a:extLst>
                  <a:ext uri="{FF2B5EF4-FFF2-40B4-BE49-F238E27FC236}">
                    <a16:creationId xmlns:a16="http://schemas.microsoft.com/office/drawing/2014/main" xmlns="" id="{38A80285-BD31-408E-AF3E-D48640A6E757}"/>
                  </a:ext>
                </a:extLst>
              </p:cNvPr>
              <p:cNvSpPr/>
              <p:nvPr/>
            </p:nvSpPr>
            <p:spPr bwMode="auto">
              <a:xfrm>
                <a:off x="1331913" y="3924300"/>
                <a:ext cx="20638" cy="53975"/>
              </a:xfrm>
              <a:custGeom>
                <a:avLst/>
                <a:gdLst>
                  <a:gd name="T0" fmla="*/ 5 w 10"/>
                  <a:gd name="T1" fmla="*/ 0 h 25"/>
                  <a:gd name="T2" fmla="*/ 3 w 10"/>
                  <a:gd name="T3" fmla="*/ 4 h 25"/>
                  <a:gd name="T4" fmla="*/ 3 w 10"/>
                  <a:gd name="T5" fmla="*/ 5 h 25"/>
                  <a:gd name="T6" fmla="*/ 3 w 10"/>
                  <a:gd name="T7" fmla="*/ 13 h 25"/>
                  <a:gd name="T8" fmla="*/ 1 w 10"/>
                  <a:gd name="T9" fmla="*/ 22 h 25"/>
                  <a:gd name="T10" fmla="*/ 3 w 10"/>
                  <a:gd name="T11" fmla="*/ 25 h 25"/>
                  <a:gd name="T12" fmla="*/ 6 w 10"/>
                  <a:gd name="T13" fmla="*/ 23 h 25"/>
                  <a:gd name="T14" fmla="*/ 10 w 10"/>
                  <a:gd name="T15" fmla="*/ 8 h 25"/>
                  <a:gd name="T16" fmla="*/ 7 w 10"/>
                  <a:gd name="T17" fmla="*/ 1 h 25"/>
                  <a:gd name="T18" fmla="*/ 7 w 10"/>
                  <a:gd name="T19" fmla="*/ 0 h 25"/>
                  <a:gd name="T20" fmla="*/ 6 w 10"/>
                  <a:gd name="T21" fmla="*/ 0 h 25"/>
                  <a:gd name="T22" fmla="*/ 5 w 10"/>
                  <a:gd name="T2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25">
                    <a:moveTo>
                      <a:pt x="5" y="0"/>
                    </a:moveTo>
                    <a:cubicBezTo>
                      <a:pt x="4" y="0"/>
                      <a:pt x="2" y="2"/>
                      <a:pt x="3" y="4"/>
                    </a:cubicBezTo>
                    <a:cubicBezTo>
                      <a:pt x="3" y="4"/>
                      <a:pt x="3" y="5"/>
                      <a:pt x="3" y="5"/>
                    </a:cubicBezTo>
                    <a:cubicBezTo>
                      <a:pt x="5" y="7"/>
                      <a:pt x="4" y="11"/>
                      <a:pt x="3" y="13"/>
                    </a:cubicBezTo>
                    <a:cubicBezTo>
                      <a:pt x="2" y="16"/>
                      <a:pt x="1" y="19"/>
                      <a:pt x="1" y="22"/>
                    </a:cubicBezTo>
                    <a:cubicBezTo>
                      <a:pt x="0" y="24"/>
                      <a:pt x="2" y="25"/>
                      <a:pt x="3" y="25"/>
                    </a:cubicBezTo>
                    <a:cubicBezTo>
                      <a:pt x="4" y="25"/>
                      <a:pt x="5" y="25"/>
                      <a:pt x="6" y="23"/>
                    </a:cubicBezTo>
                    <a:cubicBezTo>
                      <a:pt x="7" y="19"/>
                      <a:pt x="9" y="13"/>
                      <a:pt x="10" y="8"/>
                    </a:cubicBezTo>
                    <a:cubicBezTo>
                      <a:pt x="10" y="6"/>
                      <a:pt x="9" y="3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6" name="Freeform 97">
                <a:extLst>
                  <a:ext uri="{FF2B5EF4-FFF2-40B4-BE49-F238E27FC236}">
                    <a16:creationId xmlns:a16="http://schemas.microsoft.com/office/drawing/2014/main" xmlns="" id="{0858307A-2EFD-4CA4-BDBC-02A20A2AD218}"/>
                  </a:ext>
                </a:extLst>
              </p:cNvPr>
              <p:cNvSpPr/>
              <p:nvPr/>
            </p:nvSpPr>
            <p:spPr bwMode="auto">
              <a:xfrm>
                <a:off x="1296988" y="3900488"/>
                <a:ext cx="14288" cy="58738"/>
              </a:xfrm>
              <a:custGeom>
                <a:avLst/>
                <a:gdLst>
                  <a:gd name="T0" fmla="*/ 3 w 7"/>
                  <a:gd name="T1" fmla="*/ 0 h 27"/>
                  <a:gd name="T2" fmla="*/ 1 w 7"/>
                  <a:gd name="T3" fmla="*/ 3 h 27"/>
                  <a:gd name="T4" fmla="*/ 1 w 7"/>
                  <a:gd name="T5" fmla="*/ 4 h 27"/>
                  <a:gd name="T6" fmla="*/ 1 w 7"/>
                  <a:gd name="T7" fmla="*/ 24 h 27"/>
                  <a:gd name="T8" fmla="*/ 4 w 7"/>
                  <a:gd name="T9" fmla="*/ 27 h 27"/>
                  <a:gd name="T10" fmla="*/ 6 w 7"/>
                  <a:gd name="T11" fmla="*/ 24 h 27"/>
                  <a:gd name="T12" fmla="*/ 7 w 7"/>
                  <a:gd name="T13" fmla="*/ 7 h 27"/>
                  <a:gd name="T14" fmla="*/ 6 w 7"/>
                  <a:gd name="T15" fmla="*/ 2 h 27"/>
                  <a:gd name="T16" fmla="*/ 3 w 7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27">
                    <a:moveTo>
                      <a:pt x="3" y="0"/>
                    </a:moveTo>
                    <a:cubicBezTo>
                      <a:pt x="2" y="0"/>
                      <a:pt x="0" y="1"/>
                      <a:pt x="1" y="3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2" y="10"/>
                      <a:pt x="1" y="17"/>
                      <a:pt x="1" y="24"/>
                    </a:cubicBezTo>
                    <a:cubicBezTo>
                      <a:pt x="1" y="26"/>
                      <a:pt x="2" y="27"/>
                      <a:pt x="4" y="27"/>
                    </a:cubicBezTo>
                    <a:cubicBezTo>
                      <a:pt x="5" y="27"/>
                      <a:pt x="6" y="26"/>
                      <a:pt x="6" y="24"/>
                    </a:cubicBezTo>
                    <a:cubicBezTo>
                      <a:pt x="6" y="18"/>
                      <a:pt x="7" y="13"/>
                      <a:pt x="7" y="7"/>
                    </a:cubicBezTo>
                    <a:cubicBezTo>
                      <a:pt x="7" y="6"/>
                      <a:pt x="6" y="4"/>
                      <a:pt x="6" y="2"/>
                    </a:cubicBezTo>
                    <a:cubicBezTo>
                      <a:pt x="6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7" name="Freeform 98">
                <a:extLst>
                  <a:ext uri="{FF2B5EF4-FFF2-40B4-BE49-F238E27FC236}">
                    <a16:creationId xmlns:a16="http://schemas.microsoft.com/office/drawing/2014/main" xmlns="" id="{73CF3BF8-989F-48DC-BA84-80F336030660}"/>
                  </a:ext>
                </a:extLst>
              </p:cNvPr>
              <p:cNvSpPr/>
              <p:nvPr/>
            </p:nvSpPr>
            <p:spPr bwMode="auto">
              <a:xfrm>
                <a:off x="1254125" y="3881438"/>
                <a:ext cx="20638" cy="60325"/>
              </a:xfrm>
              <a:custGeom>
                <a:avLst/>
                <a:gdLst>
                  <a:gd name="T0" fmla="*/ 7 w 10"/>
                  <a:gd name="T1" fmla="*/ 0 h 28"/>
                  <a:gd name="T2" fmla="*/ 5 w 10"/>
                  <a:gd name="T3" fmla="*/ 1 h 28"/>
                  <a:gd name="T4" fmla="*/ 4 w 10"/>
                  <a:gd name="T5" fmla="*/ 3 h 28"/>
                  <a:gd name="T6" fmla="*/ 1 w 10"/>
                  <a:gd name="T7" fmla="*/ 24 h 28"/>
                  <a:gd name="T8" fmla="*/ 4 w 10"/>
                  <a:gd name="T9" fmla="*/ 28 h 28"/>
                  <a:gd name="T10" fmla="*/ 6 w 10"/>
                  <a:gd name="T11" fmla="*/ 26 h 28"/>
                  <a:gd name="T12" fmla="*/ 10 w 10"/>
                  <a:gd name="T13" fmla="*/ 4 h 28"/>
                  <a:gd name="T14" fmla="*/ 10 w 10"/>
                  <a:gd name="T15" fmla="*/ 3 h 28"/>
                  <a:gd name="T16" fmla="*/ 7 w 10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28">
                    <a:moveTo>
                      <a:pt x="7" y="0"/>
                    </a:moveTo>
                    <a:cubicBezTo>
                      <a:pt x="6" y="0"/>
                      <a:pt x="6" y="0"/>
                      <a:pt x="5" y="1"/>
                    </a:cubicBezTo>
                    <a:cubicBezTo>
                      <a:pt x="5" y="1"/>
                      <a:pt x="4" y="2"/>
                      <a:pt x="4" y="3"/>
                    </a:cubicBezTo>
                    <a:cubicBezTo>
                      <a:pt x="5" y="10"/>
                      <a:pt x="3" y="17"/>
                      <a:pt x="1" y="24"/>
                    </a:cubicBezTo>
                    <a:cubicBezTo>
                      <a:pt x="0" y="26"/>
                      <a:pt x="2" y="28"/>
                      <a:pt x="4" y="28"/>
                    </a:cubicBezTo>
                    <a:cubicBezTo>
                      <a:pt x="5" y="28"/>
                      <a:pt x="6" y="27"/>
                      <a:pt x="6" y="26"/>
                    </a:cubicBezTo>
                    <a:cubicBezTo>
                      <a:pt x="8" y="19"/>
                      <a:pt x="10" y="12"/>
                      <a:pt x="10" y="4"/>
                    </a:cubicBezTo>
                    <a:cubicBezTo>
                      <a:pt x="10" y="4"/>
                      <a:pt x="10" y="3"/>
                      <a:pt x="10" y="3"/>
                    </a:cubicBezTo>
                    <a:cubicBezTo>
                      <a:pt x="10" y="1"/>
                      <a:pt x="8" y="0"/>
                      <a:pt x="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8" name="Freeform 99">
                <a:extLst>
                  <a:ext uri="{FF2B5EF4-FFF2-40B4-BE49-F238E27FC236}">
                    <a16:creationId xmlns:a16="http://schemas.microsoft.com/office/drawing/2014/main" xmlns="" id="{34740E2C-1228-4239-BA7C-66611869C713}"/>
                  </a:ext>
                </a:extLst>
              </p:cNvPr>
              <p:cNvSpPr/>
              <p:nvPr/>
            </p:nvSpPr>
            <p:spPr bwMode="auto">
              <a:xfrm>
                <a:off x="1217613" y="3859213"/>
                <a:ext cx="19050" cy="58738"/>
              </a:xfrm>
              <a:custGeom>
                <a:avLst/>
                <a:gdLst>
                  <a:gd name="T0" fmla="*/ 6 w 9"/>
                  <a:gd name="T1" fmla="*/ 0 h 27"/>
                  <a:gd name="T2" fmla="*/ 3 w 9"/>
                  <a:gd name="T3" fmla="*/ 3 h 27"/>
                  <a:gd name="T4" fmla="*/ 0 w 9"/>
                  <a:gd name="T5" fmla="*/ 22 h 27"/>
                  <a:gd name="T6" fmla="*/ 0 w 9"/>
                  <a:gd name="T7" fmla="*/ 24 h 27"/>
                  <a:gd name="T8" fmla="*/ 2 w 9"/>
                  <a:gd name="T9" fmla="*/ 27 h 27"/>
                  <a:gd name="T10" fmla="*/ 3 w 9"/>
                  <a:gd name="T11" fmla="*/ 27 h 27"/>
                  <a:gd name="T12" fmla="*/ 5 w 9"/>
                  <a:gd name="T13" fmla="*/ 26 h 27"/>
                  <a:gd name="T14" fmla="*/ 9 w 9"/>
                  <a:gd name="T15" fmla="*/ 3 h 27"/>
                  <a:gd name="T16" fmla="*/ 6 w 9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7">
                    <a:moveTo>
                      <a:pt x="6" y="0"/>
                    </a:moveTo>
                    <a:cubicBezTo>
                      <a:pt x="5" y="0"/>
                      <a:pt x="3" y="1"/>
                      <a:pt x="3" y="3"/>
                    </a:cubicBezTo>
                    <a:cubicBezTo>
                      <a:pt x="3" y="9"/>
                      <a:pt x="1" y="16"/>
                      <a:pt x="0" y="22"/>
                    </a:cubicBezTo>
                    <a:cubicBezTo>
                      <a:pt x="0" y="23"/>
                      <a:pt x="0" y="23"/>
                      <a:pt x="0" y="24"/>
                    </a:cubicBezTo>
                    <a:cubicBezTo>
                      <a:pt x="0" y="26"/>
                      <a:pt x="1" y="27"/>
                      <a:pt x="2" y="27"/>
                    </a:cubicBezTo>
                    <a:cubicBezTo>
                      <a:pt x="2" y="27"/>
                      <a:pt x="3" y="27"/>
                      <a:pt x="3" y="27"/>
                    </a:cubicBezTo>
                    <a:cubicBezTo>
                      <a:pt x="4" y="27"/>
                      <a:pt x="5" y="27"/>
                      <a:pt x="5" y="26"/>
                    </a:cubicBezTo>
                    <a:cubicBezTo>
                      <a:pt x="7" y="18"/>
                      <a:pt x="9" y="10"/>
                      <a:pt x="9" y="3"/>
                    </a:cubicBezTo>
                    <a:cubicBezTo>
                      <a:pt x="9" y="1"/>
                      <a:pt x="7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9" name="Freeform 100">
                <a:extLst>
                  <a:ext uri="{FF2B5EF4-FFF2-40B4-BE49-F238E27FC236}">
                    <a16:creationId xmlns:a16="http://schemas.microsoft.com/office/drawing/2014/main" xmlns="" id="{DFD033B1-FCE3-44A9-973B-E83D661FE173}"/>
                  </a:ext>
                </a:extLst>
              </p:cNvPr>
              <p:cNvSpPr/>
              <p:nvPr/>
            </p:nvSpPr>
            <p:spPr bwMode="auto">
              <a:xfrm>
                <a:off x="1257300" y="3644900"/>
                <a:ext cx="15875" cy="61913"/>
              </a:xfrm>
              <a:custGeom>
                <a:avLst/>
                <a:gdLst>
                  <a:gd name="T0" fmla="*/ 3 w 7"/>
                  <a:gd name="T1" fmla="*/ 0 h 29"/>
                  <a:gd name="T2" fmla="*/ 2 w 7"/>
                  <a:gd name="T3" fmla="*/ 1 h 29"/>
                  <a:gd name="T4" fmla="*/ 0 w 7"/>
                  <a:gd name="T5" fmla="*/ 3 h 29"/>
                  <a:gd name="T6" fmla="*/ 1 w 7"/>
                  <a:gd name="T7" fmla="*/ 8 h 29"/>
                  <a:gd name="T8" fmla="*/ 1 w 7"/>
                  <a:gd name="T9" fmla="*/ 26 h 29"/>
                  <a:gd name="T10" fmla="*/ 4 w 7"/>
                  <a:gd name="T11" fmla="*/ 29 h 29"/>
                  <a:gd name="T12" fmla="*/ 6 w 7"/>
                  <a:gd name="T13" fmla="*/ 26 h 29"/>
                  <a:gd name="T14" fmla="*/ 7 w 7"/>
                  <a:gd name="T15" fmla="*/ 14 h 29"/>
                  <a:gd name="T16" fmla="*/ 6 w 7"/>
                  <a:gd name="T17" fmla="*/ 6 h 29"/>
                  <a:gd name="T18" fmla="*/ 6 w 7"/>
                  <a:gd name="T19" fmla="*/ 2 h 29"/>
                  <a:gd name="T20" fmla="*/ 3 w 7"/>
                  <a:gd name="T2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29">
                    <a:moveTo>
                      <a:pt x="3" y="0"/>
                    </a:moveTo>
                    <a:cubicBezTo>
                      <a:pt x="3" y="0"/>
                      <a:pt x="2" y="0"/>
                      <a:pt x="2" y="1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1" y="5"/>
                      <a:pt x="1" y="7"/>
                      <a:pt x="1" y="8"/>
                    </a:cubicBezTo>
                    <a:cubicBezTo>
                      <a:pt x="2" y="14"/>
                      <a:pt x="1" y="20"/>
                      <a:pt x="1" y="26"/>
                    </a:cubicBezTo>
                    <a:cubicBezTo>
                      <a:pt x="1" y="28"/>
                      <a:pt x="2" y="29"/>
                      <a:pt x="4" y="29"/>
                    </a:cubicBezTo>
                    <a:cubicBezTo>
                      <a:pt x="5" y="29"/>
                      <a:pt x="6" y="28"/>
                      <a:pt x="6" y="26"/>
                    </a:cubicBezTo>
                    <a:cubicBezTo>
                      <a:pt x="6" y="22"/>
                      <a:pt x="7" y="18"/>
                      <a:pt x="7" y="14"/>
                    </a:cubicBezTo>
                    <a:cubicBezTo>
                      <a:pt x="7" y="12"/>
                      <a:pt x="7" y="9"/>
                      <a:pt x="6" y="6"/>
                    </a:cubicBezTo>
                    <a:cubicBezTo>
                      <a:pt x="6" y="5"/>
                      <a:pt x="6" y="3"/>
                      <a:pt x="6" y="2"/>
                    </a:cubicBezTo>
                    <a:cubicBezTo>
                      <a:pt x="6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0" name="Freeform 101">
                <a:extLst>
                  <a:ext uri="{FF2B5EF4-FFF2-40B4-BE49-F238E27FC236}">
                    <a16:creationId xmlns:a16="http://schemas.microsoft.com/office/drawing/2014/main" xmlns="" id="{7B974160-89EC-4F7B-9DB5-6006CB25F8EA}"/>
                  </a:ext>
                </a:extLst>
              </p:cNvPr>
              <p:cNvSpPr/>
              <p:nvPr/>
            </p:nvSpPr>
            <p:spPr bwMode="auto">
              <a:xfrm>
                <a:off x="1236663" y="3619500"/>
                <a:ext cx="14288" cy="55563"/>
              </a:xfrm>
              <a:custGeom>
                <a:avLst/>
                <a:gdLst>
                  <a:gd name="T0" fmla="*/ 3 w 7"/>
                  <a:gd name="T1" fmla="*/ 0 h 26"/>
                  <a:gd name="T2" fmla="*/ 1 w 7"/>
                  <a:gd name="T3" fmla="*/ 1 h 26"/>
                  <a:gd name="T4" fmla="*/ 0 w 7"/>
                  <a:gd name="T5" fmla="*/ 2 h 26"/>
                  <a:gd name="T6" fmla="*/ 1 w 7"/>
                  <a:gd name="T7" fmla="*/ 10 h 26"/>
                  <a:gd name="T8" fmla="*/ 2 w 7"/>
                  <a:gd name="T9" fmla="*/ 23 h 26"/>
                  <a:gd name="T10" fmla="*/ 4 w 7"/>
                  <a:gd name="T11" fmla="*/ 26 h 26"/>
                  <a:gd name="T12" fmla="*/ 7 w 7"/>
                  <a:gd name="T13" fmla="*/ 23 h 26"/>
                  <a:gd name="T14" fmla="*/ 7 w 7"/>
                  <a:gd name="T15" fmla="*/ 16 h 26"/>
                  <a:gd name="T16" fmla="*/ 6 w 7"/>
                  <a:gd name="T17" fmla="*/ 7 h 26"/>
                  <a:gd name="T18" fmla="*/ 6 w 7"/>
                  <a:gd name="T19" fmla="*/ 2 h 26"/>
                  <a:gd name="T20" fmla="*/ 3 w 7"/>
                  <a:gd name="T2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26">
                    <a:moveTo>
                      <a:pt x="3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5"/>
                      <a:pt x="1" y="7"/>
                      <a:pt x="1" y="10"/>
                    </a:cubicBezTo>
                    <a:cubicBezTo>
                      <a:pt x="1" y="14"/>
                      <a:pt x="1" y="18"/>
                      <a:pt x="2" y="23"/>
                    </a:cubicBezTo>
                    <a:cubicBezTo>
                      <a:pt x="2" y="25"/>
                      <a:pt x="3" y="26"/>
                      <a:pt x="4" y="26"/>
                    </a:cubicBezTo>
                    <a:cubicBezTo>
                      <a:pt x="6" y="26"/>
                      <a:pt x="7" y="25"/>
                      <a:pt x="7" y="23"/>
                    </a:cubicBezTo>
                    <a:cubicBezTo>
                      <a:pt x="7" y="21"/>
                      <a:pt x="7" y="18"/>
                      <a:pt x="7" y="16"/>
                    </a:cubicBezTo>
                    <a:cubicBezTo>
                      <a:pt x="6" y="13"/>
                      <a:pt x="6" y="10"/>
                      <a:pt x="6" y="7"/>
                    </a:cubicBezTo>
                    <a:cubicBezTo>
                      <a:pt x="6" y="5"/>
                      <a:pt x="6" y="4"/>
                      <a:pt x="6" y="2"/>
                    </a:cubicBezTo>
                    <a:cubicBezTo>
                      <a:pt x="6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1" name="Freeform 102">
                <a:extLst>
                  <a:ext uri="{FF2B5EF4-FFF2-40B4-BE49-F238E27FC236}">
                    <a16:creationId xmlns:a16="http://schemas.microsoft.com/office/drawing/2014/main" xmlns="" id="{3D2FB602-4D37-457C-888C-65FE6BB2AE64}"/>
                  </a:ext>
                </a:extLst>
              </p:cNvPr>
              <p:cNvSpPr/>
              <p:nvPr/>
            </p:nvSpPr>
            <p:spPr bwMode="auto">
              <a:xfrm>
                <a:off x="1212850" y="3651250"/>
                <a:ext cx="17463" cy="11113"/>
              </a:xfrm>
              <a:custGeom>
                <a:avLst/>
                <a:gdLst>
                  <a:gd name="T0" fmla="*/ 4 w 8"/>
                  <a:gd name="T1" fmla="*/ 0 h 5"/>
                  <a:gd name="T2" fmla="*/ 4 w 8"/>
                  <a:gd name="T3" fmla="*/ 0 h 5"/>
                  <a:gd name="T4" fmla="*/ 3 w 8"/>
                  <a:gd name="T5" fmla="*/ 0 h 5"/>
                  <a:gd name="T6" fmla="*/ 4 w 8"/>
                  <a:gd name="T7" fmla="*/ 5 h 5"/>
                  <a:gd name="T8" fmla="*/ 6 w 8"/>
                  <a:gd name="T9" fmla="*/ 5 h 5"/>
                  <a:gd name="T10" fmla="*/ 6 w 8"/>
                  <a:gd name="T11" fmla="*/ 5 h 5"/>
                  <a:gd name="T12" fmla="*/ 4 w 8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5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2"/>
                      <a:pt x="2" y="5"/>
                      <a:pt x="4" y="5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8" y="3"/>
                      <a:pt x="7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2" name="Freeform 103">
                <a:extLst>
                  <a:ext uri="{FF2B5EF4-FFF2-40B4-BE49-F238E27FC236}">
                    <a16:creationId xmlns:a16="http://schemas.microsoft.com/office/drawing/2014/main" xmlns="" id="{C5B607D9-1579-4DB2-8747-DBDF141B172E}"/>
                  </a:ext>
                </a:extLst>
              </p:cNvPr>
              <p:cNvSpPr/>
              <p:nvPr/>
            </p:nvSpPr>
            <p:spPr bwMode="auto">
              <a:xfrm>
                <a:off x="1046163" y="3451225"/>
                <a:ext cx="44450" cy="34925"/>
              </a:xfrm>
              <a:custGeom>
                <a:avLst/>
                <a:gdLst>
                  <a:gd name="T0" fmla="*/ 3 w 20"/>
                  <a:gd name="T1" fmla="*/ 0 h 16"/>
                  <a:gd name="T2" fmla="*/ 1 w 20"/>
                  <a:gd name="T3" fmla="*/ 3 h 16"/>
                  <a:gd name="T4" fmla="*/ 2 w 20"/>
                  <a:gd name="T5" fmla="*/ 5 h 16"/>
                  <a:gd name="T6" fmla="*/ 14 w 20"/>
                  <a:gd name="T7" fmla="*/ 15 h 16"/>
                  <a:gd name="T8" fmla="*/ 16 w 20"/>
                  <a:gd name="T9" fmla="*/ 16 h 16"/>
                  <a:gd name="T10" fmla="*/ 18 w 20"/>
                  <a:gd name="T11" fmla="*/ 12 h 16"/>
                  <a:gd name="T12" fmla="*/ 7 w 20"/>
                  <a:gd name="T13" fmla="*/ 2 h 16"/>
                  <a:gd name="T14" fmla="*/ 5 w 20"/>
                  <a:gd name="T15" fmla="*/ 0 h 16"/>
                  <a:gd name="T16" fmla="*/ 3 w 20"/>
                  <a:gd name="T1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16">
                    <a:moveTo>
                      <a:pt x="3" y="0"/>
                    </a:moveTo>
                    <a:cubicBezTo>
                      <a:pt x="2" y="0"/>
                      <a:pt x="0" y="2"/>
                      <a:pt x="1" y="3"/>
                    </a:cubicBezTo>
                    <a:cubicBezTo>
                      <a:pt x="1" y="4"/>
                      <a:pt x="1" y="4"/>
                      <a:pt x="2" y="5"/>
                    </a:cubicBezTo>
                    <a:cubicBezTo>
                      <a:pt x="6" y="8"/>
                      <a:pt x="11" y="11"/>
                      <a:pt x="14" y="15"/>
                    </a:cubicBezTo>
                    <a:cubicBezTo>
                      <a:pt x="15" y="16"/>
                      <a:pt x="15" y="16"/>
                      <a:pt x="16" y="16"/>
                    </a:cubicBezTo>
                    <a:cubicBezTo>
                      <a:pt x="18" y="16"/>
                      <a:pt x="20" y="14"/>
                      <a:pt x="18" y="12"/>
                    </a:cubicBezTo>
                    <a:cubicBezTo>
                      <a:pt x="15" y="8"/>
                      <a:pt x="11" y="5"/>
                      <a:pt x="7" y="2"/>
                    </a:cubicBezTo>
                    <a:cubicBezTo>
                      <a:pt x="6" y="1"/>
                      <a:pt x="6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3" name="Freeform 104">
                <a:extLst>
                  <a:ext uri="{FF2B5EF4-FFF2-40B4-BE49-F238E27FC236}">
                    <a16:creationId xmlns:a16="http://schemas.microsoft.com/office/drawing/2014/main" xmlns="" id="{5B87CA61-3E97-438D-A883-F5C5525E9FAD}"/>
                  </a:ext>
                </a:extLst>
              </p:cNvPr>
              <p:cNvSpPr/>
              <p:nvPr/>
            </p:nvSpPr>
            <p:spPr bwMode="auto">
              <a:xfrm>
                <a:off x="1096963" y="3446463"/>
                <a:ext cx="31750" cy="39688"/>
              </a:xfrm>
              <a:custGeom>
                <a:avLst/>
                <a:gdLst>
                  <a:gd name="T0" fmla="*/ 3 w 15"/>
                  <a:gd name="T1" fmla="*/ 0 h 18"/>
                  <a:gd name="T2" fmla="*/ 1 w 15"/>
                  <a:gd name="T3" fmla="*/ 5 h 18"/>
                  <a:gd name="T4" fmla="*/ 10 w 15"/>
                  <a:gd name="T5" fmla="*/ 16 h 18"/>
                  <a:gd name="T6" fmla="*/ 12 w 15"/>
                  <a:gd name="T7" fmla="*/ 18 h 18"/>
                  <a:gd name="T8" fmla="*/ 12 w 15"/>
                  <a:gd name="T9" fmla="*/ 18 h 18"/>
                  <a:gd name="T10" fmla="*/ 14 w 15"/>
                  <a:gd name="T11" fmla="*/ 17 h 18"/>
                  <a:gd name="T12" fmla="*/ 14 w 15"/>
                  <a:gd name="T13" fmla="*/ 14 h 18"/>
                  <a:gd name="T14" fmla="*/ 5 w 15"/>
                  <a:gd name="T15" fmla="*/ 1 h 18"/>
                  <a:gd name="T16" fmla="*/ 3 w 15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8">
                    <a:moveTo>
                      <a:pt x="3" y="0"/>
                    </a:moveTo>
                    <a:cubicBezTo>
                      <a:pt x="2" y="0"/>
                      <a:pt x="0" y="3"/>
                      <a:pt x="1" y="5"/>
                    </a:cubicBezTo>
                    <a:cubicBezTo>
                      <a:pt x="4" y="9"/>
                      <a:pt x="7" y="13"/>
                      <a:pt x="10" y="16"/>
                    </a:cubicBezTo>
                    <a:cubicBezTo>
                      <a:pt x="10" y="17"/>
                      <a:pt x="11" y="18"/>
                      <a:pt x="12" y="18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8"/>
                      <a:pt x="13" y="18"/>
                      <a:pt x="14" y="17"/>
                    </a:cubicBezTo>
                    <a:cubicBezTo>
                      <a:pt x="15" y="16"/>
                      <a:pt x="15" y="15"/>
                      <a:pt x="14" y="14"/>
                    </a:cubicBezTo>
                    <a:cubicBezTo>
                      <a:pt x="12" y="9"/>
                      <a:pt x="8" y="5"/>
                      <a:pt x="5" y="1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4" name="Freeform 105">
                <a:extLst>
                  <a:ext uri="{FF2B5EF4-FFF2-40B4-BE49-F238E27FC236}">
                    <a16:creationId xmlns:a16="http://schemas.microsoft.com/office/drawing/2014/main" xmlns="" id="{A957D2DE-7795-49B6-BE39-85597307CF00}"/>
                  </a:ext>
                </a:extLst>
              </p:cNvPr>
              <p:cNvSpPr/>
              <p:nvPr/>
            </p:nvSpPr>
            <p:spPr bwMode="auto">
              <a:xfrm>
                <a:off x="2355850" y="2698750"/>
                <a:ext cx="46038" cy="49213"/>
              </a:xfrm>
              <a:custGeom>
                <a:avLst/>
                <a:gdLst>
                  <a:gd name="T0" fmla="*/ 3 w 21"/>
                  <a:gd name="T1" fmla="*/ 0 h 23"/>
                  <a:gd name="T2" fmla="*/ 0 w 21"/>
                  <a:gd name="T3" fmla="*/ 2 h 23"/>
                  <a:gd name="T4" fmla="*/ 0 w 21"/>
                  <a:gd name="T5" fmla="*/ 4 h 23"/>
                  <a:gd name="T6" fmla="*/ 1 w 21"/>
                  <a:gd name="T7" fmla="*/ 5 h 23"/>
                  <a:gd name="T8" fmla="*/ 16 w 21"/>
                  <a:gd name="T9" fmla="*/ 22 h 23"/>
                  <a:gd name="T10" fmla="*/ 17 w 21"/>
                  <a:gd name="T11" fmla="*/ 23 h 23"/>
                  <a:gd name="T12" fmla="*/ 18 w 21"/>
                  <a:gd name="T13" fmla="*/ 23 h 23"/>
                  <a:gd name="T14" fmla="*/ 20 w 21"/>
                  <a:gd name="T15" fmla="*/ 19 h 23"/>
                  <a:gd name="T16" fmla="*/ 20 w 21"/>
                  <a:gd name="T17" fmla="*/ 18 h 23"/>
                  <a:gd name="T18" fmla="*/ 5 w 21"/>
                  <a:gd name="T19" fmla="*/ 1 h 23"/>
                  <a:gd name="T20" fmla="*/ 3 w 21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3">
                    <a:moveTo>
                      <a:pt x="3" y="0"/>
                    </a:moveTo>
                    <a:cubicBezTo>
                      <a:pt x="2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7" y="9"/>
                      <a:pt x="13" y="15"/>
                      <a:pt x="16" y="22"/>
                    </a:cubicBezTo>
                    <a:cubicBezTo>
                      <a:pt x="16" y="22"/>
                      <a:pt x="16" y="22"/>
                      <a:pt x="17" y="23"/>
                    </a:cubicBezTo>
                    <a:cubicBezTo>
                      <a:pt x="17" y="23"/>
                      <a:pt x="17" y="23"/>
                      <a:pt x="18" y="23"/>
                    </a:cubicBezTo>
                    <a:cubicBezTo>
                      <a:pt x="19" y="23"/>
                      <a:pt x="21" y="21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6" y="11"/>
                      <a:pt x="10" y="5"/>
                      <a:pt x="5" y="1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5" name="Freeform 106">
                <a:extLst>
                  <a:ext uri="{FF2B5EF4-FFF2-40B4-BE49-F238E27FC236}">
                    <a16:creationId xmlns:a16="http://schemas.microsoft.com/office/drawing/2014/main" xmlns="" id="{486D2DE2-4FC0-42BC-A098-31DAA1C0FC20}"/>
                  </a:ext>
                </a:extLst>
              </p:cNvPr>
              <p:cNvSpPr/>
              <p:nvPr/>
            </p:nvSpPr>
            <p:spPr bwMode="auto">
              <a:xfrm>
                <a:off x="2366963" y="2668588"/>
                <a:ext cx="42863" cy="49213"/>
              </a:xfrm>
              <a:custGeom>
                <a:avLst/>
                <a:gdLst>
                  <a:gd name="T0" fmla="*/ 3 w 20"/>
                  <a:gd name="T1" fmla="*/ 0 h 23"/>
                  <a:gd name="T2" fmla="*/ 1 w 20"/>
                  <a:gd name="T3" fmla="*/ 4 h 23"/>
                  <a:gd name="T4" fmla="*/ 14 w 20"/>
                  <a:gd name="T5" fmla="*/ 21 h 23"/>
                  <a:gd name="T6" fmla="*/ 16 w 20"/>
                  <a:gd name="T7" fmla="*/ 23 h 23"/>
                  <a:gd name="T8" fmla="*/ 19 w 20"/>
                  <a:gd name="T9" fmla="*/ 19 h 23"/>
                  <a:gd name="T10" fmla="*/ 5 w 20"/>
                  <a:gd name="T11" fmla="*/ 0 h 23"/>
                  <a:gd name="T12" fmla="*/ 3 w 20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3">
                    <a:moveTo>
                      <a:pt x="3" y="0"/>
                    </a:moveTo>
                    <a:cubicBezTo>
                      <a:pt x="1" y="0"/>
                      <a:pt x="0" y="2"/>
                      <a:pt x="1" y="4"/>
                    </a:cubicBezTo>
                    <a:cubicBezTo>
                      <a:pt x="6" y="10"/>
                      <a:pt x="11" y="15"/>
                      <a:pt x="14" y="21"/>
                    </a:cubicBezTo>
                    <a:cubicBezTo>
                      <a:pt x="14" y="22"/>
                      <a:pt x="15" y="23"/>
                      <a:pt x="16" y="23"/>
                    </a:cubicBezTo>
                    <a:cubicBezTo>
                      <a:pt x="18" y="23"/>
                      <a:pt x="20" y="21"/>
                      <a:pt x="19" y="19"/>
                    </a:cubicBezTo>
                    <a:cubicBezTo>
                      <a:pt x="15" y="12"/>
                      <a:pt x="10" y="6"/>
                      <a:pt x="5" y="0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6" name="Freeform 107">
                <a:extLst>
                  <a:ext uri="{FF2B5EF4-FFF2-40B4-BE49-F238E27FC236}">
                    <a16:creationId xmlns:a16="http://schemas.microsoft.com/office/drawing/2014/main" xmlns="" id="{CDD6EB1A-CECF-45B3-AF19-9F887D1DACC2}"/>
                  </a:ext>
                </a:extLst>
              </p:cNvPr>
              <p:cNvSpPr/>
              <p:nvPr/>
            </p:nvSpPr>
            <p:spPr bwMode="auto">
              <a:xfrm>
                <a:off x="2384425" y="2647950"/>
                <a:ext cx="34925" cy="28575"/>
              </a:xfrm>
              <a:custGeom>
                <a:avLst/>
                <a:gdLst>
                  <a:gd name="T0" fmla="*/ 3 w 16"/>
                  <a:gd name="T1" fmla="*/ 0 h 13"/>
                  <a:gd name="T2" fmla="*/ 1 w 16"/>
                  <a:gd name="T3" fmla="*/ 1 h 13"/>
                  <a:gd name="T4" fmla="*/ 1 w 16"/>
                  <a:gd name="T5" fmla="*/ 5 h 13"/>
                  <a:gd name="T6" fmla="*/ 11 w 16"/>
                  <a:gd name="T7" fmla="*/ 12 h 13"/>
                  <a:gd name="T8" fmla="*/ 13 w 16"/>
                  <a:gd name="T9" fmla="*/ 13 h 13"/>
                  <a:gd name="T10" fmla="*/ 14 w 16"/>
                  <a:gd name="T11" fmla="*/ 7 h 13"/>
                  <a:gd name="T12" fmla="*/ 5 w 16"/>
                  <a:gd name="T13" fmla="*/ 1 h 13"/>
                  <a:gd name="T14" fmla="*/ 3 w 16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3" y="0"/>
                    </a:moveTo>
                    <a:cubicBezTo>
                      <a:pt x="2" y="0"/>
                      <a:pt x="2" y="0"/>
                      <a:pt x="1" y="1"/>
                    </a:cubicBezTo>
                    <a:cubicBezTo>
                      <a:pt x="0" y="2"/>
                      <a:pt x="0" y="4"/>
                      <a:pt x="1" y="5"/>
                    </a:cubicBezTo>
                    <a:cubicBezTo>
                      <a:pt x="4" y="7"/>
                      <a:pt x="8" y="10"/>
                      <a:pt x="11" y="12"/>
                    </a:cubicBezTo>
                    <a:cubicBezTo>
                      <a:pt x="12" y="13"/>
                      <a:pt x="12" y="13"/>
                      <a:pt x="13" y="13"/>
                    </a:cubicBezTo>
                    <a:cubicBezTo>
                      <a:pt x="15" y="13"/>
                      <a:pt x="16" y="9"/>
                      <a:pt x="14" y="7"/>
                    </a:cubicBezTo>
                    <a:cubicBezTo>
                      <a:pt x="11" y="5"/>
                      <a:pt x="8" y="3"/>
                      <a:pt x="5" y="1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7" name="Freeform 108">
                <a:extLst>
                  <a:ext uri="{FF2B5EF4-FFF2-40B4-BE49-F238E27FC236}">
                    <a16:creationId xmlns:a16="http://schemas.microsoft.com/office/drawing/2014/main" xmlns="" id="{A6F2D115-FE59-4C70-B4B2-24A8216ED143}"/>
                  </a:ext>
                </a:extLst>
              </p:cNvPr>
              <p:cNvSpPr/>
              <p:nvPr/>
            </p:nvSpPr>
            <p:spPr bwMode="auto">
              <a:xfrm>
                <a:off x="2390775" y="2620963"/>
                <a:ext cx="46038" cy="31750"/>
              </a:xfrm>
              <a:custGeom>
                <a:avLst/>
                <a:gdLst>
                  <a:gd name="T0" fmla="*/ 4 w 21"/>
                  <a:gd name="T1" fmla="*/ 0 h 15"/>
                  <a:gd name="T2" fmla="*/ 2 w 21"/>
                  <a:gd name="T3" fmla="*/ 4 h 15"/>
                  <a:gd name="T4" fmla="*/ 16 w 21"/>
                  <a:gd name="T5" fmla="*/ 15 h 15"/>
                  <a:gd name="T6" fmla="*/ 17 w 21"/>
                  <a:gd name="T7" fmla="*/ 15 h 15"/>
                  <a:gd name="T8" fmla="*/ 19 w 21"/>
                  <a:gd name="T9" fmla="*/ 14 h 15"/>
                  <a:gd name="T10" fmla="*/ 20 w 21"/>
                  <a:gd name="T11" fmla="*/ 11 h 15"/>
                  <a:gd name="T12" fmla="*/ 19 w 21"/>
                  <a:gd name="T13" fmla="*/ 11 h 15"/>
                  <a:gd name="T14" fmla="*/ 6 w 21"/>
                  <a:gd name="T15" fmla="*/ 0 h 15"/>
                  <a:gd name="T16" fmla="*/ 4 w 21"/>
                  <a:gd name="T1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5">
                    <a:moveTo>
                      <a:pt x="4" y="0"/>
                    </a:moveTo>
                    <a:cubicBezTo>
                      <a:pt x="2" y="0"/>
                      <a:pt x="0" y="2"/>
                      <a:pt x="2" y="4"/>
                    </a:cubicBezTo>
                    <a:cubicBezTo>
                      <a:pt x="6" y="8"/>
                      <a:pt x="11" y="13"/>
                      <a:pt x="16" y="15"/>
                    </a:cubicBezTo>
                    <a:cubicBezTo>
                      <a:pt x="16" y="15"/>
                      <a:pt x="17" y="15"/>
                      <a:pt x="17" y="15"/>
                    </a:cubicBezTo>
                    <a:cubicBezTo>
                      <a:pt x="18" y="15"/>
                      <a:pt x="19" y="15"/>
                      <a:pt x="19" y="14"/>
                    </a:cubicBezTo>
                    <a:cubicBezTo>
                      <a:pt x="20" y="13"/>
                      <a:pt x="21" y="12"/>
                      <a:pt x="20" y="11"/>
                    </a:cubicBezTo>
                    <a:cubicBezTo>
                      <a:pt x="20" y="11"/>
                      <a:pt x="19" y="11"/>
                      <a:pt x="19" y="11"/>
                    </a:cubicBezTo>
                    <a:cubicBezTo>
                      <a:pt x="14" y="8"/>
                      <a:pt x="10" y="4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8" name="Freeform 109">
                <a:extLst>
                  <a:ext uri="{FF2B5EF4-FFF2-40B4-BE49-F238E27FC236}">
                    <a16:creationId xmlns:a16="http://schemas.microsoft.com/office/drawing/2014/main" xmlns="" id="{201F4313-B8F5-4372-8420-C56F341DEDE9}"/>
                  </a:ext>
                </a:extLst>
              </p:cNvPr>
              <p:cNvSpPr/>
              <p:nvPr/>
            </p:nvSpPr>
            <p:spPr bwMode="auto">
              <a:xfrm>
                <a:off x="2386013" y="2592388"/>
                <a:ext cx="12700" cy="11113"/>
              </a:xfrm>
              <a:custGeom>
                <a:avLst/>
                <a:gdLst>
                  <a:gd name="T0" fmla="*/ 2 w 6"/>
                  <a:gd name="T1" fmla="*/ 0 h 5"/>
                  <a:gd name="T2" fmla="*/ 1 w 6"/>
                  <a:gd name="T3" fmla="*/ 0 h 5"/>
                  <a:gd name="T4" fmla="*/ 1 w 6"/>
                  <a:gd name="T5" fmla="*/ 1 h 5"/>
                  <a:gd name="T6" fmla="*/ 0 w 6"/>
                  <a:gd name="T7" fmla="*/ 3 h 5"/>
                  <a:gd name="T8" fmla="*/ 2 w 6"/>
                  <a:gd name="T9" fmla="*/ 5 h 5"/>
                  <a:gd name="T10" fmla="*/ 4 w 6"/>
                  <a:gd name="T11" fmla="*/ 5 h 5"/>
                  <a:gd name="T12" fmla="*/ 2 w 6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1" y="5"/>
                      <a:pt x="2" y="5"/>
                    </a:cubicBezTo>
                    <a:cubicBezTo>
                      <a:pt x="3" y="5"/>
                      <a:pt x="3" y="5"/>
                      <a:pt x="4" y="5"/>
                    </a:cubicBezTo>
                    <a:cubicBezTo>
                      <a:pt x="6" y="4"/>
                      <a:pt x="5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14" name="组合 158">
              <a:extLst>
                <a:ext uri="{FF2B5EF4-FFF2-40B4-BE49-F238E27FC236}">
                  <a16:creationId xmlns:a16="http://schemas.microsoft.com/office/drawing/2014/main" xmlns="" id="{A0C34292-3AAF-44DE-AF95-9F7E2CD7FAE4}"/>
                </a:ext>
              </a:extLst>
            </p:cNvPr>
            <p:cNvGrpSpPr/>
            <p:nvPr/>
          </p:nvGrpSpPr>
          <p:grpSpPr>
            <a:xfrm>
              <a:off x="3099295" y="2836256"/>
              <a:ext cx="1768987" cy="1544823"/>
              <a:chOff x="2487613" y="2089150"/>
              <a:chExt cx="1616075" cy="1411288"/>
            </a:xfrm>
            <a:grpFill/>
          </p:grpSpPr>
          <p:sp>
            <p:nvSpPr>
              <p:cNvPr id="70" name="Freeform 28">
                <a:extLst>
                  <a:ext uri="{FF2B5EF4-FFF2-40B4-BE49-F238E27FC236}">
                    <a16:creationId xmlns:a16="http://schemas.microsoft.com/office/drawing/2014/main" xmlns="" id="{2072BCC2-92D6-4ED7-877D-A0D016C9C0CB}"/>
                  </a:ext>
                </a:extLst>
              </p:cNvPr>
              <p:cNvSpPr/>
              <p:nvPr/>
            </p:nvSpPr>
            <p:spPr bwMode="auto">
              <a:xfrm>
                <a:off x="3046413" y="2981325"/>
                <a:ext cx="15875" cy="11113"/>
              </a:xfrm>
              <a:custGeom>
                <a:avLst/>
                <a:gdLst>
                  <a:gd name="T0" fmla="*/ 4 w 8"/>
                  <a:gd name="T1" fmla="*/ 0 h 5"/>
                  <a:gd name="T2" fmla="*/ 3 w 8"/>
                  <a:gd name="T3" fmla="*/ 0 h 5"/>
                  <a:gd name="T4" fmla="*/ 4 w 8"/>
                  <a:gd name="T5" fmla="*/ 5 h 5"/>
                  <a:gd name="T6" fmla="*/ 6 w 8"/>
                  <a:gd name="T7" fmla="*/ 5 h 5"/>
                  <a:gd name="T8" fmla="*/ 4 w 8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0" y="2"/>
                      <a:pt x="2" y="5"/>
                      <a:pt x="4" y="5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8" y="3"/>
                      <a:pt x="7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1" name="Freeform 32">
                <a:extLst>
                  <a:ext uri="{FF2B5EF4-FFF2-40B4-BE49-F238E27FC236}">
                    <a16:creationId xmlns:a16="http://schemas.microsoft.com/office/drawing/2014/main" xmlns="" id="{0AD9DA55-F5E2-45F9-ADFA-BAA161E0C0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87613" y="2089150"/>
                <a:ext cx="1422400" cy="1387475"/>
              </a:xfrm>
              <a:custGeom>
                <a:avLst/>
                <a:gdLst>
                  <a:gd name="T0" fmla="*/ 177 w 660"/>
                  <a:gd name="T1" fmla="*/ 575 h 645"/>
                  <a:gd name="T2" fmla="*/ 245 w 660"/>
                  <a:gd name="T3" fmla="*/ 564 h 645"/>
                  <a:gd name="T4" fmla="*/ 200 w 660"/>
                  <a:gd name="T5" fmla="*/ 586 h 645"/>
                  <a:gd name="T6" fmla="*/ 213 w 660"/>
                  <a:gd name="T7" fmla="*/ 584 h 645"/>
                  <a:gd name="T8" fmla="*/ 227 w 660"/>
                  <a:gd name="T9" fmla="*/ 580 h 645"/>
                  <a:gd name="T10" fmla="*/ 247 w 660"/>
                  <a:gd name="T11" fmla="*/ 568 h 645"/>
                  <a:gd name="T12" fmla="*/ 250 w 660"/>
                  <a:gd name="T13" fmla="*/ 561 h 645"/>
                  <a:gd name="T14" fmla="*/ 301 w 660"/>
                  <a:gd name="T15" fmla="*/ 575 h 645"/>
                  <a:gd name="T16" fmla="*/ 386 w 660"/>
                  <a:gd name="T17" fmla="*/ 640 h 645"/>
                  <a:gd name="T18" fmla="*/ 340 w 660"/>
                  <a:gd name="T19" fmla="*/ 582 h 645"/>
                  <a:gd name="T20" fmla="*/ 314 w 660"/>
                  <a:gd name="T21" fmla="*/ 576 h 645"/>
                  <a:gd name="T22" fmla="*/ 269 w 660"/>
                  <a:gd name="T23" fmla="*/ 557 h 645"/>
                  <a:gd name="T24" fmla="*/ 141 w 660"/>
                  <a:gd name="T25" fmla="*/ 546 h 645"/>
                  <a:gd name="T26" fmla="*/ 171 w 660"/>
                  <a:gd name="T27" fmla="*/ 578 h 645"/>
                  <a:gd name="T28" fmla="*/ 128 w 660"/>
                  <a:gd name="T29" fmla="*/ 521 h 645"/>
                  <a:gd name="T30" fmla="*/ 395 w 660"/>
                  <a:gd name="T31" fmla="*/ 638 h 645"/>
                  <a:gd name="T32" fmla="*/ 467 w 660"/>
                  <a:gd name="T33" fmla="*/ 622 h 645"/>
                  <a:gd name="T34" fmla="*/ 530 w 660"/>
                  <a:gd name="T35" fmla="*/ 577 h 645"/>
                  <a:gd name="T36" fmla="*/ 526 w 660"/>
                  <a:gd name="T37" fmla="*/ 542 h 645"/>
                  <a:gd name="T38" fmla="*/ 619 w 660"/>
                  <a:gd name="T39" fmla="*/ 428 h 645"/>
                  <a:gd name="T40" fmla="*/ 582 w 660"/>
                  <a:gd name="T41" fmla="*/ 420 h 645"/>
                  <a:gd name="T42" fmla="*/ 528 w 660"/>
                  <a:gd name="T43" fmla="*/ 514 h 645"/>
                  <a:gd name="T44" fmla="*/ 552 w 660"/>
                  <a:gd name="T45" fmla="*/ 482 h 645"/>
                  <a:gd name="T46" fmla="*/ 559 w 660"/>
                  <a:gd name="T47" fmla="*/ 465 h 645"/>
                  <a:gd name="T48" fmla="*/ 574 w 660"/>
                  <a:gd name="T49" fmla="*/ 432 h 645"/>
                  <a:gd name="T50" fmla="*/ 612 w 660"/>
                  <a:gd name="T51" fmla="*/ 427 h 645"/>
                  <a:gd name="T52" fmla="*/ 64 w 660"/>
                  <a:gd name="T53" fmla="*/ 398 h 645"/>
                  <a:gd name="T54" fmla="*/ 93 w 660"/>
                  <a:gd name="T55" fmla="*/ 392 h 645"/>
                  <a:gd name="T56" fmla="*/ 93 w 660"/>
                  <a:gd name="T57" fmla="*/ 392 h 645"/>
                  <a:gd name="T58" fmla="*/ 110 w 660"/>
                  <a:gd name="T59" fmla="*/ 394 h 645"/>
                  <a:gd name="T60" fmla="*/ 128 w 660"/>
                  <a:gd name="T61" fmla="*/ 401 h 645"/>
                  <a:gd name="T62" fmla="*/ 146 w 660"/>
                  <a:gd name="T63" fmla="*/ 476 h 645"/>
                  <a:gd name="T64" fmla="*/ 159 w 660"/>
                  <a:gd name="T65" fmla="*/ 475 h 645"/>
                  <a:gd name="T66" fmla="*/ 561 w 660"/>
                  <a:gd name="T67" fmla="*/ 178 h 645"/>
                  <a:gd name="T68" fmla="*/ 625 w 660"/>
                  <a:gd name="T69" fmla="*/ 269 h 645"/>
                  <a:gd name="T70" fmla="*/ 635 w 660"/>
                  <a:gd name="T71" fmla="*/ 422 h 645"/>
                  <a:gd name="T72" fmla="*/ 657 w 660"/>
                  <a:gd name="T73" fmla="*/ 329 h 645"/>
                  <a:gd name="T74" fmla="*/ 590 w 660"/>
                  <a:gd name="T75" fmla="*/ 267 h 645"/>
                  <a:gd name="T76" fmla="*/ 560 w 660"/>
                  <a:gd name="T77" fmla="*/ 173 h 645"/>
                  <a:gd name="T78" fmla="*/ 592 w 660"/>
                  <a:gd name="T79" fmla="*/ 135 h 645"/>
                  <a:gd name="T80" fmla="*/ 592 w 660"/>
                  <a:gd name="T81" fmla="*/ 135 h 645"/>
                  <a:gd name="T82" fmla="*/ 577 w 660"/>
                  <a:gd name="T83" fmla="*/ 135 h 645"/>
                  <a:gd name="T84" fmla="*/ 83 w 660"/>
                  <a:gd name="T85" fmla="*/ 249 h 645"/>
                  <a:gd name="T86" fmla="*/ 5 w 660"/>
                  <a:gd name="T87" fmla="*/ 279 h 645"/>
                  <a:gd name="T88" fmla="*/ 7 w 660"/>
                  <a:gd name="T89" fmla="*/ 306 h 645"/>
                  <a:gd name="T90" fmla="*/ 38 w 660"/>
                  <a:gd name="T91" fmla="*/ 390 h 645"/>
                  <a:gd name="T92" fmla="*/ 25 w 660"/>
                  <a:gd name="T93" fmla="*/ 332 h 645"/>
                  <a:gd name="T94" fmla="*/ 84 w 660"/>
                  <a:gd name="T95" fmla="*/ 255 h 645"/>
                  <a:gd name="T96" fmla="*/ 138 w 660"/>
                  <a:gd name="T97" fmla="*/ 84 h 645"/>
                  <a:gd name="T98" fmla="*/ 155 w 660"/>
                  <a:gd name="T99" fmla="*/ 105 h 645"/>
                  <a:gd name="T100" fmla="*/ 169 w 660"/>
                  <a:gd name="T101" fmla="*/ 114 h 645"/>
                  <a:gd name="T102" fmla="*/ 123 w 660"/>
                  <a:gd name="T103" fmla="*/ 70 h 645"/>
                  <a:gd name="T104" fmla="*/ 131 w 660"/>
                  <a:gd name="T105" fmla="*/ 70 h 645"/>
                  <a:gd name="T106" fmla="*/ 279 w 660"/>
                  <a:gd name="T107" fmla="*/ 63 h 645"/>
                  <a:gd name="T108" fmla="*/ 408 w 660"/>
                  <a:gd name="T109" fmla="*/ 75 h 645"/>
                  <a:gd name="T110" fmla="*/ 585 w 660"/>
                  <a:gd name="T111" fmla="*/ 98 h 645"/>
                  <a:gd name="T112" fmla="*/ 599 w 660"/>
                  <a:gd name="T113" fmla="*/ 108 h 645"/>
                  <a:gd name="T114" fmla="*/ 454 w 660"/>
                  <a:gd name="T115" fmla="*/ 12 h 645"/>
                  <a:gd name="T116" fmla="*/ 336 w 660"/>
                  <a:gd name="T117" fmla="*/ 46 h 645"/>
                  <a:gd name="T118" fmla="*/ 232 w 660"/>
                  <a:gd name="T119" fmla="*/ 0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60" h="645">
                    <a:moveTo>
                      <a:pt x="191" y="585"/>
                    </a:moveTo>
                    <a:cubicBezTo>
                      <a:pt x="191" y="585"/>
                      <a:pt x="191" y="585"/>
                      <a:pt x="191" y="585"/>
                    </a:cubicBezTo>
                    <a:cubicBezTo>
                      <a:pt x="191" y="585"/>
                      <a:pt x="191" y="585"/>
                      <a:pt x="191" y="585"/>
                    </a:cubicBezTo>
                    <a:cubicBezTo>
                      <a:pt x="191" y="585"/>
                      <a:pt x="191" y="585"/>
                      <a:pt x="191" y="585"/>
                    </a:cubicBezTo>
                    <a:moveTo>
                      <a:pt x="177" y="575"/>
                    </a:moveTo>
                    <a:cubicBezTo>
                      <a:pt x="180" y="577"/>
                      <a:pt x="182" y="581"/>
                      <a:pt x="185" y="583"/>
                    </a:cubicBezTo>
                    <a:cubicBezTo>
                      <a:pt x="186" y="582"/>
                      <a:pt x="187" y="581"/>
                      <a:pt x="188" y="580"/>
                    </a:cubicBezTo>
                    <a:cubicBezTo>
                      <a:pt x="188" y="579"/>
                      <a:pt x="189" y="579"/>
                      <a:pt x="189" y="579"/>
                    </a:cubicBezTo>
                    <a:cubicBezTo>
                      <a:pt x="185" y="578"/>
                      <a:pt x="181" y="577"/>
                      <a:pt x="177" y="575"/>
                    </a:cubicBezTo>
                    <a:moveTo>
                      <a:pt x="245" y="564"/>
                    </a:moveTo>
                    <a:cubicBezTo>
                      <a:pt x="242" y="565"/>
                      <a:pt x="239" y="567"/>
                      <a:pt x="236" y="568"/>
                    </a:cubicBezTo>
                    <a:cubicBezTo>
                      <a:pt x="224" y="576"/>
                      <a:pt x="211" y="580"/>
                      <a:pt x="199" y="580"/>
                    </a:cubicBezTo>
                    <a:cubicBezTo>
                      <a:pt x="197" y="580"/>
                      <a:pt x="195" y="580"/>
                      <a:pt x="192" y="579"/>
                    </a:cubicBezTo>
                    <a:cubicBezTo>
                      <a:pt x="195" y="581"/>
                      <a:pt x="197" y="582"/>
                      <a:pt x="199" y="584"/>
                    </a:cubicBezTo>
                    <a:cubicBezTo>
                      <a:pt x="200" y="585"/>
                      <a:pt x="200" y="585"/>
                      <a:pt x="200" y="586"/>
                    </a:cubicBezTo>
                    <a:cubicBezTo>
                      <a:pt x="200" y="586"/>
                      <a:pt x="200" y="586"/>
                      <a:pt x="200" y="586"/>
                    </a:cubicBezTo>
                    <a:cubicBezTo>
                      <a:pt x="203" y="586"/>
                      <a:pt x="206" y="585"/>
                      <a:pt x="209" y="585"/>
                    </a:cubicBezTo>
                    <a:cubicBezTo>
                      <a:pt x="210" y="584"/>
                      <a:pt x="210" y="584"/>
                      <a:pt x="211" y="584"/>
                    </a:cubicBezTo>
                    <a:cubicBezTo>
                      <a:pt x="212" y="584"/>
                      <a:pt x="212" y="584"/>
                      <a:pt x="212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6" y="584"/>
                      <a:pt x="218" y="583"/>
                      <a:pt x="221" y="582"/>
                    </a:cubicBezTo>
                    <a:cubicBezTo>
                      <a:pt x="222" y="582"/>
                      <a:pt x="222" y="582"/>
                      <a:pt x="222" y="582"/>
                    </a:cubicBezTo>
                    <a:cubicBezTo>
                      <a:pt x="222" y="581"/>
                      <a:pt x="222" y="579"/>
                      <a:pt x="223" y="578"/>
                    </a:cubicBezTo>
                    <a:cubicBezTo>
                      <a:pt x="224" y="578"/>
                      <a:pt x="224" y="578"/>
                      <a:pt x="224" y="578"/>
                    </a:cubicBezTo>
                    <a:cubicBezTo>
                      <a:pt x="226" y="578"/>
                      <a:pt x="227" y="579"/>
                      <a:pt x="227" y="580"/>
                    </a:cubicBezTo>
                    <a:cubicBezTo>
                      <a:pt x="230" y="578"/>
                      <a:pt x="233" y="577"/>
                      <a:pt x="237" y="575"/>
                    </a:cubicBezTo>
                    <a:cubicBezTo>
                      <a:pt x="236" y="574"/>
                      <a:pt x="236" y="572"/>
                      <a:pt x="238" y="571"/>
                    </a:cubicBezTo>
                    <a:cubicBezTo>
                      <a:pt x="238" y="571"/>
                      <a:pt x="238" y="571"/>
                      <a:pt x="239" y="571"/>
                    </a:cubicBezTo>
                    <a:cubicBezTo>
                      <a:pt x="240" y="571"/>
                      <a:pt x="241" y="571"/>
                      <a:pt x="241" y="572"/>
                    </a:cubicBezTo>
                    <a:cubicBezTo>
                      <a:pt x="243" y="571"/>
                      <a:pt x="245" y="570"/>
                      <a:pt x="247" y="568"/>
                    </a:cubicBezTo>
                    <a:cubicBezTo>
                      <a:pt x="247" y="568"/>
                      <a:pt x="247" y="568"/>
                      <a:pt x="247" y="567"/>
                    </a:cubicBezTo>
                    <a:cubicBezTo>
                      <a:pt x="247" y="567"/>
                      <a:pt x="247" y="567"/>
                      <a:pt x="247" y="566"/>
                    </a:cubicBezTo>
                    <a:cubicBezTo>
                      <a:pt x="246" y="566"/>
                      <a:pt x="245" y="565"/>
                      <a:pt x="245" y="564"/>
                    </a:cubicBezTo>
                    <a:moveTo>
                      <a:pt x="269" y="557"/>
                    </a:moveTo>
                    <a:cubicBezTo>
                      <a:pt x="263" y="557"/>
                      <a:pt x="256" y="559"/>
                      <a:pt x="250" y="561"/>
                    </a:cubicBezTo>
                    <a:cubicBezTo>
                      <a:pt x="251" y="563"/>
                      <a:pt x="252" y="564"/>
                      <a:pt x="252" y="566"/>
                    </a:cubicBezTo>
                    <a:cubicBezTo>
                      <a:pt x="257" y="563"/>
                      <a:pt x="262" y="562"/>
                      <a:pt x="267" y="562"/>
                    </a:cubicBezTo>
                    <a:cubicBezTo>
                      <a:pt x="278" y="562"/>
                      <a:pt x="288" y="568"/>
                      <a:pt x="298" y="574"/>
                    </a:cubicBezTo>
                    <a:cubicBezTo>
                      <a:pt x="298" y="574"/>
                      <a:pt x="299" y="574"/>
                      <a:pt x="299" y="574"/>
                    </a:cubicBezTo>
                    <a:cubicBezTo>
                      <a:pt x="300" y="574"/>
                      <a:pt x="300" y="574"/>
                      <a:pt x="301" y="575"/>
                    </a:cubicBezTo>
                    <a:cubicBezTo>
                      <a:pt x="302" y="575"/>
                      <a:pt x="302" y="576"/>
                      <a:pt x="303" y="577"/>
                    </a:cubicBezTo>
                    <a:cubicBezTo>
                      <a:pt x="303" y="577"/>
                      <a:pt x="303" y="577"/>
                      <a:pt x="303" y="577"/>
                    </a:cubicBezTo>
                    <a:cubicBezTo>
                      <a:pt x="311" y="582"/>
                      <a:pt x="319" y="586"/>
                      <a:pt x="328" y="587"/>
                    </a:cubicBezTo>
                    <a:cubicBezTo>
                      <a:pt x="333" y="587"/>
                      <a:pt x="366" y="586"/>
                      <a:pt x="364" y="591"/>
                    </a:cubicBezTo>
                    <a:cubicBezTo>
                      <a:pt x="355" y="612"/>
                      <a:pt x="368" y="631"/>
                      <a:pt x="386" y="640"/>
                    </a:cubicBezTo>
                    <a:cubicBezTo>
                      <a:pt x="383" y="636"/>
                      <a:pt x="380" y="632"/>
                      <a:pt x="378" y="628"/>
                    </a:cubicBezTo>
                    <a:cubicBezTo>
                      <a:pt x="367" y="618"/>
                      <a:pt x="363" y="603"/>
                      <a:pt x="371" y="589"/>
                    </a:cubicBezTo>
                    <a:cubicBezTo>
                      <a:pt x="372" y="587"/>
                      <a:pt x="371" y="586"/>
                      <a:pt x="370" y="585"/>
                    </a:cubicBezTo>
                    <a:cubicBezTo>
                      <a:pt x="361" y="582"/>
                      <a:pt x="354" y="582"/>
                      <a:pt x="345" y="582"/>
                    </a:cubicBezTo>
                    <a:cubicBezTo>
                      <a:pt x="343" y="582"/>
                      <a:pt x="342" y="582"/>
                      <a:pt x="340" y="582"/>
                    </a:cubicBezTo>
                    <a:cubicBezTo>
                      <a:pt x="340" y="582"/>
                      <a:pt x="340" y="582"/>
                      <a:pt x="340" y="582"/>
                    </a:cubicBezTo>
                    <a:cubicBezTo>
                      <a:pt x="338" y="582"/>
                      <a:pt x="337" y="582"/>
                      <a:pt x="336" y="582"/>
                    </a:cubicBezTo>
                    <a:cubicBezTo>
                      <a:pt x="335" y="582"/>
                      <a:pt x="335" y="582"/>
                      <a:pt x="335" y="582"/>
                    </a:cubicBezTo>
                    <a:cubicBezTo>
                      <a:pt x="335" y="582"/>
                      <a:pt x="335" y="582"/>
                      <a:pt x="335" y="582"/>
                    </a:cubicBezTo>
                    <a:cubicBezTo>
                      <a:pt x="327" y="581"/>
                      <a:pt x="320" y="579"/>
                      <a:pt x="314" y="576"/>
                    </a:cubicBezTo>
                    <a:cubicBezTo>
                      <a:pt x="314" y="577"/>
                      <a:pt x="313" y="578"/>
                      <a:pt x="312" y="578"/>
                    </a:cubicBezTo>
                    <a:cubicBezTo>
                      <a:pt x="312" y="578"/>
                      <a:pt x="311" y="578"/>
                      <a:pt x="311" y="578"/>
                    </a:cubicBezTo>
                    <a:cubicBezTo>
                      <a:pt x="309" y="578"/>
                      <a:pt x="307" y="575"/>
                      <a:pt x="309" y="574"/>
                    </a:cubicBezTo>
                    <a:cubicBezTo>
                      <a:pt x="303" y="571"/>
                      <a:pt x="297" y="567"/>
                      <a:pt x="291" y="563"/>
                    </a:cubicBezTo>
                    <a:cubicBezTo>
                      <a:pt x="283" y="559"/>
                      <a:pt x="276" y="557"/>
                      <a:pt x="269" y="557"/>
                    </a:cubicBezTo>
                    <a:moveTo>
                      <a:pt x="128" y="521"/>
                    </a:moveTo>
                    <a:cubicBezTo>
                      <a:pt x="129" y="527"/>
                      <a:pt x="130" y="533"/>
                      <a:pt x="132" y="538"/>
                    </a:cubicBezTo>
                    <a:cubicBezTo>
                      <a:pt x="134" y="541"/>
                      <a:pt x="135" y="543"/>
                      <a:pt x="137" y="545"/>
                    </a:cubicBezTo>
                    <a:cubicBezTo>
                      <a:pt x="137" y="545"/>
                      <a:pt x="138" y="545"/>
                      <a:pt x="138" y="545"/>
                    </a:cubicBezTo>
                    <a:cubicBezTo>
                      <a:pt x="139" y="545"/>
                      <a:pt x="140" y="545"/>
                      <a:pt x="141" y="546"/>
                    </a:cubicBezTo>
                    <a:cubicBezTo>
                      <a:pt x="142" y="549"/>
                      <a:pt x="144" y="552"/>
                      <a:pt x="145" y="555"/>
                    </a:cubicBezTo>
                    <a:cubicBezTo>
                      <a:pt x="150" y="561"/>
                      <a:pt x="154" y="566"/>
                      <a:pt x="160" y="570"/>
                    </a:cubicBezTo>
                    <a:cubicBezTo>
                      <a:pt x="160" y="569"/>
                      <a:pt x="161" y="568"/>
                      <a:pt x="162" y="568"/>
                    </a:cubicBezTo>
                    <a:cubicBezTo>
                      <a:pt x="163" y="568"/>
                      <a:pt x="164" y="568"/>
                      <a:pt x="164" y="569"/>
                    </a:cubicBezTo>
                    <a:cubicBezTo>
                      <a:pt x="167" y="572"/>
                      <a:pt x="169" y="575"/>
                      <a:pt x="171" y="578"/>
                    </a:cubicBezTo>
                    <a:cubicBezTo>
                      <a:pt x="171" y="577"/>
                      <a:pt x="171" y="576"/>
                      <a:pt x="171" y="576"/>
                    </a:cubicBezTo>
                    <a:cubicBezTo>
                      <a:pt x="171" y="574"/>
                      <a:pt x="172" y="573"/>
                      <a:pt x="173" y="573"/>
                    </a:cubicBezTo>
                    <a:cubicBezTo>
                      <a:pt x="166" y="569"/>
                      <a:pt x="159" y="564"/>
                      <a:pt x="153" y="556"/>
                    </a:cubicBezTo>
                    <a:cubicBezTo>
                      <a:pt x="144" y="547"/>
                      <a:pt x="136" y="536"/>
                      <a:pt x="130" y="525"/>
                    </a:cubicBezTo>
                    <a:cubicBezTo>
                      <a:pt x="129" y="524"/>
                      <a:pt x="128" y="523"/>
                      <a:pt x="128" y="521"/>
                    </a:cubicBezTo>
                    <a:moveTo>
                      <a:pt x="520" y="521"/>
                    </a:moveTo>
                    <a:cubicBezTo>
                      <a:pt x="517" y="534"/>
                      <a:pt x="523" y="548"/>
                      <a:pt x="526" y="561"/>
                    </a:cubicBezTo>
                    <a:cubicBezTo>
                      <a:pt x="531" y="586"/>
                      <a:pt x="499" y="596"/>
                      <a:pt x="482" y="606"/>
                    </a:cubicBezTo>
                    <a:cubicBezTo>
                      <a:pt x="461" y="619"/>
                      <a:pt x="434" y="639"/>
                      <a:pt x="407" y="639"/>
                    </a:cubicBezTo>
                    <a:cubicBezTo>
                      <a:pt x="403" y="639"/>
                      <a:pt x="399" y="639"/>
                      <a:pt x="395" y="638"/>
                    </a:cubicBezTo>
                    <a:cubicBezTo>
                      <a:pt x="393" y="637"/>
                      <a:pt x="391" y="636"/>
                      <a:pt x="389" y="636"/>
                    </a:cubicBezTo>
                    <a:cubicBezTo>
                      <a:pt x="391" y="638"/>
                      <a:pt x="393" y="641"/>
                      <a:pt x="395" y="643"/>
                    </a:cubicBezTo>
                    <a:cubicBezTo>
                      <a:pt x="399" y="644"/>
                      <a:pt x="404" y="645"/>
                      <a:pt x="408" y="645"/>
                    </a:cubicBezTo>
                    <a:cubicBezTo>
                      <a:pt x="410" y="645"/>
                      <a:pt x="411" y="645"/>
                      <a:pt x="412" y="645"/>
                    </a:cubicBezTo>
                    <a:cubicBezTo>
                      <a:pt x="432" y="643"/>
                      <a:pt x="450" y="632"/>
                      <a:pt x="467" y="622"/>
                    </a:cubicBezTo>
                    <a:cubicBezTo>
                      <a:pt x="468" y="620"/>
                      <a:pt x="470" y="619"/>
                      <a:pt x="471" y="618"/>
                    </a:cubicBezTo>
                    <a:cubicBezTo>
                      <a:pt x="486" y="605"/>
                      <a:pt x="502" y="595"/>
                      <a:pt x="521" y="589"/>
                    </a:cubicBezTo>
                    <a:cubicBezTo>
                      <a:pt x="523" y="587"/>
                      <a:pt x="525" y="586"/>
                      <a:pt x="527" y="584"/>
                    </a:cubicBezTo>
                    <a:cubicBezTo>
                      <a:pt x="528" y="582"/>
                      <a:pt x="530" y="580"/>
                      <a:pt x="530" y="578"/>
                    </a:cubicBezTo>
                    <a:cubicBezTo>
                      <a:pt x="530" y="578"/>
                      <a:pt x="530" y="578"/>
                      <a:pt x="530" y="577"/>
                    </a:cubicBezTo>
                    <a:cubicBezTo>
                      <a:pt x="530" y="576"/>
                      <a:pt x="530" y="575"/>
                      <a:pt x="531" y="574"/>
                    </a:cubicBezTo>
                    <a:cubicBezTo>
                      <a:pt x="533" y="568"/>
                      <a:pt x="531" y="561"/>
                      <a:pt x="530" y="555"/>
                    </a:cubicBezTo>
                    <a:cubicBezTo>
                      <a:pt x="529" y="553"/>
                      <a:pt x="529" y="551"/>
                      <a:pt x="528" y="549"/>
                    </a:cubicBezTo>
                    <a:cubicBezTo>
                      <a:pt x="527" y="548"/>
                      <a:pt x="527" y="547"/>
                      <a:pt x="527" y="545"/>
                    </a:cubicBezTo>
                    <a:cubicBezTo>
                      <a:pt x="527" y="544"/>
                      <a:pt x="527" y="543"/>
                      <a:pt x="526" y="542"/>
                    </a:cubicBezTo>
                    <a:cubicBezTo>
                      <a:pt x="526" y="541"/>
                      <a:pt x="525" y="540"/>
                      <a:pt x="526" y="539"/>
                    </a:cubicBezTo>
                    <a:cubicBezTo>
                      <a:pt x="525" y="534"/>
                      <a:pt x="524" y="530"/>
                      <a:pt x="525" y="526"/>
                    </a:cubicBezTo>
                    <a:cubicBezTo>
                      <a:pt x="523" y="525"/>
                      <a:pt x="521" y="523"/>
                      <a:pt x="520" y="521"/>
                    </a:cubicBezTo>
                    <a:moveTo>
                      <a:pt x="621" y="428"/>
                    </a:moveTo>
                    <a:cubicBezTo>
                      <a:pt x="620" y="428"/>
                      <a:pt x="620" y="428"/>
                      <a:pt x="619" y="428"/>
                    </a:cubicBezTo>
                    <a:cubicBezTo>
                      <a:pt x="619" y="428"/>
                      <a:pt x="618" y="428"/>
                      <a:pt x="618" y="428"/>
                    </a:cubicBezTo>
                    <a:cubicBezTo>
                      <a:pt x="619" y="428"/>
                      <a:pt x="621" y="429"/>
                      <a:pt x="623" y="430"/>
                    </a:cubicBezTo>
                    <a:cubicBezTo>
                      <a:pt x="622" y="429"/>
                      <a:pt x="622" y="428"/>
                      <a:pt x="621" y="428"/>
                    </a:cubicBezTo>
                    <a:moveTo>
                      <a:pt x="582" y="420"/>
                    </a:moveTo>
                    <a:cubicBezTo>
                      <a:pt x="582" y="420"/>
                      <a:pt x="582" y="420"/>
                      <a:pt x="582" y="420"/>
                    </a:cubicBezTo>
                    <a:cubicBezTo>
                      <a:pt x="565" y="420"/>
                      <a:pt x="560" y="443"/>
                      <a:pt x="557" y="455"/>
                    </a:cubicBezTo>
                    <a:cubicBezTo>
                      <a:pt x="552" y="478"/>
                      <a:pt x="536" y="492"/>
                      <a:pt x="524" y="511"/>
                    </a:cubicBezTo>
                    <a:cubicBezTo>
                      <a:pt x="523" y="512"/>
                      <a:pt x="522" y="514"/>
                      <a:pt x="522" y="515"/>
                    </a:cubicBezTo>
                    <a:cubicBezTo>
                      <a:pt x="523" y="517"/>
                      <a:pt x="525" y="519"/>
                      <a:pt x="526" y="520"/>
                    </a:cubicBezTo>
                    <a:cubicBezTo>
                      <a:pt x="527" y="518"/>
                      <a:pt x="527" y="516"/>
                      <a:pt x="528" y="514"/>
                    </a:cubicBezTo>
                    <a:cubicBezTo>
                      <a:pt x="534" y="504"/>
                      <a:pt x="543" y="496"/>
                      <a:pt x="549" y="487"/>
                    </a:cubicBezTo>
                    <a:cubicBezTo>
                      <a:pt x="549" y="487"/>
                      <a:pt x="550" y="487"/>
                      <a:pt x="550" y="486"/>
                    </a:cubicBezTo>
                    <a:cubicBezTo>
                      <a:pt x="549" y="485"/>
                      <a:pt x="549" y="483"/>
                      <a:pt x="551" y="483"/>
                    </a:cubicBezTo>
                    <a:cubicBezTo>
                      <a:pt x="551" y="482"/>
                      <a:pt x="552" y="482"/>
                      <a:pt x="552" y="482"/>
                    </a:cubicBezTo>
                    <a:cubicBezTo>
                      <a:pt x="552" y="482"/>
                      <a:pt x="552" y="482"/>
                      <a:pt x="552" y="482"/>
                    </a:cubicBezTo>
                    <a:cubicBezTo>
                      <a:pt x="554" y="479"/>
                      <a:pt x="556" y="475"/>
                      <a:pt x="557" y="470"/>
                    </a:cubicBezTo>
                    <a:cubicBezTo>
                      <a:pt x="557" y="470"/>
                      <a:pt x="557" y="470"/>
                      <a:pt x="557" y="470"/>
                    </a:cubicBezTo>
                    <a:cubicBezTo>
                      <a:pt x="555" y="470"/>
                      <a:pt x="553" y="467"/>
                      <a:pt x="556" y="465"/>
                    </a:cubicBezTo>
                    <a:cubicBezTo>
                      <a:pt x="556" y="465"/>
                      <a:pt x="557" y="465"/>
                      <a:pt x="557" y="465"/>
                    </a:cubicBezTo>
                    <a:cubicBezTo>
                      <a:pt x="558" y="465"/>
                      <a:pt x="558" y="465"/>
                      <a:pt x="559" y="465"/>
                    </a:cubicBezTo>
                    <a:cubicBezTo>
                      <a:pt x="561" y="457"/>
                      <a:pt x="564" y="448"/>
                      <a:pt x="568" y="441"/>
                    </a:cubicBezTo>
                    <a:cubicBezTo>
                      <a:pt x="567" y="439"/>
                      <a:pt x="568" y="438"/>
                      <a:pt x="570" y="437"/>
                    </a:cubicBezTo>
                    <a:cubicBezTo>
                      <a:pt x="571" y="436"/>
                      <a:pt x="571" y="435"/>
                      <a:pt x="572" y="434"/>
                    </a:cubicBezTo>
                    <a:cubicBezTo>
                      <a:pt x="572" y="433"/>
                      <a:pt x="573" y="432"/>
                      <a:pt x="574" y="432"/>
                    </a:cubicBezTo>
                    <a:cubicBezTo>
                      <a:pt x="574" y="432"/>
                      <a:pt x="574" y="432"/>
                      <a:pt x="574" y="432"/>
                    </a:cubicBezTo>
                    <a:cubicBezTo>
                      <a:pt x="578" y="428"/>
                      <a:pt x="582" y="426"/>
                      <a:pt x="587" y="426"/>
                    </a:cubicBezTo>
                    <a:cubicBezTo>
                      <a:pt x="589" y="426"/>
                      <a:pt x="591" y="427"/>
                      <a:pt x="593" y="427"/>
                    </a:cubicBezTo>
                    <a:cubicBezTo>
                      <a:pt x="601" y="429"/>
                      <a:pt x="610" y="434"/>
                      <a:pt x="619" y="434"/>
                    </a:cubicBezTo>
                    <a:cubicBezTo>
                      <a:pt x="617" y="433"/>
                      <a:pt x="614" y="432"/>
                      <a:pt x="612" y="432"/>
                    </a:cubicBezTo>
                    <a:cubicBezTo>
                      <a:pt x="609" y="431"/>
                      <a:pt x="610" y="428"/>
                      <a:pt x="612" y="427"/>
                    </a:cubicBezTo>
                    <a:cubicBezTo>
                      <a:pt x="608" y="426"/>
                      <a:pt x="605" y="425"/>
                      <a:pt x="601" y="424"/>
                    </a:cubicBezTo>
                    <a:cubicBezTo>
                      <a:pt x="595" y="422"/>
                      <a:pt x="588" y="420"/>
                      <a:pt x="582" y="420"/>
                    </a:cubicBezTo>
                    <a:moveTo>
                      <a:pt x="76" y="396"/>
                    </a:moveTo>
                    <a:cubicBezTo>
                      <a:pt x="72" y="397"/>
                      <a:pt x="68" y="398"/>
                      <a:pt x="64" y="398"/>
                    </a:cubicBezTo>
                    <a:cubicBezTo>
                      <a:pt x="64" y="398"/>
                      <a:pt x="64" y="398"/>
                      <a:pt x="64" y="398"/>
                    </a:cubicBezTo>
                    <a:cubicBezTo>
                      <a:pt x="65" y="400"/>
                      <a:pt x="66" y="402"/>
                      <a:pt x="66" y="403"/>
                    </a:cubicBezTo>
                    <a:cubicBezTo>
                      <a:pt x="70" y="403"/>
                      <a:pt x="74" y="403"/>
                      <a:pt x="78" y="402"/>
                    </a:cubicBezTo>
                    <a:cubicBezTo>
                      <a:pt x="78" y="400"/>
                      <a:pt x="77" y="399"/>
                      <a:pt x="76" y="397"/>
                    </a:cubicBezTo>
                    <a:cubicBezTo>
                      <a:pt x="76" y="397"/>
                      <a:pt x="76" y="397"/>
                      <a:pt x="76" y="396"/>
                    </a:cubicBezTo>
                    <a:moveTo>
                      <a:pt x="93" y="392"/>
                    </a:moveTo>
                    <a:cubicBezTo>
                      <a:pt x="92" y="392"/>
                      <a:pt x="91" y="392"/>
                      <a:pt x="90" y="393"/>
                    </a:cubicBezTo>
                    <a:cubicBezTo>
                      <a:pt x="87" y="394"/>
                      <a:pt x="84" y="394"/>
                      <a:pt x="81" y="395"/>
                    </a:cubicBezTo>
                    <a:cubicBezTo>
                      <a:pt x="82" y="397"/>
                      <a:pt x="83" y="399"/>
                      <a:pt x="84" y="400"/>
                    </a:cubicBezTo>
                    <a:cubicBezTo>
                      <a:pt x="87" y="399"/>
                      <a:pt x="91" y="398"/>
                      <a:pt x="95" y="397"/>
                    </a:cubicBezTo>
                    <a:cubicBezTo>
                      <a:pt x="94" y="395"/>
                      <a:pt x="94" y="394"/>
                      <a:pt x="93" y="392"/>
                    </a:cubicBezTo>
                    <a:moveTo>
                      <a:pt x="116" y="388"/>
                    </a:moveTo>
                    <a:cubicBezTo>
                      <a:pt x="111" y="388"/>
                      <a:pt x="105" y="389"/>
                      <a:pt x="99" y="390"/>
                    </a:cubicBezTo>
                    <a:cubicBezTo>
                      <a:pt x="99" y="392"/>
                      <a:pt x="99" y="394"/>
                      <a:pt x="100" y="396"/>
                    </a:cubicBezTo>
                    <a:cubicBezTo>
                      <a:pt x="103" y="395"/>
                      <a:pt x="106" y="394"/>
                      <a:pt x="109" y="394"/>
                    </a:cubicBezTo>
                    <a:cubicBezTo>
                      <a:pt x="109" y="394"/>
                      <a:pt x="109" y="394"/>
                      <a:pt x="110" y="394"/>
                    </a:cubicBezTo>
                    <a:cubicBezTo>
                      <a:pt x="109" y="393"/>
                      <a:pt x="109" y="392"/>
                      <a:pt x="109" y="391"/>
                    </a:cubicBezTo>
                    <a:cubicBezTo>
                      <a:pt x="109" y="390"/>
                      <a:pt x="110" y="389"/>
                      <a:pt x="112" y="389"/>
                    </a:cubicBezTo>
                    <a:cubicBezTo>
                      <a:pt x="113" y="389"/>
                      <a:pt x="114" y="390"/>
                      <a:pt x="115" y="391"/>
                    </a:cubicBezTo>
                    <a:cubicBezTo>
                      <a:pt x="115" y="392"/>
                      <a:pt x="115" y="393"/>
                      <a:pt x="115" y="393"/>
                    </a:cubicBezTo>
                    <a:cubicBezTo>
                      <a:pt x="120" y="394"/>
                      <a:pt x="124" y="397"/>
                      <a:pt x="128" y="401"/>
                    </a:cubicBezTo>
                    <a:cubicBezTo>
                      <a:pt x="129" y="401"/>
                      <a:pt x="129" y="400"/>
                      <a:pt x="130" y="400"/>
                    </a:cubicBezTo>
                    <a:cubicBezTo>
                      <a:pt x="131" y="400"/>
                      <a:pt x="132" y="401"/>
                      <a:pt x="132" y="402"/>
                    </a:cubicBezTo>
                    <a:cubicBezTo>
                      <a:pt x="133" y="404"/>
                      <a:pt x="133" y="406"/>
                      <a:pt x="133" y="408"/>
                    </a:cubicBezTo>
                    <a:cubicBezTo>
                      <a:pt x="141" y="423"/>
                      <a:pt x="145" y="444"/>
                      <a:pt x="148" y="455"/>
                    </a:cubicBezTo>
                    <a:cubicBezTo>
                      <a:pt x="152" y="465"/>
                      <a:pt x="157" y="469"/>
                      <a:pt x="146" y="476"/>
                    </a:cubicBezTo>
                    <a:cubicBezTo>
                      <a:pt x="139" y="480"/>
                      <a:pt x="133" y="487"/>
                      <a:pt x="128" y="494"/>
                    </a:cubicBezTo>
                    <a:cubicBezTo>
                      <a:pt x="124" y="499"/>
                      <a:pt x="122" y="505"/>
                      <a:pt x="122" y="511"/>
                    </a:cubicBezTo>
                    <a:cubicBezTo>
                      <a:pt x="122" y="510"/>
                      <a:pt x="123" y="510"/>
                      <a:pt x="124" y="510"/>
                    </a:cubicBezTo>
                    <a:cubicBezTo>
                      <a:pt x="125" y="510"/>
                      <a:pt x="126" y="510"/>
                      <a:pt x="127" y="511"/>
                    </a:cubicBezTo>
                    <a:cubicBezTo>
                      <a:pt x="128" y="496"/>
                      <a:pt x="146" y="481"/>
                      <a:pt x="159" y="475"/>
                    </a:cubicBezTo>
                    <a:cubicBezTo>
                      <a:pt x="160" y="475"/>
                      <a:pt x="160" y="473"/>
                      <a:pt x="160" y="472"/>
                    </a:cubicBezTo>
                    <a:cubicBezTo>
                      <a:pt x="153" y="453"/>
                      <a:pt x="145" y="388"/>
                      <a:pt x="117" y="388"/>
                    </a:cubicBezTo>
                    <a:cubicBezTo>
                      <a:pt x="116" y="388"/>
                      <a:pt x="116" y="388"/>
                      <a:pt x="116" y="388"/>
                    </a:cubicBezTo>
                    <a:moveTo>
                      <a:pt x="566" y="176"/>
                    </a:moveTo>
                    <a:cubicBezTo>
                      <a:pt x="564" y="177"/>
                      <a:pt x="562" y="177"/>
                      <a:pt x="561" y="178"/>
                    </a:cubicBezTo>
                    <a:cubicBezTo>
                      <a:pt x="563" y="200"/>
                      <a:pt x="566" y="223"/>
                      <a:pt x="569" y="245"/>
                    </a:cubicBezTo>
                    <a:cubicBezTo>
                      <a:pt x="570" y="252"/>
                      <a:pt x="571" y="272"/>
                      <a:pt x="582" y="273"/>
                    </a:cubicBezTo>
                    <a:cubicBezTo>
                      <a:pt x="583" y="273"/>
                      <a:pt x="584" y="273"/>
                      <a:pt x="585" y="273"/>
                    </a:cubicBezTo>
                    <a:cubicBezTo>
                      <a:pt x="590" y="273"/>
                      <a:pt x="596" y="272"/>
                      <a:pt x="603" y="271"/>
                    </a:cubicBezTo>
                    <a:cubicBezTo>
                      <a:pt x="610" y="270"/>
                      <a:pt x="618" y="269"/>
                      <a:pt x="625" y="269"/>
                    </a:cubicBezTo>
                    <a:cubicBezTo>
                      <a:pt x="640" y="269"/>
                      <a:pt x="652" y="273"/>
                      <a:pt x="652" y="290"/>
                    </a:cubicBezTo>
                    <a:cubicBezTo>
                      <a:pt x="652" y="330"/>
                      <a:pt x="656" y="378"/>
                      <a:pt x="638" y="414"/>
                    </a:cubicBezTo>
                    <a:cubicBezTo>
                      <a:pt x="638" y="415"/>
                      <a:pt x="637" y="416"/>
                      <a:pt x="637" y="417"/>
                    </a:cubicBezTo>
                    <a:cubicBezTo>
                      <a:pt x="638" y="418"/>
                      <a:pt x="638" y="421"/>
                      <a:pt x="637" y="422"/>
                    </a:cubicBezTo>
                    <a:cubicBezTo>
                      <a:pt x="636" y="422"/>
                      <a:pt x="636" y="422"/>
                      <a:pt x="635" y="422"/>
                    </a:cubicBezTo>
                    <a:cubicBezTo>
                      <a:pt x="635" y="422"/>
                      <a:pt x="634" y="422"/>
                      <a:pt x="634" y="421"/>
                    </a:cubicBezTo>
                    <a:cubicBezTo>
                      <a:pt x="631" y="424"/>
                      <a:pt x="629" y="425"/>
                      <a:pt x="627" y="426"/>
                    </a:cubicBezTo>
                    <a:cubicBezTo>
                      <a:pt x="628" y="428"/>
                      <a:pt x="629" y="430"/>
                      <a:pt x="630" y="431"/>
                    </a:cubicBezTo>
                    <a:cubicBezTo>
                      <a:pt x="631" y="431"/>
                      <a:pt x="632" y="430"/>
                      <a:pt x="632" y="430"/>
                    </a:cubicBezTo>
                    <a:cubicBezTo>
                      <a:pt x="658" y="408"/>
                      <a:pt x="657" y="359"/>
                      <a:pt x="657" y="329"/>
                    </a:cubicBezTo>
                    <a:cubicBezTo>
                      <a:pt x="656" y="314"/>
                      <a:pt x="660" y="298"/>
                      <a:pt x="657" y="283"/>
                    </a:cubicBezTo>
                    <a:cubicBezTo>
                      <a:pt x="654" y="267"/>
                      <a:pt x="636" y="264"/>
                      <a:pt x="623" y="264"/>
                    </a:cubicBezTo>
                    <a:cubicBezTo>
                      <a:pt x="622" y="264"/>
                      <a:pt x="621" y="264"/>
                      <a:pt x="620" y="264"/>
                    </a:cubicBezTo>
                    <a:cubicBezTo>
                      <a:pt x="612" y="264"/>
                      <a:pt x="603" y="265"/>
                      <a:pt x="595" y="266"/>
                    </a:cubicBezTo>
                    <a:cubicBezTo>
                      <a:pt x="593" y="266"/>
                      <a:pt x="592" y="267"/>
                      <a:pt x="590" y="267"/>
                    </a:cubicBezTo>
                    <a:cubicBezTo>
                      <a:pt x="578" y="267"/>
                      <a:pt x="577" y="256"/>
                      <a:pt x="574" y="244"/>
                    </a:cubicBezTo>
                    <a:cubicBezTo>
                      <a:pt x="570" y="222"/>
                      <a:pt x="568" y="199"/>
                      <a:pt x="566" y="176"/>
                    </a:cubicBezTo>
                    <a:moveTo>
                      <a:pt x="563" y="136"/>
                    </a:moveTo>
                    <a:cubicBezTo>
                      <a:pt x="556" y="142"/>
                      <a:pt x="559" y="161"/>
                      <a:pt x="559" y="167"/>
                    </a:cubicBezTo>
                    <a:cubicBezTo>
                      <a:pt x="560" y="169"/>
                      <a:pt x="560" y="171"/>
                      <a:pt x="560" y="173"/>
                    </a:cubicBezTo>
                    <a:cubicBezTo>
                      <a:pt x="562" y="172"/>
                      <a:pt x="563" y="171"/>
                      <a:pt x="565" y="171"/>
                    </a:cubicBezTo>
                    <a:cubicBezTo>
                      <a:pt x="565" y="166"/>
                      <a:pt x="564" y="161"/>
                      <a:pt x="564" y="156"/>
                    </a:cubicBezTo>
                    <a:cubicBezTo>
                      <a:pt x="564" y="154"/>
                      <a:pt x="564" y="152"/>
                      <a:pt x="565" y="150"/>
                    </a:cubicBezTo>
                    <a:cubicBezTo>
                      <a:pt x="565" y="145"/>
                      <a:pt x="565" y="141"/>
                      <a:pt x="563" y="136"/>
                    </a:cubicBezTo>
                    <a:moveTo>
                      <a:pt x="592" y="135"/>
                    </a:moveTo>
                    <a:cubicBezTo>
                      <a:pt x="590" y="135"/>
                      <a:pt x="588" y="136"/>
                      <a:pt x="586" y="136"/>
                    </a:cubicBezTo>
                    <a:cubicBezTo>
                      <a:pt x="585" y="136"/>
                      <a:pt x="583" y="136"/>
                      <a:pt x="582" y="135"/>
                    </a:cubicBezTo>
                    <a:cubicBezTo>
                      <a:pt x="582" y="137"/>
                      <a:pt x="582" y="139"/>
                      <a:pt x="583" y="140"/>
                    </a:cubicBezTo>
                    <a:cubicBezTo>
                      <a:pt x="586" y="140"/>
                      <a:pt x="589" y="139"/>
                      <a:pt x="591" y="138"/>
                    </a:cubicBezTo>
                    <a:cubicBezTo>
                      <a:pt x="592" y="137"/>
                      <a:pt x="592" y="136"/>
                      <a:pt x="592" y="135"/>
                    </a:cubicBezTo>
                    <a:moveTo>
                      <a:pt x="570" y="134"/>
                    </a:moveTo>
                    <a:cubicBezTo>
                      <a:pt x="569" y="134"/>
                      <a:pt x="569" y="134"/>
                      <a:pt x="568" y="134"/>
                    </a:cubicBezTo>
                    <a:cubicBezTo>
                      <a:pt x="569" y="137"/>
                      <a:pt x="569" y="141"/>
                      <a:pt x="570" y="144"/>
                    </a:cubicBezTo>
                    <a:cubicBezTo>
                      <a:pt x="572" y="143"/>
                      <a:pt x="574" y="142"/>
                      <a:pt x="577" y="141"/>
                    </a:cubicBezTo>
                    <a:cubicBezTo>
                      <a:pt x="577" y="139"/>
                      <a:pt x="577" y="137"/>
                      <a:pt x="577" y="135"/>
                    </a:cubicBezTo>
                    <a:cubicBezTo>
                      <a:pt x="574" y="134"/>
                      <a:pt x="572" y="134"/>
                      <a:pt x="570" y="134"/>
                    </a:cubicBezTo>
                    <a:moveTo>
                      <a:pt x="142" y="131"/>
                    </a:moveTo>
                    <a:cubicBezTo>
                      <a:pt x="139" y="136"/>
                      <a:pt x="137" y="140"/>
                      <a:pt x="134" y="145"/>
                    </a:cubicBezTo>
                    <a:cubicBezTo>
                      <a:pt x="118" y="171"/>
                      <a:pt x="112" y="200"/>
                      <a:pt x="103" y="229"/>
                    </a:cubicBezTo>
                    <a:cubicBezTo>
                      <a:pt x="100" y="239"/>
                      <a:pt x="96" y="249"/>
                      <a:pt x="83" y="249"/>
                    </a:cubicBezTo>
                    <a:cubicBezTo>
                      <a:pt x="83" y="249"/>
                      <a:pt x="83" y="249"/>
                      <a:pt x="83" y="249"/>
                    </a:cubicBezTo>
                    <a:cubicBezTo>
                      <a:pt x="75" y="249"/>
                      <a:pt x="66" y="246"/>
                      <a:pt x="58" y="243"/>
                    </a:cubicBezTo>
                    <a:cubicBezTo>
                      <a:pt x="50" y="241"/>
                      <a:pt x="43" y="239"/>
                      <a:pt x="35" y="239"/>
                    </a:cubicBezTo>
                    <a:cubicBezTo>
                      <a:pt x="31" y="239"/>
                      <a:pt x="26" y="240"/>
                      <a:pt x="21" y="242"/>
                    </a:cubicBezTo>
                    <a:cubicBezTo>
                      <a:pt x="7" y="247"/>
                      <a:pt x="5" y="264"/>
                      <a:pt x="5" y="279"/>
                    </a:cubicBezTo>
                    <a:cubicBezTo>
                      <a:pt x="4" y="279"/>
                      <a:pt x="3" y="279"/>
                      <a:pt x="3" y="279"/>
                    </a:cubicBezTo>
                    <a:cubicBezTo>
                      <a:pt x="1" y="279"/>
                      <a:pt x="0" y="280"/>
                      <a:pt x="0" y="282"/>
                    </a:cubicBezTo>
                    <a:cubicBezTo>
                      <a:pt x="1" y="287"/>
                      <a:pt x="3" y="291"/>
                      <a:pt x="5" y="296"/>
                    </a:cubicBezTo>
                    <a:cubicBezTo>
                      <a:pt x="4" y="299"/>
                      <a:pt x="4" y="301"/>
                      <a:pt x="4" y="303"/>
                    </a:cubicBezTo>
                    <a:cubicBezTo>
                      <a:pt x="4" y="305"/>
                      <a:pt x="5" y="306"/>
                      <a:pt x="7" y="306"/>
                    </a:cubicBezTo>
                    <a:cubicBezTo>
                      <a:pt x="7" y="306"/>
                      <a:pt x="7" y="306"/>
                      <a:pt x="8" y="305"/>
                    </a:cubicBezTo>
                    <a:cubicBezTo>
                      <a:pt x="15" y="325"/>
                      <a:pt x="25" y="344"/>
                      <a:pt x="29" y="365"/>
                    </a:cubicBezTo>
                    <a:cubicBezTo>
                      <a:pt x="30" y="370"/>
                      <a:pt x="31" y="375"/>
                      <a:pt x="33" y="380"/>
                    </a:cubicBezTo>
                    <a:cubicBezTo>
                      <a:pt x="33" y="380"/>
                      <a:pt x="34" y="380"/>
                      <a:pt x="34" y="381"/>
                    </a:cubicBezTo>
                    <a:cubicBezTo>
                      <a:pt x="35" y="384"/>
                      <a:pt x="36" y="387"/>
                      <a:pt x="38" y="390"/>
                    </a:cubicBezTo>
                    <a:cubicBezTo>
                      <a:pt x="42" y="397"/>
                      <a:pt x="48" y="402"/>
                      <a:pt x="56" y="403"/>
                    </a:cubicBezTo>
                    <a:cubicBezTo>
                      <a:pt x="57" y="403"/>
                      <a:pt x="59" y="403"/>
                      <a:pt x="60" y="403"/>
                    </a:cubicBezTo>
                    <a:cubicBezTo>
                      <a:pt x="59" y="401"/>
                      <a:pt x="58" y="399"/>
                      <a:pt x="57" y="397"/>
                    </a:cubicBezTo>
                    <a:cubicBezTo>
                      <a:pt x="49" y="395"/>
                      <a:pt x="42" y="389"/>
                      <a:pt x="37" y="376"/>
                    </a:cubicBezTo>
                    <a:cubicBezTo>
                      <a:pt x="32" y="362"/>
                      <a:pt x="31" y="346"/>
                      <a:pt x="25" y="332"/>
                    </a:cubicBezTo>
                    <a:cubicBezTo>
                      <a:pt x="20" y="320"/>
                      <a:pt x="15" y="308"/>
                      <a:pt x="10" y="295"/>
                    </a:cubicBezTo>
                    <a:cubicBezTo>
                      <a:pt x="11" y="287"/>
                      <a:pt x="11" y="279"/>
                      <a:pt x="11" y="271"/>
                    </a:cubicBezTo>
                    <a:cubicBezTo>
                      <a:pt x="11" y="252"/>
                      <a:pt x="23" y="245"/>
                      <a:pt x="37" y="245"/>
                    </a:cubicBezTo>
                    <a:cubicBezTo>
                      <a:pt x="43" y="245"/>
                      <a:pt x="50" y="247"/>
                      <a:pt x="57" y="249"/>
                    </a:cubicBezTo>
                    <a:cubicBezTo>
                      <a:pt x="65" y="251"/>
                      <a:pt x="75" y="255"/>
                      <a:pt x="84" y="255"/>
                    </a:cubicBezTo>
                    <a:cubicBezTo>
                      <a:pt x="90" y="255"/>
                      <a:pt x="96" y="253"/>
                      <a:pt x="100" y="248"/>
                    </a:cubicBezTo>
                    <a:cubicBezTo>
                      <a:pt x="112" y="234"/>
                      <a:pt x="113" y="211"/>
                      <a:pt x="118" y="195"/>
                    </a:cubicBezTo>
                    <a:cubicBezTo>
                      <a:pt x="123" y="175"/>
                      <a:pt x="133" y="153"/>
                      <a:pt x="147" y="136"/>
                    </a:cubicBezTo>
                    <a:cubicBezTo>
                      <a:pt x="145" y="134"/>
                      <a:pt x="144" y="133"/>
                      <a:pt x="142" y="131"/>
                    </a:cubicBezTo>
                    <a:moveTo>
                      <a:pt x="138" y="84"/>
                    </a:moveTo>
                    <a:cubicBezTo>
                      <a:pt x="139" y="87"/>
                      <a:pt x="140" y="90"/>
                      <a:pt x="141" y="93"/>
                    </a:cubicBezTo>
                    <a:cubicBezTo>
                      <a:pt x="143" y="96"/>
                      <a:pt x="146" y="98"/>
                      <a:pt x="148" y="100"/>
                    </a:cubicBezTo>
                    <a:cubicBezTo>
                      <a:pt x="148" y="98"/>
                      <a:pt x="150" y="98"/>
                      <a:pt x="151" y="98"/>
                    </a:cubicBezTo>
                    <a:cubicBezTo>
                      <a:pt x="152" y="98"/>
                      <a:pt x="152" y="98"/>
                      <a:pt x="153" y="99"/>
                    </a:cubicBezTo>
                    <a:cubicBezTo>
                      <a:pt x="154" y="101"/>
                      <a:pt x="154" y="103"/>
                      <a:pt x="155" y="105"/>
                    </a:cubicBezTo>
                    <a:cubicBezTo>
                      <a:pt x="155" y="106"/>
                      <a:pt x="155" y="106"/>
                      <a:pt x="156" y="106"/>
                    </a:cubicBezTo>
                    <a:cubicBezTo>
                      <a:pt x="165" y="113"/>
                      <a:pt x="156" y="116"/>
                      <a:pt x="149" y="123"/>
                    </a:cubicBezTo>
                    <a:cubicBezTo>
                      <a:pt x="148" y="124"/>
                      <a:pt x="147" y="126"/>
                      <a:pt x="146" y="127"/>
                    </a:cubicBezTo>
                    <a:cubicBezTo>
                      <a:pt x="147" y="128"/>
                      <a:pt x="149" y="130"/>
                      <a:pt x="150" y="131"/>
                    </a:cubicBezTo>
                    <a:cubicBezTo>
                      <a:pt x="156" y="125"/>
                      <a:pt x="162" y="119"/>
                      <a:pt x="169" y="114"/>
                    </a:cubicBezTo>
                    <a:cubicBezTo>
                      <a:pt x="170" y="113"/>
                      <a:pt x="170" y="110"/>
                      <a:pt x="169" y="110"/>
                    </a:cubicBezTo>
                    <a:cubicBezTo>
                      <a:pt x="165" y="106"/>
                      <a:pt x="148" y="94"/>
                      <a:pt x="138" y="84"/>
                    </a:cubicBezTo>
                    <a:moveTo>
                      <a:pt x="232" y="0"/>
                    </a:moveTo>
                    <a:cubicBezTo>
                      <a:pt x="228" y="0"/>
                      <a:pt x="224" y="1"/>
                      <a:pt x="220" y="2"/>
                    </a:cubicBezTo>
                    <a:cubicBezTo>
                      <a:pt x="183" y="11"/>
                      <a:pt x="150" y="45"/>
                      <a:pt x="123" y="70"/>
                    </a:cubicBezTo>
                    <a:cubicBezTo>
                      <a:pt x="122" y="71"/>
                      <a:pt x="122" y="72"/>
                      <a:pt x="122" y="73"/>
                    </a:cubicBezTo>
                    <a:cubicBezTo>
                      <a:pt x="126" y="78"/>
                      <a:pt x="129" y="82"/>
                      <a:pt x="133" y="86"/>
                    </a:cubicBezTo>
                    <a:cubicBezTo>
                      <a:pt x="133" y="85"/>
                      <a:pt x="133" y="84"/>
                      <a:pt x="133" y="84"/>
                    </a:cubicBezTo>
                    <a:cubicBezTo>
                      <a:pt x="132" y="82"/>
                      <a:pt x="133" y="81"/>
                      <a:pt x="135" y="80"/>
                    </a:cubicBezTo>
                    <a:cubicBezTo>
                      <a:pt x="131" y="76"/>
                      <a:pt x="129" y="72"/>
                      <a:pt x="131" y="70"/>
                    </a:cubicBezTo>
                    <a:cubicBezTo>
                      <a:pt x="140" y="62"/>
                      <a:pt x="150" y="53"/>
                      <a:pt x="160" y="45"/>
                    </a:cubicBezTo>
                    <a:cubicBezTo>
                      <a:pt x="173" y="34"/>
                      <a:pt x="206" y="5"/>
                      <a:pt x="229" y="5"/>
                    </a:cubicBezTo>
                    <a:cubicBezTo>
                      <a:pt x="237" y="5"/>
                      <a:pt x="243" y="8"/>
                      <a:pt x="248" y="15"/>
                    </a:cubicBezTo>
                    <a:cubicBezTo>
                      <a:pt x="256" y="26"/>
                      <a:pt x="254" y="63"/>
                      <a:pt x="274" y="63"/>
                    </a:cubicBezTo>
                    <a:cubicBezTo>
                      <a:pt x="276" y="63"/>
                      <a:pt x="277" y="63"/>
                      <a:pt x="279" y="63"/>
                    </a:cubicBezTo>
                    <a:cubicBezTo>
                      <a:pt x="296" y="59"/>
                      <a:pt x="311" y="53"/>
                      <a:pt x="329" y="51"/>
                    </a:cubicBezTo>
                    <a:cubicBezTo>
                      <a:pt x="331" y="51"/>
                      <a:pt x="334" y="51"/>
                      <a:pt x="337" y="51"/>
                    </a:cubicBezTo>
                    <a:cubicBezTo>
                      <a:pt x="361" y="51"/>
                      <a:pt x="385" y="59"/>
                      <a:pt x="404" y="75"/>
                    </a:cubicBezTo>
                    <a:cubicBezTo>
                      <a:pt x="405" y="75"/>
                      <a:pt x="406" y="76"/>
                      <a:pt x="407" y="76"/>
                    </a:cubicBezTo>
                    <a:cubicBezTo>
                      <a:pt x="407" y="76"/>
                      <a:pt x="408" y="75"/>
                      <a:pt x="408" y="75"/>
                    </a:cubicBezTo>
                    <a:cubicBezTo>
                      <a:pt x="419" y="62"/>
                      <a:pt x="430" y="49"/>
                      <a:pt x="442" y="36"/>
                    </a:cubicBezTo>
                    <a:cubicBezTo>
                      <a:pt x="446" y="31"/>
                      <a:pt x="458" y="12"/>
                      <a:pt x="466" y="12"/>
                    </a:cubicBezTo>
                    <a:cubicBezTo>
                      <a:pt x="466" y="12"/>
                      <a:pt x="466" y="12"/>
                      <a:pt x="467" y="12"/>
                    </a:cubicBezTo>
                    <a:cubicBezTo>
                      <a:pt x="497" y="17"/>
                      <a:pt x="527" y="43"/>
                      <a:pt x="548" y="64"/>
                    </a:cubicBezTo>
                    <a:cubicBezTo>
                      <a:pt x="560" y="75"/>
                      <a:pt x="573" y="86"/>
                      <a:pt x="585" y="98"/>
                    </a:cubicBezTo>
                    <a:cubicBezTo>
                      <a:pt x="590" y="104"/>
                      <a:pt x="599" y="113"/>
                      <a:pt x="599" y="122"/>
                    </a:cubicBezTo>
                    <a:cubicBezTo>
                      <a:pt x="600" y="123"/>
                      <a:pt x="600" y="124"/>
                      <a:pt x="600" y="125"/>
                    </a:cubicBezTo>
                    <a:cubicBezTo>
                      <a:pt x="599" y="129"/>
                      <a:pt x="598" y="132"/>
                      <a:pt x="597" y="136"/>
                    </a:cubicBezTo>
                    <a:cubicBezTo>
                      <a:pt x="598" y="136"/>
                      <a:pt x="599" y="135"/>
                      <a:pt x="600" y="134"/>
                    </a:cubicBezTo>
                    <a:cubicBezTo>
                      <a:pt x="609" y="127"/>
                      <a:pt x="603" y="116"/>
                      <a:pt x="599" y="108"/>
                    </a:cubicBezTo>
                    <a:cubicBezTo>
                      <a:pt x="591" y="95"/>
                      <a:pt x="578" y="84"/>
                      <a:pt x="567" y="74"/>
                    </a:cubicBezTo>
                    <a:cubicBezTo>
                      <a:pt x="549" y="58"/>
                      <a:pt x="533" y="42"/>
                      <a:pt x="514" y="29"/>
                    </a:cubicBezTo>
                    <a:cubicBezTo>
                      <a:pt x="502" y="20"/>
                      <a:pt x="480" y="6"/>
                      <a:pt x="464" y="6"/>
                    </a:cubicBezTo>
                    <a:cubicBezTo>
                      <a:pt x="464" y="6"/>
                      <a:pt x="463" y="6"/>
                      <a:pt x="462" y="6"/>
                    </a:cubicBezTo>
                    <a:cubicBezTo>
                      <a:pt x="458" y="6"/>
                      <a:pt x="456" y="10"/>
                      <a:pt x="454" y="12"/>
                    </a:cubicBezTo>
                    <a:cubicBezTo>
                      <a:pt x="443" y="26"/>
                      <a:pt x="432" y="39"/>
                      <a:pt x="421" y="51"/>
                    </a:cubicBezTo>
                    <a:cubicBezTo>
                      <a:pt x="413" y="60"/>
                      <a:pt x="410" y="65"/>
                      <a:pt x="405" y="65"/>
                    </a:cubicBezTo>
                    <a:cubicBezTo>
                      <a:pt x="402" y="65"/>
                      <a:pt x="398" y="63"/>
                      <a:pt x="392" y="60"/>
                    </a:cubicBezTo>
                    <a:cubicBezTo>
                      <a:pt x="383" y="54"/>
                      <a:pt x="372" y="51"/>
                      <a:pt x="362" y="48"/>
                    </a:cubicBezTo>
                    <a:cubicBezTo>
                      <a:pt x="353" y="46"/>
                      <a:pt x="345" y="46"/>
                      <a:pt x="336" y="46"/>
                    </a:cubicBezTo>
                    <a:cubicBezTo>
                      <a:pt x="321" y="46"/>
                      <a:pt x="306" y="48"/>
                      <a:pt x="292" y="53"/>
                    </a:cubicBezTo>
                    <a:cubicBezTo>
                      <a:pt x="285" y="54"/>
                      <a:pt x="280" y="57"/>
                      <a:pt x="276" y="57"/>
                    </a:cubicBezTo>
                    <a:cubicBezTo>
                      <a:pt x="271" y="57"/>
                      <a:pt x="267" y="54"/>
                      <a:pt x="264" y="47"/>
                    </a:cubicBezTo>
                    <a:cubicBezTo>
                      <a:pt x="257" y="34"/>
                      <a:pt x="258" y="19"/>
                      <a:pt x="250" y="8"/>
                    </a:cubicBezTo>
                    <a:cubicBezTo>
                      <a:pt x="246" y="2"/>
                      <a:pt x="239" y="0"/>
                      <a:pt x="23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2" name="Freeform 33">
                <a:extLst>
                  <a:ext uri="{FF2B5EF4-FFF2-40B4-BE49-F238E27FC236}">
                    <a16:creationId xmlns:a16="http://schemas.microsoft.com/office/drawing/2014/main" xmlns="" id="{78B7B087-C4E0-4A74-823E-DE136477A1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7338" y="2384425"/>
                <a:ext cx="808038" cy="806450"/>
              </a:xfrm>
              <a:custGeom>
                <a:avLst/>
                <a:gdLst>
                  <a:gd name="T0" fmla="*/ 6 w 375"/>
                  <a:gd name="T1" fmla="*/ 223 h 375"/>
                  <a:gd name="T2" fmla="*/ 7 w 375"/>
                  <a:gd name="T3" fmla="*/ 230 h 375"/>
                  <a:gd name="T4" fmla="*/ 7 w 375"/>
                  <a:gd name="T5" fmla="*/ 169 h 375"/>
                  <a:gd name="T6" fmla="*/ 9 w 375"/>
                  <a:gd name="T7" fmla="*/ 220 h 375"/>
                  <a:gd name="T8" fmla="*/ 7 w 375"/>
                  <a:gd name="T9" fmla="*/ 169 h 375"/>
                  <a:gd name="T10" fmla="*/ 91 w 375"/>
                  <a:gd name="T11" fmla="*/ 16 h 375"/>
                  <a:gd name="T12" fmla="*/ 46 w 375"/>
                  <a:gd name="T13" fmla="*/ 42 h 375"/>
                  <a:gd name="T14" fmla="*/ 41 w 375"/>
                  <a:gd name="T15" fmla="*/ 40 h 375"/>
                  <a:gd name="T16" fmla="*/ 5 w 375"/>
                  <a:gd name="T17" fmla="*/ 96 h 375"/>
                  <a:gd name="T18" fmla="*/ 10 w 375"/>
                  <a:gd name="T19" fmla="*/ 99 h 375"/>
                  <a:gd name="T20" fmla="*/ 2 w 375"/>
                  <a:gd name="T21" fmla="*/ 169 h 375"/>
                  <a:gd name="T22" fmla="*/ 31 w 375"/>
                  <a:gd name="T23" fmla="*/ 72 h 375"/>
                  <a:gd name="T24" fmla="*/ 62 w 375"/>
                  <a:gd name="T25" fmla="*/ 40 h 375"/>
                  <a:gd name="T26" fmla="*/ 65 w 375"/>
                  <a:gd name="T27" fmla="*/ 39 h 375"/>
                  <a:gd name="T28" fmla="*/ 160 w 375"/>
                  <a:gd name="T29" fmla="*/ 5 h 375"/>
                  <a:gd name="T30" fmla="*/ 164 w 375"/>
                  <a:gd name="T31" fmla="*/ 5 h 375"/>
                  <a:gd name="T32" fmla="*/ 169 w 375"/>
                  <a:gd name="T33" fmla="*/ 4 h 375"/>
                  <a:gd name="T34" fmla="*/ 241 w 375"/>
                  <a:gd name="T35" fmla="*/ 22 h 375"/>
                  <a:gd name="T36" fmla="*/ 243 w 375"/>
                  <a:gd name="T37" fmla="*/ 24 h 375"/>
                  <a:gd name="T38" fmla="*/ 284 w 375"/>
                  <a:gd name="T39" fmla="*/ 48 h 375"/>
                  <a:gd name="T40" fmla="*/ 286 w 375"/>
                  <a:gd name="T41" fmla="*/ 46 h 375"/>
                  <a:gd name="T42" fmla="*/ 289 w 375"/>
                  <a:gd name="T43" fmla="*/ 52 h 375"/>
                  <a:gd name="T44" fmla="*/ 304 w 375"/>
                  <a:gd name="T45" fmla="*/ 67 h 375"/>
                  <a:gd name="T46" fmla="*/ 308 w 375"/>
                  <a:gd name="T47" fmla="*/ 70 h 375"/>
                  <a:gd name="T48" fmla="*/ 313 w 375"/>
                  <a:gd name="T49" fmla="*/ 72 h 375"/>
                  <a:gd name="T50" fmla="*/ 313 w 375"/>
                  <a:gd name="T51" fmla="*/ 73 h 375"/>
                  <a:gd name="T52" fmla="*/ 312 w 375"/>
                  <a:gd name="T53" fmla="*/ 75 h 375"/>
                  <a:gd name="T54" fmla="*/ 336 w 375"/>
                  <a:gd name="T55" fmla="*/ 116 h 375"/>
                  <a:gd name="T56" fmla="*/ 344 w 375"/>
                  <a:gd name="T57" fmla="*/ 137 h 375"/>
                  <a:gd name="T58" fmla="*/ 185 w 375"/>
                  <a:gd name="T59" fmla="*/ 369 h 375"/>
                  <a:gd name="T60" fmla="*/ 55 w 375"/>
                  <a:gd name="T61" fmla="*/ 315 h 375"/>
                  <a:gd name="T62" fmla="*/ 12 w 375"/>
                  <a:gd name="T63" fmla="*/ 236 h 375"/>
                  <a:gd name="T64" fmla="*/ 9 w 375"/>
                  <a:gd name="T65" fmla="*/ 238 h 375"/>
                  <a:gd name="T66" fmla="*/ 180 w 375"/>
                  <a:gd name="T67" fmla="*/ 375 h 375"/>
                  <a:gd name="T68" fmla="*/ 322 w 375"/>
                  <a:gd name="T69" fmla="*/ 79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75" h="375">
                    <a:moveTo>
                      <a:pt x="8" y="222"/>
                    </a:moveTo>
                    <a:cubicBezTo>
                      <a:pt x="8" y="223"/>
                      <a:pt x="7" y="223"/>
                      <a:pt x="6" y="223"/>
                    </a:cubicBezTo>
                    <a:cubicBezTo>
                      <a:pt x="6" y="223"/>
                      <a:pt x="6" y="223"/>
                      <a:pt x="6" y="223"/>
                    </a:cubicBezTo>
                    <a:cubicBezTo>
                      <a:pt x="6" y="225"/>
                      <a:pt x="6" y="228"/>
                      <a:pt x="7" y="230"/>
                    </a:cubicBezTo>
                    <a:cubicBezTo>
                      <a:pt x="7" y="227"/>
                      <a:pt x="8" y="225"/>
                      <a:pt x="8" y="222"/>
                    </a:cubicBezTo>
                    <a:moveTo>
                      <a:pt x="7" y="169"/>
                    </a:moveTo>
                    <a:cubicBezTo>
                      <a:pt x="2" y="187"/>
                      <a:pt x="0" y="205"/>
                      <a:pt x="8" y="219"/>
                    </a:cubicBezTo>
                    <a:cubicBezTo>
                      <a:pt x="9" y="219"/>
                      <a:pt x="9" y="219"/>
                      <a:pt x="9" y="220"/>
                    </a:cubicBezTo>
                    <a:cubicBezTo>
                      <a:pt x="9" y="218"/>
                      <a:pt x="9" y="217"/>
                      <a:pt x="9" y="215"/>
                    </a:cubicBezTo>
                    <a:cubicBezTo>
                      <a:pt x="7" y="200"/>
                      <a:pt x="6" y="185"/>
                      <a:pt x="7" y="169"/>
                    </a:cubicBezTo>
                    <a:moveTo>
                      <a:pt x="165" y="0"/>
                    </a:moveTo>
                    <a:cubicBezTo>
                      <a:pt x="139" y="0"/>
                      <a:pt x="114" y="5"/>
                      <a:pt x="91" y="16"/>
                    </a:cubicBezTo>
                    <a:cubicBezTo>
                      <a:pt x="71" y="25"/>
                      <a:pt x="54" y="38"/>
                      <a:pt x="39" y="54"/>
                    </a:cubicBezTo>
                    <a:cubicBezTo>
                      <a:pt x="41" y="50"/>
                      <a:pt x="43" y="46"/>
                      <a:pt x="46" y="42"/>
                    </a:cubicBezTo>
                    <a:cubicBezTo>
                      <a:pt x="47" y="40"/>
                      <a:pt x="45" y="38"/>
                      <a:pt x="43" y="38"/>
                    </a:cubicBezTo>
                    <a:cubicBezTo>
                      <a:pt x="42" y="38"/>
                      <a:pt x="41" y="39"/>
                      <a:pt x="41" y="40"/>
                    </a:cubicBezTo>
                    <a:cubicBezTo>
                      <a:pt x="35" y="49"/>
                      <a:pt x="30" y="58"/>
                      <a:pt x="26" y="68"/>
                    </a:cubicBezTo>
                    <a:cubicBezTo>
                      <a:pt x="19" y="77"/>
                      <a:pt x="12" y="87"/>
                      <a:pt x="5" y="96"/>
                    </a:cubicBezTo>
                    <a:cubicBezTo>
                      <a:pt x="4" y="98"/>
                      <a:pt x="6" y="100"/>
                      <a:pt x="8" y="100"/>
                    </a:cubicBezTo>
                    <a:cubicBezTo>
                      <a:pt x="9" y="100"/>
                      <a:pt x="10" y="100"/>
                      <a:pt x="10" y="99"/>
                    </a:cubicBezTo>
                    <a:cubicBezTo>
                      <a:pt x="13" y="95"/>
                      <a:pt x="16" y="91"/>
                      <a:pt x="18" y="87"/>
                    </a:cubicBezTo>
                    <a:cubicBezTo>
                      <a:pt x="9" y="113"/>
                      <a:pt x="3" y="141"/>
                      <a:pt x="2" y="169"/>
                    </a:cubicBezTo>
                    <a:cubicBezTo>
                      <a:pt x="4" y="162"/>
                      <a:pt x="7" y="154"/>
                      <a:pt x="9" y="147"/>
                    </a:cubicBezTo>
                    <a:cubicBezTo>
                      <a:pt x="13" y="121"/>
                      <a:pt x="20" y="95"/>
                      <a:pt x="31" y="72"/>
                    </a:cubicBezTo>
                    <a:cubicBezTo>
                      <a:pt x="40" y="61"/>
                      <a:pt x="50" y="51"/>
                      <a:pt x="61" y="42"/>
                    </a:cubicBezTo>
                    <a:cubicBezTo>
                      <a:pt x="61" y="42"/>
                      <a:pt x="61" y="41"/>
                      <a:pt x="62" y="40"/>
                    </a:cubicBezTo>
                    <a:cubicBezTo>
                      <a:pt x="62" y="40"/>
                      <a:pt x="63" y="39"/>
                      <a:pt x="64" y="39"/>
                    </a:cubicBezTo>
                    <a:cubicBezTo>
                      <a:pt x="64" y="39"/>
                      <a:pt x="64" y="39"/>
                      <a:pt x="65" y="39"/>
                    </a:cubicBezTo>
                    <a:cubicBezTo>
                      <a:pt x="81" y="27"/>
                      <a:pt x="98" y="18"/>
                      <a:pt x="118" y="11"/>
                    </a:cubicBezTo>
                    <a:cubicBezTo>
                      <a:pt x="132" y="7"/>
                      <a:pt x="146" y="5"/>
                      <a:pt x="160" y="5"/>
                    </a:cubicBezTo>
                    <a:cubicBezTo>
                      <a:pt x="160" y="4"/>
                      <a:pt x="161" y="4"/>
                      <a:pt x="161" y="4"/>
                    </a:cubicBezTo>
                    <a:cubicBezTo>
                      <a:pt x="162" y="4"/>
                      <a:pt x="163" y="4"/>
                      <a:pt x="164" y="5"/>
                    </a:cubicBezTo>
                    <a:cubicBezTo>
                      <a:pt x="165" y="5"/>
                      <a:pt x="166" y="5"/>
                      <a:pt x="168" y="5"/>
                    </a:cubicBezTo>
                    <a:cubicBezTo>
                      <a:pt x="168" y="4"/>
                      <a:pt x="169" y="4"/>
                      <a:pt x="169" y="4"/>
                    </a:cubicBezTo>
                    <a:cubicBezTo>
                      <a:pt x="170" y="4"/>
                      <a:pt x="171" y="4"/>
                      <a:pt x="171" y="5"/>
                    </a:cubicBezTo>
                    <a:cubicBezTo>
                      <a:pt x="195" y="6"/>
                      <a:pt x="219" y="13"/>
                      <a:pt x="241" y="22"/>
                    </a:cubicBezTo>
                    <a:cubicBezTo>
                      <a:pt x="241" y="22"/>
                      <a:pt x="241" y="22"/>
                      <a:pt x="241" y="22"/>
                    </a:cubicBezTo>
                    <a:cubicBezTo>
                      <a:pt x="242" y="22"/>
                      <a:pt x="243" y="23"/>
                      <a:pt x="243" y="24"/>
                    </a:cubicBezTo>
                    <a:cubicBezTo>
                      <a:pt x="246" y="25"/>
                      <a:pt x="248" y="26"/>
                      <a:pt x="251" y="27"/>
                    </a:cubicBezTo>
                    <a:cubicBezTo>
                      <a:pt x="263" y="33"/>
                      <a:pt x="274" y="40"/>
                      <a:pt x="284" y="48"/>
                    </a:cubicBezTo>
                    <a:cubicBezTo>
                      <a:pt x="284" y="48"/>
                      <a:pt x="284" y="48"/>
                      <a:pt x="284" y="48"/>
                    </a:cubicBezTo>
                    <a:cubicBezTo>
                      <a:pt x="284" y="46"/>
                      <a:pt x="285" y="46"/>
                      <a:pt x="286" y="46"/>
                    </a:cubicBezTo>
                    <a:cubicBezTo>
                      <a:pt x="288" y="46"/>
                      <a:pt x="289" y="47"/>
                      <a:pt x="289" y="49"/>
                    </a:cubicBezTo>
                    <a:cubicBezTo>
                      <a:pt x="289" y="50"/>
                      <a:pt x="289" y="51"/>
                      <a:pt x="289" y="52"/>
                    </a:cubicBezTo>
                    <a:cubicBezTo>
                      <a:pt x="293" y="56"/>
                      <a:pt x="298" y="60"/>
                      <a:pt x="302" y="64"/>
                    </a:cubicBezTo>
                    <a:cubicBezTo>
                      <a:pt x="303" y="64"/>
                      <a:pt x="304" y="65"/>
                      <a:pt x="304" y="67"/>
                    </a:cubicBezTo>
                    <a:cubicBezTo>
                      <a:pt x="305" y="68"/>
                      <a:pt x="307" y="69"/>
                      <a:pt x="308" y="70"/>
                    </a:cubicBezTo>
                    <a:cubicBezTo>
                      <a:pt x="308" y="70"/>
                      <a:pt x="308" y="70"/>
                      <a:pt x="308" y="70"/>
                    </a:cubicBezTo>
                    <a:cubicBezTo>
                      <a:pt x="308" y="69"/>
                      <a:pt x="309" y="69"/>
                      <a:pt x="310" y="69"/>
                    </a:cubicBezTo>
                    <a:cubicBezTo>
                      <a:pt x="312" y="69"/>
                      <a:pt x="314" y="70"/>
                      <a:pt x="313" y="72"/>
                    </a:cubicBezTo>
                    <a:cubicBezTo>
                      <a:pt x="313" y="72"/>
                      <a:pt x="313" y="72"/>
                      <a:pt x="313" y="73"/>
                    </a:cubicBezTo>
                    <a:cubicBezTo>
                      <a:pt x="313" y="73"/>
                      <a:pt x="313" y="73"/>
                      <a:pt x="313" y="73"/>
                    </a:cubicBezTo>
                    <a:cubicBezTo>
                      <a:pt x="313" y="73"/>
                      <a:pt x="313" y="73"/>
                      <a:pt x="312" y="73"/>
                    </a:cubicBezTo>
                    <a:cubicBezTo>
                      <a:pt x="312" y="74"/>
                      <a:pt x="312" y="74"/>
                      <a:pt x="312" y="75"/>
                    </a:cubicBezTo>
                    <a:cubicBezTo>
                      <a:pt x="321" y="87"/>
                      <a:pt x="329" y="99"/>
                      <a:pt x="335" y="113"/>
                    </a:cubicBezTo>
                    <a:cubicBezTo>
                      <a:pt x="336" y="114"/>
                      <a:pt x="336" y="115"/>
                      <a:pt x="336" y="116"/>
                    </a:cubicBezTo>
                    <a:cubicBezTo>
                      <a:pt x="336" y="116"/>
                      <a:pt x="336" y="116"/>
                      <a:pt x="336" y="116"/>
                    </a:cubicBezTo>
                    <a:cubicBezTo>
                      <a:pt x="339" y="123"/>
                      <a:pt x="342" y="130"/>
                      <a:pt x="344" y="137"/>
                    </a:cubicBezTo>
                    <a:cubicBezTo>
                      <a:pt x="358" y="189"/>
                      <a:pt x="351" y="247"/>
                      <a:pt x="324" y="294"/>
                    </a:cubicBezTo>
                    <a:cubicBezTo>
                      <a:pt x="295" y="345"/>
                      <a:pt x="240" y="365"/>
                      <a:pt x="185" y="369"/>
                    </a:cubicBezTo>
                    <a:cubicBezTo>
                      <a:pt x="181" y="369"/>
                      <a:pt x="177" y="369"/>
                      <a:pt x="173" y="369"/>
                    </a:cubicBezTo>
                    <a:cubicBezTo>
                      <a:pt x="128" y="369"/>
                      <a:pt x="86" y="349"/>
                      <a:pt x="55" y="315"/>
                    </a:cubicBezTo>
                    <a:cubicBezTo>
                      <a:pt x="33" y="291"/>
                      <a:pt x="19" y="262"/>
                      <a:pt x="12" y="231"/>
                    </a:cubicBezTo>
                    <a:cubicBezTo>
                      <a:pt x="12" y="233"/>
                      <a:pt x="12" y="234"/>
                      <a:pt x="12" y="236"/>
                    </a:cubicBezTo>
                    <a:cubicBezTo>
                      <a:pt x="11" y="237"/>
                      <a:pt x="10" y="238"/>
                      <a:pt x="9" y="238"/>
                    </a:cubicBezTo>
                    <a:cubicBezTo>
                      <a:pt x="9" y="238"/>
                      <a:pt x="9" y="238"/>
                      <a:pt x="9" y="238"/>
                    </a:cubicBezTo>
                    <a:cubicBezTo>
                      <a:pt x="15" y="261"/>
                      <a:pt x="25" y="284"/>
                      <a:pt x="39" y="305"/>
                    </a:cubicBezTo>
                    <a:cubicBezTo>
                      <a:pt x="72" y="352"/>
                      <a:pt x="126" y="375"/>
                      <a:pt x="180" y="375"/>
                    </a:cubicBezTo>
                    <a:cubicBezTo>
                      <a:pt x="218" y="375"/>
                      <a:pt x="256" y="363"/>
                      <a:pt x="288" y="341"/>
                    </a:cubicBezTo>
                    <a:cubicBezTo>
                      <a:pt x="369" y="286"/>
                      <a:pt x="375" y="155"/>
                      <a:pt x="322" y="79"/>
                    </a:cubicBezTo>
                    <a:cubicBezTo>
                      <a:pt x="288" y="29"/>
                      <a:pt x="226" y="0"/>
                      <a:pt x="16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3" name="Freeform 34">
                <a:extLst>
                  <a:ext uri="{FF2B5EF4-FFF2-40B4-BE49-F238E27FC236}">
                    <a16:creationId xmlns:a16="http://schemas.microsoft.com/office/drawing/2014/main" xmlns="" id="{C59268A7-D44F-40D8-9434-FEB658C0B5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22613" y="2682875"/>
                <a:ext cx="142875" cy="115888"/>
              </a:xfrm>
              <a:custGeom>
                <a:avLst/>
                <a:gdLst>
                  <a:gd name="T0" fmla="*/ 9 w 66"/>
                  <a:gd name="T1" fmla="*/ 46 h 54"/>
                  <a:gd name="T2" fmla="*/ 9 w 66"/>
                  <a:gd name="T3" fmla="*/ 51 h 54"/>
                  <a:gd name="T4" fmla="*/ 13 w 66"/>
                  <a:gd name="T5" fmla="*/ 54 h 54"/>
                  <a:gd name="T6" fmla="*/ 13 w 66"/>
                  <a:gd name="T7" fmla="*/ 53 h 54"/>
                  <a:gd name="T8" fmla="*/ 12 w 66"/>
                  <a:gd name="T9" fmla="*/ 51 h 54"/>
                  <a:gd name="T10" fmla="*/ 9 w 66"/>
                  <a:gd name="T11" fmla="*/ 46 h 54"/>
                  <a:gd name="T12" fmla="*/ 32 w 66"/>
                  <a:gd name="T13" fmla="*/ 0 h 54"/>
                  <a:gd name="T14" fmla="*/ 2 w 66"/>
                  <a:gd name="T15" fmla="*/ 17 h 54"/>
                  <a:gd name="T16" fmla="*/ 4 w 66"/>
                  <a:gd name="T17" fmla="*/ 21 h 54"/>
                  <a:gd name="T18" fmla="*/ 5 w 66"/>
                  <a:gd name="T19" fmla="*/ 21 h 54"/>
                  <a:gd name="T20" fmla="*/ 2 w 66"/>
                  <a:gd name="T21" fmla="*/ 45 h 54"/>
                  <a:gd name="T22" fmla="*/ 3 w 66"/>
                  <a:gd name="T23" fmla="*/ 45 h 54"/>
                  <a:gd name="T24" fmla="*/ 4 w 66"/>
                  <a:gd name="T25" fmla="*/ 46 h 54"/>
                  <a:gd name="T26" fmla="*/ 5 w 66"/>
                  <a:gd name="T27" fmla="*/ 38 h 54"/>
                  <a:gd name="T28" fmla="*/ 6 w 66"/>
                  <a:gd name="T29" fmla="*/ 36 h 54"/>
                  <a:gd name="T30" fmla="*/ 6 w 66"/>
                  <a:gd name="T31" fmla="*/ 33 h 54"/>
                  <a:gd name="T32" fmla="*/ 28 w 66"/>
                  <a:gd name="T33" fmla="*/ 14 h 54"/>
                  <a:gd name="T34" fmla="*/ 27 w 66"/>
                  <a:gd name="T35" fmla="*/ 8 h 54"/>
                  <a:gd name="T36" fmla="*/ 26 w 66"/>
                  <a:gd name="T37" fmla="*/ 8 h 54"/>
                  <a:gd name="T38" fmla="*/ 13 w 66"/>
                  <a:gd name="T39" fmla="*/ 13 h 54"/>
                  <a:gd name="T40" fmla="*/ 31 w 66"/>
                  <a:gd name="T41" fmla="*/ 6 h 54"/>
                  <a:gd name="T42" fmla="*/ 44 w 66"/>
                  <a:gd name="T43" fmla="*/ 10 h 54"/>
                  <a:gd name="T44" fmla="*/ 62 w 66"/>
                  <a:gd name="T45" fmla="*/ 36 h 54"/>
                  <a:gd name="T46" fmla="*/ 64 w 66"/>
                  <a:gd name="T47" fmla="*/ 29 h 54"/>
                  <a:gd name="T48" fmla="*/ 66 w 66"/>
                  <a:gd name="T49" fmla="*/ 27 h 54"/>
                  <a:gd name="T50" fmla="*/ 50 w 66"/>
                  <a:gd name="T51" fmla="*/ 7 h 54"/>
                  <a:gd name="T52" fmla="*/ 32 w 66"/>
                  <a:gd name="T5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6" h="54">
                    <a:moveTo>
                      <a:pt x="9" y="46"/>
                    </a:moveTo>
                    <a:cubicBezTo>
                      <a:pt x="9" y="48"/>
                      <a:pt x="9" y="49"/>
                      <a:pt x="9" y="51"/>
                    </a:cubicBezTo>
                    <a:cubicBezTo>
                      <a:pt x="10" y="52"/>
                      <a:pt x="11" y="53"/>
                      <a:pt x="13" y="54"/>
                    </a:cubicBezTo>
                    <a:cubicBezTo>
                      <a:pt x="13" y="54"/>
                      <a:pt x="13" y="53"/>
                      <a:pt x="13" y="53"/>
                    </a:cubicBezTo>
                    <a:cubicBezTo>
                      <a:pt x="12" y="53"/>
                      <a:pt x="12" y="52"/>
                      <a:pt x="12" y="51"/>
                    </a:cubicBezTo>
                    <a:cubicBezTo>
                      <a:pt x="11" y="50"/>
                      <a:pt x="10" y="48"/>
                      <a:pt x="9" y="46"/>
                    </a:cubicBezTo>
                    <a:moveTo>
                      <a:pt x="32" y="0"/>
                    </a:moveTo>
                    <a:cubicBezTo>
                      <a:pt x="20" y="0"/>
                      <a:pt x="10" y="7"/>
                      <a:pt x="2" y="17"/>
                    </a:cubicBezTo>
                    <a:cubicBezTo>
                      <a:pt x="1" y="19"/>
                      <a:pt x="2" y="21"/>
                      <a:pt x="4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1" y="27"/>
                      <a:pt x="0" y="36"/>
                      <a:pt x="2" y="45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5"/>
                      <a:pt x="3" y="46"/>
                      <a:pt x="4" y="46"/>
                    </a:cubicBezTo>
                    <a:cubicBezTo>
                      <a:pt x="4" y="44"/>
                      <a:pt x="4" y="41"/>
                      <a:pt x="5" y="38"/>
                    </a:cubicBezTo>
                    <a:cubicBezTo>
                      <a:pt x="5" y="37"/>
                      <a:pt x="5" y="37"/>
                      <a:pt x="6" y="36"/>
                    </a:cubicBezTo>
                    <a:cubicBezTo>
                      <a:pt x="6" y="35"/>
                      <a:pt x="6" y="34"/>
                      <a:pt x="6" y="33"/>
                    </a:cubicBezTo>
                    <a:cubicBezTo>
                      <a:pt x="7" y="21"/>
                      <a:pt x="17" y="15"/>
                      <a:pt x="28" y="14"/>
                    </a:cubicBezTo>
                    <a:cubicBezTo>
                      <a:pt x="31" y="13"/>
                      <a:pt x="30" y="8"/>
                      <a:pt x="27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1" y="9"/>
                      <a:pt x="17" y="11"/>
                      <a:pt x="13" y="13"/>
                    </a:cubicBezTo>
                    <a:cubicBezTo>
                      <a:pt x="18" y="9"/>
                      <a:pt x="24" y="6"/>
                      <a:pt x="31" y="6"/>
                    </a:cubicBezTo>
                    <a:cubicBezTo>
                      <a:pt x="35" y="6"/>
                      <a:pt x="40" y="7"/>
                      <a:pt x="44" y="10"/>
                    </a:cubicBezTo>
                    <a:cubicBezTo>
                      <a:pt x="54" y="15"/>
                      <a:pt x="62" y="25"/>
                      <a:pt x="62" y="36"/>
                    </a:cubicBezTo>
                    <a:cubicBezTo>
                      <a:pt x="63" y="34"/>
                      <a:pt x="63" y="32"/>
                      <a:pt x="64" y="29"/>
                    </a:cubicBezTo>
                    <a:cubicBezTo>
                      <a:pt x="64" y="28"/>
                      <a:pt x="65" y="27"/>
                      <a:pt x="66" y="27"/>
                    </a:cubicBezTo>
                    <a:cubicBezTo>
                      <a:pt x="63" y="19"/>
                      <a:pt x="57" y="12"/>
                      <a:pt x="50" y="7"/>
                    </a:cubicBezTo>
                    <a:cubicBezTo>
                      <a:pt x="44" y="2"/>
                      <a:pt x="38" y="0"/>
                      <a:pt x="3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4" name="Freeform 46">
                <a:extLst>
                  <a:ext uri="{FF2B5EF4-FFF2-40B4-BE49-F238E27FC236}">
                    <a16:creationId xmlns:a16="http://schemas.microsoft.com/office/drawing/2014/main" xmlns="" id="{82607CBD-C5E0-4209-A92F-3F741197891C}"/>
                  </a:ext>
                </a:extLst>
              </p:cNvPr>
              <p:cNvSpPr/>
              <p:nvPr/>
            </p:nvSpPr>
            <p:spPr bwMode="auto">
              <a:xfrm>
                <a:off x="4086225" y="3302000"/>
                <a:ext cx="17463" cy="14288"/>
              </a:xfrm>
              <a:custGeom>
                <a:avLst/>
                <a:gdLst>
                  <a:gd name="T0" fmla="*/ 4 w 8"/>
                  <a:gd name="T1" fmla="*/ 0 h 6"/>
                  <a:gd name="T2" fmla="*/ 3 w 8"/>
                  <a:gd name="T3" fmla="*/ 1 h 6"/>
                  <a:gd name="T4" fmla="*/ 4 w 8"/>
                  <a:gd name="T5" fmla="*/ 6 h 6"/>
                  <a:gd name="T6" fmla="*/ 6 w 8"/>
                  <a:gd name="T7" fmla="*/ 5 h 6"/>
                  <a:gd name="T8" fmla="*/ 4 w 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4" y="0"/>
                    </a:moveTo>
                    <a:cubicBezTo>
                      <a:pt x="4" y="0"/>
                      <a:pt x="3" y="0"/>
                      <a:pt x="3" y="1"/>
                    </a:cubicBezTo>
                    <a:cubicBezTo>
                      <a:pt x="0" y="2"/>
                      <a:pt x="2" y="6"/>
                      <a:pt x="4" y="6"/>
                    </a:cubicBezTo>
                    <a:cubicBezTo>
                      <a:pt x="5" y="6"/>
                      <a:pt x="5" y="6"/>
                      <a:pt x="6" y="5"/>
                    </a:cubicBezTo>
                    <a:cubicBezTo>
                      <a:pt x="8" y="4"/>
                      <a:pt x="7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5" name="Freeform 48">
                <a:extLst>
                  <a:ext uri="{FF2B5EF4-FFF2-40B4-BE49-F238E27FC236}">
                    <a16:creationId xmlns:a16="http://schemas.microsoft.com/office/drawing/2014/main" xmlns="" id="{2EDC2B34-6C1B-4DE7-862F-385DA8D071BE}"/>
                  </a:ext>
                </a:extLst>
              </p:cNvPr>
              <p:cNvSpPr/>
              <p:nvPr/>
            </p:nvSpPr>
            <p:spPr bwMode="auto">
              <a:xfrm>
                <a:off x="2754313" y="2268538"/>
                <a:ext cx="71438" cy="123825"/>
              </a:xfrm>
              <a:custGeom>
                <a:avLst/>
                <a:gdLst>
                  <a:gd name="T0" fmla="*/ 3 w 33"/>
                  <a:gd name="T1" fmla="*/ 0 h 58"/>
                  <a:gd name="T2" fmla="*/ 0 w 33"/>
                  <a:gd name="T3" fmla="*/ 3 h 58"/>
                  <a:gd name="T4" fmla="*/ 8 w 33"/>
                  <a:gd name="T5" fmla="*/ 33 h 58"/>
                  <a:gd name="T6" fmla="*/ 18 w 33"/>
                  <a:gd name="T7" fmla="*/ 48 h 58"/>
                  <a:gd name="T8" fmla="*/ 23 w 33"/>
                  <a:gd name="T9" fmla="*/ 53 h 58"/>
                  <a:gd name="T10" fmla="*/ 27 w 33"/>
                  <a:gd name="T11" fmla="*/ 57 h 58"/>
                  <a:gd name="T12" fmla="*/ 28 w 33"/>
                  <a:gd name="T13" fmla="*/ 58 h 58"/>
                  <a:gd name="T14" fmla="*/ 31 w 33"/>
                  <a:gd name="T15" fmla="*/ 53 h 58"/>
                  <a:gd name="T16" fmla="*/ 26 w 33"/>
                  <a:gd name="T17" fmla="*/ 48 h 58"/>
                  <a:gd name="T18" fmla="*/ 22 w 33"/>
                  <a:gd name="T19" fmla="*/ 44 h 58"/>
                  <a:gd name="T20" fmla="*/ 13 w 33"/>
                  <a:gd name="T21" fmla="*/ 31 h 58"/>
                  <a:gd name="T22" fmla="*/ 5 w 33"/>
                  <a:gd name="T23" fmla="*/ 2 h 58"/>
                  <a:gd name="T24" fmla="*/ 3 w 33"/>
                  <a:gd name="T2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58">
                    <a:moveTo>
                      <a:pt x="3" y="0"/>
                    </a:moveTo>
                    <a:cubicBezTo>
                      <a:pt x="2" y="0"/>
                      <a:pt x="0" y="2"/>
                      <a:pt x="0" y="3"/>
                    </a:cubicBezTo>
                    <a:cubicBezTo>
                      <a:pt x="2" y="14"/>
                      <a:pt x="3" y="24"/>
                      <a:pt x="8" y="33"/>
                    </a:cubicBezTo>
                    <a:cubicBezTo>
                      <a:pt x="10" y="39"/>
                      <a:pt x="14" y="44"/>
                      <a:pt x="18" y="48"/>
                    </a:cubicBezTo>
                    <a:cubicBezTo>
                      <a:pt x="20" y="50"/>
                      <a:pt x="21" y="51"/>
                      <a:pt x="23" y="53"/>
                    </a:cubicBezTo>
                    <a:cubicBezTo>
                      <a:pt x="24" y="54"/>
                      <a:pt x="25" y="56"/>
                      <a:pt x="27" y="57"/>
                    </a:cubicBezTo>
                    <a:cubicBezTo>
                      <a:pt x="27" y="58"/>
                      <a:pt x="28" y="58"/>
                      <a:pt x="28" y="58"/>
                    </a:cubicBezTo>
                    <a:cubicBezTo>
                      <a:pt x="31" y="58"/>
                      <a:pt x="33" y="55"/>
                      <a:pt x="31" y="53"/>
                    </a:cubicBezTo>
                    <a:cubicBezTo>
                      <a:pt x="29" y="52"/>
                      <a:pt x="28" y="50"/>
                      <a:pt x="26" y="48"/>
                    </a:cubicBezTo>
                    <a:cubicBezTo>
                      <a:pt x="25" y="47"/>
                      <a:pt x="23" y="45"/>
                      <a:pt x="22" y="44"/>
                    </a:cubicBezTo>
                    <a:cubicBezTo>
                      <a:pt x="18" y="40"/>
                      <a:pt x="15" y="36"/>
                      <a:pt x="13" y="31"/>
                    </a:cubicBezTo>
                    <a:cubicBezTo>
                      <a:pt x="8" y="22"/>
                      <a:pt x="7" y="12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6" name="Freeform 49">
                <a:extLst>
                  <a:ext uri="{FF2B5EF4-FFF2-40B4-BE49-F238E27FC236}">
                    <a16:creationId xmlns:a16="http://schemas.microsoft.com/office/drawing/2014/main" xmlns="" id="{5F97023F-23CB-4045-A7D5-4E658BD2700E}"/>
                  </a:ext>
                </a:extLst>
              </p:cNvPr>
              <p:cNvSpPr/>
              <p:nvPr/>
            </p:nvSpPr>
            <p:spPr bwMode="auto">
              <a:xfrm>
                <a:off x="3670300" y="2381250"/>
                <a:ext cx="128588" cy="100013"/>
              </a:xfrm>
              <a:custGeom>
                <a:avLst/>
                <a:gdLst>
                  <a:gd name="T0" fmla="*/ 53 w 60"/>
                  <a:gd name="T1" fmla="*/ 0 h 46"/>
                  <a:gd name="T2" fmla="*/ 50 w 60"/>
                  <a:gd name="T3" fmla="*/ 4 h 46"/>
                  <a:gd name="T4" fmla="*/ 34 w 60"/>
                  <a:gd name="T5" fmla="*/ 28 h 46"/>
                  <a:gd name="T6" fmla="*/ 34 w 60"/>
                  <a:gd name="T7" fmla="*/ 31 h 46"/>
                  <a:gd name="T8" fmla="*/ 31 w 60"/>
                  <a:gd name="T9" fmla="*/ 34 h 46"/>
                  <a:gd name="T10" fmla="*/ 29 w 60"/>
                  <a:gd name="T11" fmla="*/ 31 h 46"/>
                  <a:gd name="T12" fmla="*/ 29 w 60"/>
                  <a:gd name="T13" fmla="*/ 31 h 46"/>
                  <a:gd name="T14" fmla="*/ 16 w 60"/>
                  <a:gd name="T15" fmla="*/ 35 h 46"/>
                  <a:gd name="T16" fmla="*/ 11 w 60"/>
                  <a:gd name="T17" fmla="*/ 37 h 46"/>
                  <a:gd name="T18" fmla="*/ 2 w 60"/>
                  <a:gd name="T19" fmla="*/ 41 h 46"/>
                  <a:gd name="T20" fmla="*/ 3 w 60"/>
                  <a:gd name="T21" fmla="*/ 46 h 46"/>
                  <a:gd name="T22" fmla="*/ 5 w 60"/>
                  <a:gd name="T23" fmla="*/ 46 h 46"/>
                  <a:gd name="T24" fmla="*/ 12 w 60"/>
                  <a:gd name="T25" fmla="*/ 42 h 46"/>
                  <a:gd name="T26" fmla="*/ 17 w 60"/>
                  <a:gd name="T27" fmla="*/ 40 h 46"/>
                  <a:gd name="T28" fmla="*/ 56 w 60"/>
                  <a:gd name="T29" fmla="*/ 2 h 46"/>
                  <a:gd name="T30" fmla="*/ 53 w 60"/>
                  <a:gd name="T31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46">
                    <a:moveTo>
                      <a:pt x="53" y="0"/>
                    </a:moveTo>
                    <a:cubicBezTo>
                      <a:pt x="52" y="0"/>
                      <a:pt x="50" y="1"/>
                      <a:pt x="50" y="4"/>
                    </a:cubicBezTo>
                    <a:cubicBezTo>
                      <a:pt x="52" y="17"/>
                      <a:pt x="45" y="24"/>
                      <a:pt x="34" y="28"/>
                    </a:cubicBezTo>
                    <a:cubicBezTo>
                      <a:pt x="34" y="29"/>
                      <a:pt x="34" y="30"/>
                      <a:pt x="34" y="31"/>
                    </a:cubicBezTo>
                    <a:cubicBezTo>
                      <a:pt x="34" y="33"/>
                      <a:pt x="32" y="34"/>
                      <a:pt x="31" y="34"/>
                    </a:cubicBezTo>
                    <a:cubicBezTo>
                      <a:pt x="30" y="34"/>
                      <a:pt x="28" y="33"/>
                      <a:pt x="29" y="31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4" y="32"/>
                      <a:pt x="20" y="33"/>
                      <a:pt x="16" y="35"/>
                    </a:cubicBezTo>
                    <a:cubicBezTo>
                      <a:pt x="14" y="35"/>
                      <a:pt x="13" y="36"/>
                      <a:pt x="11" y="37"/>
                    </a:cubicBezTo>
                    <a:cubicBezTo>
                      <a:pt x="8" y="38"/>
                      <a:pt x="5" y="39"/>
                      <a:pt x="2" y="41"/>
                    </a:cubicBezTo>
                    <a:cubicBezTo>
                      <a:pt x="0" y="43"/>
                      <a:pt x="1" y="46"/>
                      <a:pt x="3" y="46"/>
                    </a:cubicBezTo>
                    <a:cubicBezTo>
                      <a:pt x="4" y="46"/>
                      <a:pt x="4" y="46"/>
                      <a:pt x="5" y="46"/>
                    </a:cubicBezTo>
                    <a:cubicBezTo>
                      <a:pt x="7" y="44"/>
                      <a:pt x="9" y="43"/>
                      <a:pt x="12" y="42"/>
                    </a:cubicBezTo>
                    <a:cubicBezTo>
                      <a:pt x="13" y="41"/>
                      <a:pt x="15" y="41"/>
                      <a:pt x="17" y="40"/>
                    </a:cubicBezTo>
                    <a:cubicBezTo>
                      <a:pt x="36" y="33"/>
                      <a:pt x="60" y="29"/>
                      <a:pt x="56" y="2"/>
                    </a:cubicBezTo>
                    <a:cubicBezTo>
                      <a:pt x="56" y="1"/>
                      <a:pt x="54" y="0"/>
                      <a:pt x="5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7" name="Freeform 50">
                <a:extLst>
                  <a:ext uri="{FF2B5EF4-FFF2-40B4-BE49-F238E27FC236}">
                    <a16:creationId xmlns:a16="http://schemas.microsoft.com/office/drawing/2014/main" xmlns="" id="{643C11A8-F3EA-42BB-B52C-B47D13D8AB65}"/>
                  </a:ext>
                </a:extLst>
              </p:cNvPr>
              <p:cNvSpPr/>
              <p:nvPr/>
            </p:nvSpPr>
            <p:spPr bwMode="auto">
              <a:xfrm>
                <a:off x="3819525" y="2695575"/>
                <a:ext cx="115888" cy="357188"/>
              </a:xfrm>
              <a:custGeom>
                <a:avLst/>
                <a:gdLst>
                  <a:gd name="T0" fmla="*/ 42 w 54"/>
                  <a:gd name="T1" fmla="*/ 0 h 166"/>
                  <a:gd name="T2" fmla="*/ 40 w 54"/>
                  <a:gd name="T3" fmla="*/ 3 h 166"/>
                  <a:gd name="T4" fmla="*/ 41 w 54"/>
                  <a:gd name="T5" fmla="*/ 87 h 166"/>
                  <a:gd name="T6" fmla="*/ 36 w 54"/>
                  <a:gd name="T7" fmla="*/ 126 h 166"/>
                  <a:gd name="T8" fmla="*/ 31 w 54"/>
                  <a:gd name="T9" fmla="*/ 145 h 166"/>
                  <a:gd name="T10" fmla="*/ 22 w 54"/>
                  <a:gd name="T11" fmla="*/ 154 h 166"/>
                  <a:gd name="T12" fmla="*/ 14 w 54"/>
                  <a:gd name="T13" fmla="*/ 153 h 166"/>
                  <a:gd name="T14" fmla="*/ 12 w 54"/>
                  <a:gd name="T15" fmla="*/ 149 h 166"/>
                  <a:gd name="T16" fmla="*/ 9 w 54"/>
                  <a:gd name="T17" fmla="*/ 144 h 166"/>
                  <a:gd name="T18" fmla="*/ 5 w 54"/>
                  <a:gd name="T19" fmla="*/ 137 h 166"/>
                  <a:gd name="T20" fmla="*/ 3 w 54"/>
                  <a:gd name="T21" fmla="*/ 136 h 166"/>
                  <a:gd name="T22" fmla="*/ 1 w 54"/>
                  <a:gd name="T23" fmla="*/ 140 h 166"/>
                  <a:gd name="T24" fmla="*/ 3 w 54"/>
                  <a:gd name="T25" fmla="*/ 146 h 166"/>
                  <a:gd name="T26" fmla="*/ 5 w 54"/>
                  <a:gd name="T27" fmla="*/ 148 h 166"/>
                  <a:gd name="T28" fmla="*/ 9 w 54"/>
                  <a:gd name="T29" fmla="*/ 155 h 166"/>
                  <a:gd name="T30" fmla="*/ 9 w 54"/>
                  <a:gd name="T31" fmla="*/ 155 h 166"/>
                  <a:gd name="T32" fmla="*/ 10 w 54"/>
                  <a:gd name="T33" fmla="*/ 156 h 166"/>
                  <a:gd name="T34" fmla="*/ 26 w 54"/>
                  <a:gd name="T35" fmla="*/ 166 h 166"/>
                  <a:gd name="T36" fmla="*/ 27 w 54"/>
                  <a:gd name="T37" fmla="*/ 166 h 166"/>
                  <a:gd name="T38" fmla="*/ 30 w 54"/>
                  <a:gd name="T39" fmla="*/ 165 h 166"/>
                  <a:gd name="T40" fmla="*/ 49 w 54"/>
                  <a:gd name="T41" fmla="*/ 75 h 166"/>
                  <a:gd name="T42" fmla="*/ 45 w 54"/>
                  <a:gd name="T43" fmla="*/ 2 h 166"/>
                  <a:gd name="T44" fmla="*/ 42 w 54"/>
                  <a:gd name="T4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66">
                    <a:moveTo>
                      <a:pt x="42" y="0"/>
                    </a:moveTo>
                    <a:cubicBezTo>
                      <a:pt x="41" y="0"/>
                      <a:pt x="39" y="1"/>
                      <a:pt x="40" y="3"/>
                    </a:cubicBezTo>
                    <a:cubicBezTo>
                      <a:pt x="50" y="32"/>
                      <a:pt x="46" y="57"/>
                      <a:pt x="41" y="87"/>
                    </a:cubicBezTo>
                    <a:cubicBezTo>
                      <a:pt x="39" y="99"/>
                      <a:pt x="38" y="113"/>
                      <a:pt x="36" y="126"/>
                    </a:cubicBezTo>
                    <a:cubicBezTo>
                      <a:pt x="35" y="132"/>
                      <a:pt x="33" y="138"/>
                      <a:pt x="31" y="145"/>
                    </a:cubicBezTo>
                    <a:cubicBezTo>
                      <a:pt x="31" y="151"/>
                      <a:pt x="28" y="154"/>
                      <a:pt x="22" y="154"/>
                    </a:cubicBezTo>
                    <a:cubicBezTo>
                      <a:pt x="20" y="154"/>
                      <a:pt x="17" y="154"/>
                      <a:pt x="14" y="153"/>
                    </a:cubicBezTo>
                    <a:cubicBezTo>
                      <a:pt x="13" y="152"/>
                      <a:pt x="13" y="150"/>
                      <a:pt x="12" y="149"/>
                    </a:cubicBezTo>
                    <a:cubicBezTo>
                      <a:pt x="11" y="148"/>
                      <a:pt x="10" y="146"/>
                      <a:pt x="9" y="144"/>
                    </a:cubicBezTo>
                    <a:cubicBezTo>
                      <a:pt x="7" y="142"/>
                      <a:pt x="6" y="140"/>
                      <a:pt x="5" y="137"/>
                    </a:cubicBezTo>
                    <a:cubicBezTo>
                      <a:pt x="5" y="136"/>
                      <a:pt x="4" y="136"/>
                      <a:pt x="3" y="136"/>
                    </a:cubicBezTo>
                    <a:cubicBezTo>
                      <a:pt x="2" y="136"/>
                      <a:pt x="0" y="138"/>
                      <a:pt x="1" y="140"/>
                    </a:cubicBezTo>
                    <a:cubicBezTo>
                      <a:pt x="1" y="142"/>
                      <a:pt x="2" y="144"/>
                      <a:pt x="3" y="146"/>
                    </a:cubicBezTo>
                    <a:cubicBezTo>
                      <a:pt x="4" y="146"/>
                      <a:pt x="4" y="147"/>
                      <a:pt x="5" y="148"/>
                    </a:cubicBezTo>
                    <a:cubicBezTo>
                      <a:pt x="7" y="150"/>
                      <a:pt x="8" y="152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10" y="155"/>
                      <a:pt x="10" y="155"/>
                      <a:pt x="10" y="156"/>
                    </a:cubicBezTo>
                    <a:cubicBezTo>
                      <a:pt x="14" y="160"/>
                      <a:pt x="19" y="164"/>
                      <a:pt x="26" y="166"/>
                    </a:cubicBezTo>
                    <a:cubicBezTo>
                      <a:pt x="27" y="166"/>
                      <a:pt x="27" y="166"/>
                      <a:pt x="27" y="166"/>
                    </a:cubicBezTo>
                    <a:cubicBezTo>
                      <a:pt x="28" y="166"/>
                      <a:pt x="29" y="165"/>
                      <a:pt x="30" y="165"/>
                    </a:cubicBezTo>
                    <a:cubicBezTo>
                      <a:pt x="42" y="137"/>
                      <a:pt x="43" y="105"/>
                      <a:pt x="49" y="75"/>
                    </a:cubicBezTo>
                    <a:cubicBezTo>
                      <a:pt x="53" y="49"/>
                      <a:pt x="54" y="27"/>
                      <a:pt x="45" y="2"/>
                    </a:cubicBezTo>
                    <a:cubicBezTo>
                      <a:pt x="45" y="1"/>
                      <a:pt x="44" y="0"/>
                      <a:pt x="4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8" name="Freeform 51">
                <a:extLst>
                  <a:ext uri="{FF2B5EF4-FFF2-40B4-BE49-F238E27FC236}">
                    <a16:creationId xmlns:a16="http://schemas.microsoft.com/office/drawing/2014/main" xmlns="" id="{476BF293-DE5C-4F50-91CE-D85A9AB063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98863" y="3028950"/>
                <a:ext cx="244475" cy="204788"/>
              </a:xfrm>
              <a:custGeom>
                <a:avLst/>
                <a:gdLst>
                  <a:gd name="T0" fmla="*/ 3 w 113"/>
                  <a:gd name="T1" fmla="*/ 77 h 95"/>
                  <a:gd name="T2" fmla="*/ 1 w 113"/>
                  <a:gd name="T3" fmla="*/ 81 h 95"/>
                  <a:gd name="T4" fmla="*/ 4 w 113"/>
                  <a:gd name="T5" fmla="*/ 84 h 95"/>
                  <a:gd name="T6" fmla="*/ 9 w 113"/>
                  <a:gd name="T7" fmla="*/ 89 h 95"/>
                  <a:gd name="T8" fmla="*/ 22 w 113"/>
                  <a:gd name="T9" fmla="*/ 95 h 95"/>
                  <a:gd name="T10" fmla="*/ 31 w 113"/>
                  <a:gd name="T11" fmla="*/ 93 h 95"/>
                  <a:gd name="T12" fmla="*/ 31 w 113"/>
                  <a:gd name="T13" fmla="*/ 91 h 95"/>
                  <a:gd name="T14" fmla="*/ 31 w 113"/>
                  <a:gd name="T15" fmla="*/ 91 h 95"/>
                  <a:gd name="T16" fmla="*/ 31 w 113"/>
                  <a:gd name="T17" fmla="*/ 91 h 95"/>
                  <a:gd name="T18" fmla="*/ 31 w 113"/>
                  <a:gd name="T19" fmla="*/ 91 h 95"/>
                  <a:gd name="T20" fmla="*/ 30 w 113"/>
                  <a:gd name="T21" fmla="*/ 90 h 95"/>
                  <a:gd name="T22" fmla="*/ 29 w 113"/>
                  <a:gd name="T23" fmla="*/ 89 h 95"/>
                  <a:gd name="T24" fmla="*/ 28 w 113"/>
                  <a:gd name="T25" fmla="*/ 88 h 95"/>
                  <a:gd name="T26" fmla="*/ 22 w 113"/>
                  <a:gd name="T27" fmla="*/ 89 h 95"/>
                  <a:gd name="T28" fmla="*/ 10 w 113"/>
                  <a:gd name="T29" fmla="*/ 83 h 95"/>
                  <a:gd name="T30" fmla="*/ 6 w 113"/>
                  <a:gd name="T31" fmla="*/ 78 h 95"/>
                  <a:gd name="T32" fmla="*/ 6 w 113"/>
                  <a:gd name="T33" fmla="*/ 78 h 95"/>
                  <a:gd name="T34" fmla="*/ 3 w 113"/>
                  <a:gd name="T35" fmla="*/ 77 h 95"/>
                  <a:gd name="T36" fmla="*/ 111 w 113"/>
                  <a:gd name="T37" fmla="*/ 0 h 95"/>
                  <a:gd name="T38" fmla="*/ 111 w 113"/>
                  <a:gd name="T39" fmla="*/ 1 h 95"/>
                  <a:gd name="T40" fmla="*/ 108 w 113"/>
                  <a:gd name="T41" fmla="*/ 4 h 95"/>
                  <a:gd name="T42" fmla="*/ 106 w 113"/>
                  <a:gd name="T43" fmla="*/ 2 h 95"/>
                  <a:gd name="T44" fmla="*/ 106 w 113"/>
                  <a:gd name="T45" fmla="*/ 1 h 95"/>
                  <a:gd name="T46" fmla="*/ 85 w 113"/>
                  <a:gd name="T47" fmla="*/ 12 h 95"/>
                  <a:gd name="T48" fmla="*/ 86 w 113"/>
                  <a:gd name="T49" fmla="*/ 13 h 95"/>
                  <a:gd name="T50" fmla="*/ 84 w 113"/>
                  <a:gd name="T51" fmla="*/ 18 h 95"/>
                  <a:gd name="T52" fmla="*/ 83 w 113"/>
                  <a:gd name="T53" fmla="*/ 17 h 95"/>
                  <a:gd name="T54" fmla="*/ 81 w 113"/>
                  <a:gd name="T55" fmla="*/ 15 h 95"/>
                  <a:gd name="T56" fmla="*/ 72 w 113"/>
                  <a:gd name="T57" fmla="*/ 26 h 95"/>
                  <a:gd name="T58" fmla="*/ 73 w 113"/>
                  <a:gd name="T59" fmla="*/ 28 h 95"/>
                  <a:gd name="T60" fmla="*/ 71 w 113"/>
                  <a:gd name="T61" fmla="*/ 32 h 95"/>
                  <a:gd name="T62" fmla="*/ 69 w 113"/>
                  <a:gd name="T63" fmla="*/ 31 h 95"/>
                  <a:gd name="T64" fmla="*/ 67 w 113"/>
                  <a:gd name="T65" fmla="*/ 35 h 95"/>
                  <a:gd name="T66" fmla="*/ 64 w 113"/>
                  <a:gd name="T67" fmla="*/ 38 h 95"/>
                  <a:gd name="T68" fmla="*/ 64 w 113"/>
                  <a:gd name="T69" fmla="*/ 39 h 95"/>
                  <a:gd name="T70" fmla="*/ 61 w 113"/>
                  <a:gd name="T71" fmla="*/ 45 h 95"/>
                  <a:gd name="T72" fmla="*/ 62 w 113"/>
                  <a:gd name="T73" fmla="*/ 49 h 95"/>
                  <a:gd name="T74" fmla="*/ 59 w 113"/>
                  <a:gd name="T75" fmla="*/ 52 h 95"/>
                  <a:gd name="T76" fmla="*/ 58 w 113"/>
                  <a:gd name="T77" fmla="*/ 51 h 95"/>
                  <a:gd name="T78" fmla="*/ 53 w 113"/>
                  <a:gd name="T79" fmla="*/ 60 h 95"/>
                  <a:gd name="T80" fmla="*/ 53 w 113"/>
                  <a:gd name="T81" fmla="*/ 65 h 95"/>
                  <a:gd name="T82" fmla="*/ 51 w 113"/>
                  <a:gd name="T83" fmla="*/ 67 h 95"/>
                  <a:gd name="T84" fmla="*/ 49 w 113"/>
                  <a:gd name="T85" fmla="*/ 67 h 95"/>
                  <a:gd name="T86" fmla="*/ 44 w 113"/>
                  <a:gd name="T87" fmla="*/ 74 h 95"/>
                  <a:gd name="T88" fmla="*/ 44 w 113"/>
                  <a:gd name="T89" fmla="*/ 78 h 95"/>
                  <a:gd name="T90" fmla="*/ 41 w 113"/>
                  <a:gd name="T91" fmla="*/ 79 h 95"/>
                  <a:gd name="T92" fmla="*/ 40 w 113"/>
                  <a:gd name="T93" fmla="*/ 79 h 95"/>
                  <a:gd name="T94" fmla="*/ 34 w 113"/>
                  <a:gd name="T95" fmla="*/ 85 h 95"/>
                  <a:gd name="T96" fmla="*/ 36 w 113"/>
                  <a:gd name="T97" fmla="*/ 90 h 95"/>
                  <a:gd name="T98" fmla="*/ 43 w 113"/>
                  <a:gd name="T99" fmla="*/ 84 h 95"/>
                  <a:gd name="T100" fmla="*/ 63 w 113"/>
                  <a:gd name="T101" fmla="*/ 53 h 95"/>
                  <a:gd name="T102" fmla="*/ 110 w 113"/>
                  <a:gd name="T103" fmla="*/ 5 h 95"/>
                  <a:gd name="T104" fmla="*/ 112 w 113"/>
                  <a:gd name="T105" fmla="*/ 1 h 95"/>
                  <a:gd name="T106" fmla="*/ 111 w 113"/>
                  <a:gd name="T107" fmla="*/ 0 h 95"/>
                  <a:gd name="T108" fmla="*/ 111 w 113"/>
                  <a:gd name="T10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3" h="95">
                    <a:moveTo>
                      <a:pt x="3" y="77"/>
                    </a:moveTo>
                    <a:cubicBezTo>
                      <a:pt x="1" y="77"/>
                      <a:pt x="0" y="78"/>
                      <a:pt x="1" y="81"/>
                    </a:cubicBezTo>
                    <a:cubicBezTo>
                      <a:pt x="2" y="82"/>
                      <a:pt x="3" y="83"/>
                      <a:pt x="4" y="84"/>
                    </a:cubicBezTo>
                    <a:cubicBezTo>
                      <a:pt x="5" y="86"/>
                      <a:pt x="7" y="88"/>
                      <a:pt x="9" y="89"/>
                    </a:cubicBezTo>
                    <a:cubicBezTo>
                      <a:pt x="13" y="93"/>
                      <a:pt x="18" y="95"/>
                      <a:pt x="22" y="95"/>
                    </a:cubicBezTo>
                    <a:cubicBezTo>
                      <a:pt x="25" y="95"/>
                      <a:pt x="28" y="94"/>
                      <a:pt x="31" y="93"/>
                    </a:cubicBezTo>
                    <a:cubicBezTo>
                      <a:pt x="30" y="92"/>
                      <a:pt x="31" y="92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0" y="90"/>
                    </a:cubicBezTo>
                    <a:cubicBezTo>
                      <a:pt x="30" y="90"/>
                      <a:pt x="29" y="89"/>
                      <a:pt x="29" y="89"/>
                    </a:cubicBezTo>
                    <a:cubicBezTo>
                      <a:pt x="29" y="88"/>
                      <a:pt x="29" y="88"/>
                      <a:pt x="28" y="88"/>
                    </a:cubicBezTo>
                    <a:cubicBezTo>
                      <a:pt x="26" y="89"/>
                      <a:pt x="24" y="89"/>
                      <a:pt x="22" y="89"/>
                    </a:cubicBezTo>
                    <a:cubicBezTo>
                      <a:pt x="18" y="89"/>
                      <a:pt x="14" y="87"/>
                      <a:pt x="10" y="83"/>
                    </a:cubicBezTo>
                    <a:cubicBezTo>
                      <a:pt x="9" y="82"/>
                      <a:pt x="7" y="80"/>
                      <a:pt x="6" y="78"/>
                    </a:cubicBezTo>
                    <a:cubicBezTo>
                      <a:pt x="6" y="78"/>
                      <a:pt x="6" y="78"/>
                      <a:pt x="6" y="78"/>
                    </a:cubicBezTo>
                    <a:cubicBezTo>
                      <a:pt x="5" y="77"/>
                      <a:pt x="4" y="77"/>
                      <a:pt x="3" y="77"/>
                    </a:cubicBezTo>
                    <a:moveTo>
                      <a:pt x="111" y="0"/>
                    </a:moveTo>
                    <a:cubicBezTo>
                      <a:pt x="111" y="0"/>
                      <a:pt x="111" y="1"/>
                      <a:pt x="111" y="1"/>
                    </a:cubicBezTo>
                    <a:cubicBezTo>
                      <a:pt x="111" y="3"/>
                      <a:pt x="110" y="4"/>
                      <a:pt x="108" y="4"/>
                    </a:cubicBezTo>
                    <a:cubicBezTo>
                      <a:pt x="107" y="4"/>
                      <a:pt x="106" y="3"/>
                      <a:pt x="106" y="2"/>
                    </a:cubicBezTo>
                    <a:cubicBezTo>
                      <a:pt x="106" y="2"/>
                      <a:pt x="106" y="1"/>
                      <a:pt x="106" y="1"/>
                    </a:cubicBezTo>
                    <a:cubicBezTo>
                      <a:pt x="98" y="4"/>
                      <a:pt x="91" y="8"/>
                      <a:pt x="85" y="12"/>
                    </a:cubicBezTo>
                    <a:cubicBezTo>
                      <a:pt x="86" y="12"/>
                      <a:pt x="86" y="13"/>
                      <a:pt x="86" y="13"/>
                    </a:cubicBezTo>
                    <a:cubicBezTo>
                      <a:pt x="88" y="15"/>
                      <a:pt x="86" y="18"/>
                      <a:pt x="84" y="18"/>
                    </a:cubicBezTo>
                    <a:cubicBezTo>
                      <a:pt x="84" y="18"/>
                      <a:pt x="83" y="17"/>
                      <a:pt x="83" y="17"/>
                    </a:cubicBezTo>
                    <a:cubicBezTo>
                      <a:pt x="82" y="16"/>
                      <a:pt x="82" y="16"/>
                      <a:pt x="81" y="15"/>
                    </a:cubicBezTo>
                    <a:cubicBezTo>
                      <a:pt x="78" y="18"/>
                      <a:pt x="75" y="22"/>
                      <a:pt x="72" y="26"/>
                    </a:cubicBezTo>
                    <a:cubicBezTo>
                      <a:pt x="73" y="26"/>
                      <a:pt x="73" y="27"/>
                      <a:pt x="73" y="28"/>
                    </a:cubicBezTo>
                    <a:cubicBezTo>
                      <a:pt x="74" y="30"/>
                      <a:pt x="72" y="32"/>
                      <a:pt x="71" y="32"/>
                    </a:cubicBezTo>
                    <a:cubicBezTo>
                      <a:pt x="70" y="32"/>
                      <a:pt x="69" y="31"/>
                      <a:pt x="69" y="31"/>
                    </a:cubicBezTo>
                    <a:cubicBezTo>
                      <a:pt x="68" y="32"/>
                      <a:pt x="67" y="33"/>
                      <a:pt x="67" y="35"/>
                    </a:cubicBezTo>
                    <a:cubicBezTo>
                      <a:pt x="68" y="36"/>
                      <a:pt x="66" y="38"/>
                      <a:pt x="64" y="38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3" y="41"/>
                      <a:pt x="62" y="43"/>
                      <a:pt x="61" y="45"/>
                    </a:cubicBezTo>
                    <a:cubicBezTo>
                      <a:pt x="62" y="46"/>
                      <a:pt x="62" y="48"/>
                      <a:pt x="62" y="49"/>
                    </a:cubicBezTo>
                    <a:cubicBezTo>
                      <a:pt x="62" y="51"/>
                      <a:pt x="61" y="52"/>
                      <a:pt x="59" y="52"/>
                    </a:cubicBezTo>
                    <a:cubicBezTo>
                      <a:pt x="59" y="52"/>
                      <a:pt x="58" y="51"/>
                      <a:pt x="58" y="51"/>
                    </a:cubicBezTo>
                    <a:cubicBezTo>
                      <a:pt x="57" y="54"/>
                      <a:pt x="55" y="57"/>
                      <a:pt x="53" y="60"/>
                    </a:cubicBezTo>
                    <a:cubicBezTo>
                      <a:pt x="54" y="61"/>
                      <a:pt x="54" y="63"/>
                      <a:pt x="53" y="65"/>
                    </a:cubicBezTo>
                    <a:cubicBezTo>
                      <a:pt x="53" y="67"/>
                      <a:pt x="52" y="67"/>
                      <a:pt x="51" y="67"/>
                    </a:cubicBezTo>
                    <a:cubicBezTo>
                      <a:pt x="50" y="67"/>
                      <a:pt x="50" y="67"/>
                      <a:pt x="49" y="67"/>
                    </a:cubicBezTo>
                    <a:cubicBezTo>
                      <a:pt x="48" y="69"/>
                      <a:pt x="46" y="72"/>
                      <a:pt x="44" y="74"/>
                    </a:cubicBezTo>
                    <a:cubicBezTo>
                      <a:pt x="46" y="75"/>
                      <a:pt x="46" y="77"/>
                      <a:pt x="44" y="78"/>
                    </a:cubicBezTo>
                    <a:cubicBezTo>
                      <a:pt x="43" y="79"/>
                      <a:pt x="42" y="79"/>
                      <a:pt x="41" y="79"/>
                    </a:cubicBezTo>
                    <a:cubicBezTo>
                      <a:pt x="41" y="79"/>
                      <a:pt x="41" y="79"/>
                      <a:pt x="40" y="79"/>
                    </a:cubicBezTo>
                    <a:cubicBezTo>
                      <a:pt x="38" y="81"/>
                      <a:pt x="36" y="83"/>
                      <a:pt x="34" y="85"/>
                    </a:cubicBezTo>
                    <a:cubicBezTo>
                      <a:pt x="35" y="87"/>
                      <a:pt x="36" y="88"/>
                      <a:pt x="36" y="90"/>
                    </a:cubicBezTo>
                    <a:cubicBezTo>
                      <a:pt x="39" y="88"/>
                      <a:pt x="41" y="86"/>
                      <a:pt x="43" y="84"/>
                    </a:cubicBezTo>
                    <a:cubicBezTo>
                      <a:pt x="52" y="75"/>
                      <a:pt x="58" y="64"/>
                      <a:pt x="63" y="53"/>
                    </a:cubicBezTo>
                    <a:cubicBezTo>
                      <a:pt x="75" y="30"/>
                      <a:pt x="85" y="14"/>
                      <a:pt x="110" y="5"/>
                    </a:cubicBezTo>
                    <a:cubicBezTo>
                      <a:pt x="112" y="4"/>
                      <a:pt x="113" y="2"/>
                      <a:pt x="112" y="1"/>
                    </a:cubicBezTo>
                    <a:cubicBezTo>
                      <a:pt x="112" y="0"/>
                      <a:pt x="112" y="0"/>
                      <a:pt x="111" y="0"/>
                    </a:cubicBezTo>
                    <a:cubicBezTo>
                      <a:pt x="111" y="0"/>
                      <a:pt x="111" y="0"/>
                      <a:pt x="11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79" name="Freeform 52">
                <a:extLst>
                  <a:ext uri="{FF2B5EF4-FFF2-40B4-BE49-F238E27FC236}">
                    <a16:creationId xmlns:a16="http://schemas.microsoft.com/office/drawing/2014/main" xmlns="" id="{B447A9DA-B222-48F1-8DB9-90D252215582}"/>
                  </a:ext>
                </a:extLst>
              </p:cNvPr>
              <p:cNvSpPr/>
              <p:nvPr/>
            </p:nvSpPr>
            <p:spPr bwMode="auto">
              <a:xfrm>
                <a:off x="3284538" y="3233738"/>
                <a:ext cx="407988" cy="266700"/>
              </a:xfrm>
              <a:custGeom>
                <a:avLst/>
                <a:gdLst>
                  <a:gd name="T0" fmla="*/ 170 w 189"/>
                  <a:gd name="T1" fmla="*/ 0 h 124"/>
                  <a:gd name="T2" fmla="*/ 167 w 189"/>
                  <a:gd name="T3" fmla="*/ 3 h 124"/>
                  <a:gd name="T4" fmla="*/ 174 w 189"/>
                  <a:gd name="T5" fmla="*/ 21 h 124"/>
                  <a:gd name="T6" fmla="*/ 178 w 189"/>
                  <a:gd name="T7" fmla="*/ 33 h 124"/>
                  <a:gd name="T8" fmla="*/ 176 w 189"/>
                  <a:gd name="T9" fmla="*/ 36 h 124"/>
                  <a:gd name="T10" fmla="*/ 175 w 189"/>
                  <a:gd name="T11" fmla="*/ 43 h 124"/>
                  <a:gd name="T12" fmla="*/ 176 w 189"/>
                  <a:gd name="T13" fmla="*/ 44 h 124"/>
                  <a:gd name="T14" fmla="*/ 175 w 189"/>
                  <a:gd name="T15" fmla="*/ 50 h 124"/>
                  <a:gd name="T16" fmla="*/ 174 w 189"/>
                  <a:gd name="T17" fmla="*/ 49 h 124"/>
                  <a:gd name="T18" fmla="*/ 172 w 189"/>
                  <a:gd name="T19" fmla="*/ 48 h 124"/>
                  <a:gd name="T20" fmla="*/ 168 w 189"/>
                  <a:gd name="T21" fmla="*/ 51 h 124"/>
                  <a:gd name="T22" fmla="*/ 169 w 189"/>
                  <a:gd name="T23" fmla="*/ 52 h 124"/>
                  <a:gd name="T24" fmla="*/ 166 w 189"/>
                  <a:gd name="T25" fmla="*/ 55 h 124"/>
                  <a:gd name="T26" fmla="*/ 164 w 189"/>
                  <a:gd name="T27" fmla="*/ 54 h 124"/>
                  <a:gd name="T28" fmla="*/ 163 w 189"/>
                  <a:gd name="T29" fmla="*/ 53 h 124"/>
                  <a:gd name="T30" fmla="*/ 153 w 189"/>
                  <a:gd name="T31" fmla="*/ 57 h 124"/>
                  <a:gd name="T32" fmla="*/ 151 w 189"/>
                  <a:gd name="T33" fmla="*/ 57 h 124"/>
                  <a:gd name="T34" fmla="*/ 101 w 189"/>
                  <a:gd name="T35" fmla="*/ 86 h 124"/>
                  <a:gd name="T36" fmla="*/ 97 w 189"/>
                  <a:gd name="T37" fmla="*/ 90 h 124"/>
                  <a:gd name="T38" fmla="*/ 43 w 189"/>
                  <a:gd name="T39" fmla="*/ 118 h 124"/>
                  <a:gd name="T40" fmla="*/ 36 w 189"/>
                  <a:gd name="T41" fmla="*/ 118 h 124"/>
                  <a:gd name="T42" fmla="*/ 25 w 189"/>
                  <a:gd name="T43" fmla="*/ 111 h 124"/>
                  <a:gd name="T44" fmla="*/ 19 w 189"/>
                  <a:gd name="T45" fmla="*/ 104 h 124"/>
                  <a:gd name="T46" fmla="*/ 5 w 189"/>
                  <a:gd name="T47" fmla="*/ 84 h 124"/>
                  <a:gd name="T48" fmla="*/ 3 w 189"/>
                  <a:gd name="T49" fmla="*/ 83 h 124"/>
                  <a:gd name="T50" fmla="*/ 1 w 189"/>
                  <a:gd name="T51" fmla="*/ 87 h 124"/>
                  <a:gd name="T52" fmla="*/ 8 w 189"/>
                  <a:gd name="T53" fmla="*/ 96 h 124"/>
                  <a:gd name="T54" fmla="*/ 16 w 189"/>
                  <a:gd name="T55" fmla="*/ 108 h 124"/>
                  <a:gd name="T56" fmla="*/ 35 w 189"/>
                  <a:gd name="T57" fmla="*/ 123 h 124"/>
                  <a:gd name="T58" fmla="*/ 44 w 189"/>
                  <a:gd name="T59" fmla="*/ 124 h 124"/>
                  <a:gd name="T60" fmla="*/ 92 w 189"/>
                  <a:gd name="T61" fmla="*/ 102 h 124"/>
                  <a:gd name="T62" fmla="*/ 134 w 189"/>
                  <a:gd name="T63" fmla="*/ 70 h 124"/>
                  <a:gd name="T64" fmla="*/ 165 w 189"/>
                  <a:gd name="T65" fmla="*/ 59 h 124"/>
                  <a:gd name="T66" fmla="*/ 172 w 189"/>
                  <a:gd name="T67" fmla="*/ 57 h 124"/>
                  <a:gd name="T68" fmla="*/ 172 w 189"/>
                  <a:gd name="T69" fmla="*/ 1 h 124"/>
                  <a:gd name="T70" fmla="*/ 170 w 189"/>
                  <a:gd name="T71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9" h="124">
                    <a:moveTo>
                      <a:pt x="170" y="0"/>
                    </a:moveTo>
                    <a:cubicBezTo>
                      <a:pt x="168" y="0"/>
                      <a:pt x="167" y="1"/>
                      <a:pt x="167" y="3"/>
                    </a:cubicBezTo>
                    <a:cubicBezTo>
                      <a:pt x="169" y="9"/>
                      <a:pt x="172" y="15"/>
                      <a:pt x="174" y="21"/>
                    </a:cubicBezTo>
                    <a:cubicBezTo>
                      <a:pt x="176" y="25"/>
                      <a:pt x="177" y="29"/>
                      <a:pt x="178" y="33"/>
                    </a:cubicBezTo>
                    <a:cubicBezTo>
                      <a:pt x="178" y="34"/>
                      <a:pt x="178" y="35"/>
                      <a:pt x="176" y="36"/>
                    </a:cubicBezTo>
                    <a:cubicBezTo>
                      <a:pt x="176" y="39"/>
                      <a:pt x="176" y="41"/>
                      <a:pt x="175" y="43"/>
                    </a:cubicBezTo>
                    <a:cubicBezTo>
                      <a:pt x="175" y="44"/>
                      <a:pt x="176" y="44"/>
                      <a:pt x="176" y="44"/>
                    </a:cubicBezTo>
                    <a:cubicBezTo>
                      <a:pt x="179" y="46"/>
                      <a:pt x="177" y="50"/>
                      <a:pt x="175" y="50"/>
                    </a:cubicBezTo>
                    <a:cubicBezTo>
                      <a:pt x="175" y="50"/>
                      <a:pt x="174" y="49"/>
                      <a:pt x="174" y="49"/>
                    </a:cubicBezTo>
                    <a:cubicBezTo>
                      <a:pt x="173" y="49"/>
                      <a:pt x="172" y="48"/>
                      <a:pt x="172" y="48"/>
                    </a:cubicBezTo>
                    <a:cubicBezTo>
                      <a:pt x="171" y="49"/>
                      <a:pt x="170" y="50"/>
                      <a:pt x="168" y="51"/>
                    </a:cubicBezTo>
                    <a:cubicBezTo>
                      <a:pt x="168" y="51"/>
                      <a:pt x="168" y="51"/>
                      <a:pt x="169" y="52"/>
                    </a:cubicBezTo>
                    <a:cubicBezTo>
                      <a:pt x="170" y="54"/>
                      <a:pt x="168" y="55"/>
                      <a:pt x="166" y="55"/>
                    </a:cubicBezTo>
                    <a:cubicBezTo>
                      <a:pt x="165" y="55"/>
                      <a:pt x="164" y="55"/>
                      <a:pt x="164" y="54"/>
                    </a:cubicBezTo>
                    <a:cubicBezTo>
                      <a:pt x="164" y="54"/>
                      <a:pt x="163" y="53"/>
                      <a:pt x="163" y="53"/>
                    </a:cubicBezTo>
                    <a:cubicBezTo>
                      <a:pt x="160" y="54"/>
                      <a:pt x="157" y="55"/>
                      <a:pt x="153" y="57"/>
                    </a:cubicBezTo>
                    <a:cubicBezTo>
                      <a:pt x="152" y="57"/>
                      <a:pt x="152" y="57"/>
                      <a:pt x="151" y="57"/>
                    </a:cubicBezTo>
                    <a:cubicBezTo>
                      <a:pt x="132" y="63"/>
                      <a:pt x="116" y="73"/>
                      <a:pt x="101" y="86"/>
                    </a:cubicBezTo>
                    <a:cubicBezTo>
                      <a:pt x="100" y="87"/>
                      <a:pt x="98" y="88"/>
                      <a:pt x="97" y="90"/>
                    </a:cubicBezTo>
                    <a:cubicBezTo>
                      <a:pt x="82" y="103"/>
                      <a:pt x="64" y="118"/>
                      <a:pt x="43" y="118"/>
                    </a:cubicBezTo>
                    <a:cubicBezTo>
                      <a:pt x="41" y="118"/>
                      <a:pt x="39" y="118"/>
                      <a:pt x="36" y="118"/>
                    </a:cubicBezTo>
                    <a:cubicBezTo>
                      <a:pt x="32" y="117"/>
                      <a:pt x="28" y="114"/>
                      <a:pt x="25" y="111"/>
                    </a:cubicBezTo>
                    <a:cubicBezTo>
                      <a:pt x="23" y="109"/>
                      <a:pt x="21" y="106"/>
                      <a:pt x="19" y="104"/>
                    </a:cubicBezTo>
                    <a:cubicBezTo>
                      <a:pt x="13" y="97"/>
                      <a:pt x="9" y="89"/>
                      <a:pt x="5" y="84"/>
                    </a:cubicBezTo>
                    <a:cubicBezTo>
                      <a:pt x="5" y="83"/>
                      <a:pt x="4" y="83"/>
                      <a:pt x="3" y="83"/>
                    </a:cubicBezTo>
                    <a:cubicBezTo>
                      <a:pt x="1" y="83"/>
                      <a:pt x="0" y="85"/>
                      <a:pt x="1" y="87"/>
                    </a:cubicBezTo>
                    <a:cubicBezTo>
                      <a:pt x="3" y="90"/>
                      <a:pt x="5" y="93"/>
                      <a:pt x="8" y="96"/>
                    </a:cubicBezTo>
                    <a:cubicBezTo>
                      <a:pt x="10" y="100"/>
                      <a:pt x="13" y="104"/>
                      <a:pt x="16" y="108"/>
                    </a:cubicBezTo>
                    <a:cubicBezTo>
                      <a:pt x="21" y="114"/>
                      <a:pt x="27" y="120"/>
                      <a:pt x="35" y="123"/>
                    </a:cubicBezTo>
                    <a:cubicBezTo>
                      <a:pt x="38" y="124"/>
                      <a:pt x="41" y="124"/>
                      <a:pt x="44" y="124"/>
                    </a:cubicBezTo>
                    <a:cubicBezTo>
                      <a:pt x="61" y="124"/>
                      <a:pt x="81" y="111"/>
                      <a:pt x="92" y="102"/>
                    </a:cubicBezTo>
                    <a:cubicBezTo>
                      <a:pt x="106" y="90"/>
                      <a:pt x="117" y="78"/>
                      <a:pt x="134" y="70"/>
                    </a:cubicBezTo>
                    <a:cubicBezTo>
                      <a:pt x="144" y="65"/>
                      <a:pt x="154" y="61"/>
                      <a:pt x="165" y="59"/>
                    </a:cubicBezTo>
                    <a:cubicBezTo>
                      <a:pt x="167" y="59"/>
                      <a:pt x="170" y="59"/>
                      <a:pt x="172" y="57"/>
                    </a:cubicBezTo>
                    <a:cubicBezTo>
                      <a:pt x="189" y="43"/>
                      <a:pt x="178" y="18"/>
                      <a:pt x="172" y="1"/>
                    </a:cubicBezTo>
                    <a:cubicBezTo>
                      <a:pt x="172" y="0"/>
                      <a:pt x="171" y="0"/>
                      <a:pt x="17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0" name="Freeform 53">
                <a:extLst>
                  <a:ext uri="{FF2B5EF4-FFF2-40B4-BE49-F238E27FC236}">
                    <a16:creationId xmlns:a16="http://schemas.microsoft.com/office/drawing/2014/main" xmlns="" id="{6D971322-AC88-4BCC-B697-70C287C01B68}"/>
                  </a:ext>
                </a:extLst>
              </p:cNvPr>
              <p:cNvSpPr/>
              <p:nvPr/>
            </p:nvSpPr>
            <p:spPr bwMode="auto">
              <a:xfrm>
                <a:off x="3001963" y="3275013"/>
                <a:ext cx="239713" cy="117475"/>
              </a:xfrm>
              <a:custGeom>
                <a:avLst/>
                <a:gdLst>
                  <a:gd name="T0" fmla="*/ 4 w 111"/>
                  <a:gd name="T1" fmla="*/ 0 h 55"/>
                  <a:gd name="T2" fmla="*/ 1 w 111"/>
                  <a:gd name="T3" fmla="*/ 4 h 55"/>
                  <a:gd name="T4" fmla="*/ 6 w 111"/>
                  <a:gd name="T5" fmla="*/ 13 h 55"/>
                  <a:gd name="T6" fmla="*/ 8 w 111"/>
                  <a:gd name="T7" fmla="*/ 15 h 55"/>
                  <a:gd name="T8" fmla="*/ 10 w 111"/>
                  <a:gd name="T9" fmla="*/ 12 h 55"/>
                  <a:gd name="T10" fmla="*/ 13 w 111"/>
                  <a:gd name="T11" fmla="*/ 14 h 55"/>
                  <a:gd name="T12" fmla="*/ 16 w 111"/>
                  <a:gd name="T13" fmla="*/ 27 h 55"/>
                  <a:gd name="T14" fmla="*/ 78 w 111"/>
                  <a:gd name="T15" fmla="*/ 55 h 55"/>
                  <a:gd name="T16" fmla="*/ 108 w 111"/>
                  <a:gd name="T17" fmla="*/ 49 h 55"/>
                  <a:gd name="T18" fmla="*/ 108 w 111"/>
                  <a:gd name="T19" fmla="*/ 44 h 55"/>
                  <a:gd name="T20" fmla="*/ 107 w 111"/>
                  <a:gd name="T21" fmla="*/ 44 h 55"/>
                  <a:gd name="T22" fmla="*/ 78 w 111"/>
                  <a:gd name="T23" fmla="*/ 49 h 55"/>
                  <a:gd name="T24" fmla="*/ 13 w 111"/>
                  <a:gd name="T25" fmla="*/ 15 h 55"/>
                  <a:gd name="T26" fmla="*/ 11 w 111"/>
                  <a:gd name="T27" fmla="*/ 10 h 55"/>
                  <a:gd name="T28" fmla="*/ 6 w 111"/>
                  <a:gd name="T29" fmla="*/ 2 h 55"/>
                  <a:gd name="T30" fmla="*/ 4 w 111"/>
                  <a:gd name="T3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1" h="55">
                    <a:moveTo>
                      <a:pt x="4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3" y="7"/>
                      <a:pt x="4" y="10"/>
                      <a:pt x="6" y="13"/>
                    </a:cubicBezTo>
                    <a:cubicBezTo>
                      <a:pt x="6" y="14"/>
                      <a:pt x="7" y="15"/>
                      <a:pt x="8" y="15"/>
                    </a:cubicBezTo>
                    <a:cubicBezTo>
                      <a:pt x="7" y="14"/>
                      <a:pt x="9" y="12"/>
                      <a:pt x="10" y="12"/>
                    </a:cubicBezTo>
                    <a:cubicBezTo>
                      <a:pt x="11" y="12"/>
                      <a:pt x="12" y="13"/>
                      <a:pt x="13" y="14"/>
                    </a:cubicBezTo>
                    <a:cubicBezTo>
                      <a:pt x="15" y="19"/>
                      <a:pt x="16" y="23"/>
                      <a:pt x="16" y="27"/>
                    </a:cubicBezTo>
                    <a:cubicBezTo>
                      <a:pt x="32" y="45"/>
                      <a:pt x="54" y="55"/>
                      <a:pt x="78" y="55"/>
                    </a:cubicBezTo>
                    <a:cubicBezTo>
                      <a:pt x="87" y="55"/>
                      <a:pt x="98" y="53"/>
                      <a:pt x="108" y="49"/>
                    </a:cubicBezTo>
                    <a:cubicBezTo>
                      <a:pt x="111" y="49"/>
                      <a:pt x="110" y="44"/>
                      <a:pt x="108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97" y="48"/>
                      <a:pt x="87" y="49"/>
                      <a:pt x="78" y="49"/>
                    </a:cubicBezTo>
                    <a:cubicBezTo>
                      <a:pt x="52" y="49"/>
                      <a:pt x="29" y="37"/>
                      <a:pt x="13" y="15"/>
                    </a:cubicBezTo>
                    <a:cubicBezTo>
                      <a:pt x="13" y="13"/>
                      <a:pt x="12" y="12"/>
                      <a:pt x="11" y="10"/>
                    </a:cubicBezTo>
                    <a:cubicBezTo>
                      <a:pt x="9" y="8"/>
                      <a:pt x="7" y="5"/>
                      <a:pt x="6" y="2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1" name="Freeform 54">
                <a:extLst>
                  <a:ext uri="{FF2B5EF4-FFF2-40B4-BE49-F238E27FC236}">
                    <a16:creationId xmlns:a16="http://schemas.microsoft.com/office/drawing/2014/main" xmlns="" id="{45097A8F-A573-4A5F-96BA-5707B357116F}"/>
                  </a:ext>
                </a:extLst>
              </p:cNvPr>
              <p:cNvSpPr/>
              <p:nvPr/>
            </p:nvSpPr>
            <p:spPr bwMode="auto">
              <a:xfrm>
                <a:off x="2747963" y="3186113"/>
                <a:ext cx="295275" cy="196850"/>
              </a:xfrm>
              <a:custGeom>
                <a:avLst/>
                <a:gdLst>
                  <a:gd name="T0" fmla="*/ 3 w 137"/>
                  <a:gd name="T1" fmla="*/ 0 h 91"/>
                  <a:gd name="T2" fmla="*/ 1 w 137"/>
                  <a:gd name="T3" fmla="*/ 1 h 91"/>
                  <a:gd name="T4" fmla="*/ 1 w 137"/>
                  <a:gd name="T5" fmla="*/ 2 h 91"/>
                  <a:gd name="T6" fmla="*/ 79 w 137"/>
                  <a:gd name="T7" fmla="*/ 91 h 91"/>
                  <a:gd name="T8" fmla="*/ 90 w 137"/>
                  <a:gd name="T9" fmla="*/ 91 h 91"/>
                  <a:gd name="T10" fmla="*/ 134 w 137"/>
                  <a:gd name="T11" fmla="*/ 68 h 91"/>
                  <a:gd name="T12" fmla="*/ 131 w 137"/>
                  <a:gd name="T13" fmla="*/ 55 h 91"/>
                  <a:gd name="T14" fmla="*/ 128 w 137"/>
                  <a:gd name="T15" fmla="*/ 53 h 91"/>
                  <a:gd name="T16" fmla="*/ 126 w 137"/>
                  <a:gd name="T17" fmla="*/ 56 h 91"/>
                  <a:gd name="T18" fmla="*/ 126 w 137"/>
                  <a:gd name="T19" fmla="*/ 57 h 91"/>
                  <a:gd name="T20" fmla="*/ 126 w 137"/>
                  <a:gd name="T21" fmla="*/ 58 h 91"/>
                  <a:gd name="T22" fmla="*/ 91 w 137"/>
                  <a:gd name="T23" fmla="*/ 86 h 91"/>
                  <a:gd name="T24" fmla="*/ 76 w 137"/>
                  <a:gd name="T25" fmla="*/ 85 h 91"/>
                  <a:gd name="T26" fmla="*/ 54 w 137"/>
                  <a:gd name="T27" fmla="*/ 79 h 91"/>
                  <a:gd name="T28" fmla="*/ 52 w 137"/>
                  <a:gd name="T29" fmla="*/ 80 h 91"/>
                  <a:gd name="T30" fmla="*/ 50 w 137"/>
                  <a:gd name="T31" fmla="*/ 78 h 91"/>
                  <a:gd name="T32" fmla="*/ 48 w 137"/>
                  <a:gd name="T33" fmla="*/ 76 h 91"/>
                  <a:gd name="T34" fmla="*/ 48 w 137"/>
                  <a:gd name="T35" fmla="*/ 76 h 91"/>
                  <a:gd name="T36" fmla="*/ 47 w 137"/>
                  <a:gd name="T37" fmla="*/ 76 h 91"/>
                  <a:gd name="T38" fmla="*/ 46 w 137"/>
                  <a:gd name="T39" fmla="*/ 76 h 91"/>
                  <a:gd name="T40" fmla="*/ 43 w 137"/>
                  <a:gd name="T41" fmla="*/ 73 h 91"/>
                  <a:gd name="T42" fmla="*/ 30 w 137"/>
                  <a:gd name="T43" fmla="*/ 61 h 91"/>
                  <a:gd name="T44" fmla="*/ 27 w 137"/>
                  <a:gd name="T45" fmla="*/ 63 h 91"/>
                  <a:gd name="T46" fmla="*/ 25 w 137"/>
                  <a:gd name="T47" fmla="*/ 61 h 91"/>
                  <a:gd name="T48" fmla="*/ 15 w 137"/>
                  <a:gd name="T49" fmla="*/ 39 h 91"/>
                  <a:gd name="T50" fmla="*/ 14 w 137"/>
                  <a:gd name="T51" fmla="*/ 37 h 91"/>
                  <a:gd name="T52" fmla="*/ 11 w 137"/>
                  <a:gd name="T53" fmla="*/ 28 h 91"/>
                  <a:gd name="T54" fmla="*/ 7 w 137"/>
                  <a:gd name="T55" fmla="*/ 11 h 91"/>
                  <a:gd name="T56" fmla="*/ 6 w 137"/>
                  <a:gd name="T57" fmla="*/ 3 h 91"/>
                  <a:gd name="T58" fmla="*/ 6 w 137"/>
                  <a:gd name="T59" fmla="*/ 1 h 91"/>
                  <a:gd name="T60" fmla="*/ 3 w 137"/>
                  <a:gd name="T61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7" h="91">
                    <a:moveTo>
                      <a:pt x="3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0" y="2"/>
                      <a:pt x="1" y="2"/>
                    </a:cubicBezTo>
                    <a:cubicBezTo>
                      <a:pt x="3" y="47"/>
                      <a:pt x="33" y="86"/>
                      <a:pt x="79" y="91"/>
                    </a:cubicBezTo>
                    <a:cubicBezTo>
                      <a:pt x="83" y="91"/>
                      <a:pt x="86" y="91"/>
                      <a:pt x="90" y="91"/>
                    </a:cubicBezTo>
                    <a:cubicBezTo>
                      <a:pt x="110" y="91"/>
                      <a:pt x="135" y="86"/>
                      <a:pt x="134" y="68"/>
                    </a:cubicBezTo>
                    <a:cubicBezTo>
                      <a:pt x="134" y="64"/>
                      <a:pt x="133" y="60"/>
                      <a:pt x="131" y="55"/>
                    </a:cubicBezTo>
                    <a:cubicBezTo>
                      <a:pt x="130" y="54"/>
                      <a:pt x="129" y="53"/>
                      <a:pt x="128" y="53"/>
                    </a:cubicBezTo>
                    <a:cubicBezTo>
                      <a:pt x="127" y="53"/>
                      <a:pt x="125" y="55"/>
                      <a:pt x="126" y="56"/>
                    </a:cubicBezTo>
                    <a:cubicBezTo>
                      <a:pt x="126" y="57"/>
                      <a:pt x="126" y="57"/>
                      <a:pt x="126" y="57"/>
                    </a:cubicBezTo>
                    <a:cubicBezTo>
                      <a:pt x="126" y="58"/>
                      <a:pt x="126" y="58"/>
                      <a:pt x="126" y="58"/>
                    </a:cubicBezTo>
                    <a:cubicBezTo>
                      <a:pt x="137" y="81"/>
                      <a:pt x="111" y="86"/>
                      <a:pt x="91" y="86"/>
                    </a:cubicBezTo>
                    <a:cubicBezTo>
                      <a:pt x="85" y="86"/>
                      <a:pt x="80" y="85"/>
                      <a:pt x="76" y="85"/>
                    </a:cubicBezTo>
                    <a:cubicBezTo>
                      <a:pt x="68" y="84"/>
                      <a:pt x="61" y="82"/>
                      <a:pt x="54" y="79"/>
                    </a:cubicBezTo>
                    <a:cubicBezTo>
                      <a:pt x="53" y="79"/>
                      <a:pt x="53" y="80"/>
                      <a:pt x="52" y="80"/>
                    </a:cubicBezTo>
                    <a:cubicBezTo>
                      <a:pt x="51" y="80"/>
                      <a:pt x="50" y="79"/>
                      <a:pt x="50" y="78"/>
                    </a:cubicBezTo>
                    <a:cubicBezTo>
                      <a:pt x="49" y="78"/>
                      <a:pt x="49" y="77"/>
                      <a:pt x="48" y="76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7" y="76"/>
                      <a:pt x="47" y="76"/>
                      <a:pt x="47" y="76"/>
                    </a:cubicBezTo>
                    <a:cubicBezTo>
                      <a:pt x="47" y="76"/>
                      <a:pt x="46" y="76"/>
                      <a:pt x="46" y="76"/>
                    </a:cubicBezTo>
                    <a:cubicBezTo>
                      <a:pt x="44" y="76"/>
                      <a:pt x="43" y="75"/>
                      <a:pt x="43" y="73"/>
                    </a:cubicBezTo>
                    <a:cubicBezTo>
                      <a:pt x="38" y="70"/>
                      <a:pt x="34" y="66"/>
                      <a:pt x="30" y="61"/>
                    </a:cubicBezTo>
                    <a:cubicBezTo>
                      <a:pt x="30" y="62"/>
                      <a:pt x="28" y="63"/>
                      <a:pt x="27" y="63"/>
                    </a:cubicBezTo>
                    <a:cubicBezTo>
                      <a:pt x="26" y="63"/>
                      <a:pt x="25" y="62"/>
                      <a:pt x="25" y="61"/>
                    </a:cubicBezTo>
                    <a:cubicBezTo>
                      <a:pt x="22" y="53"/>
                      <a:pt x="19" y="46"/>
                      <a:pt x="15" y="39"/>
                    </a:cubicBezTo>
                    <a:cubicBezTo>
                      <a:pt x="14" y="39"/>
                      <a:pt x="14" y="38"/>
                      <a:pt x="14" y="37"/>
                    </a:cubicBezTo>
                    <a:cubicBezTo>
                      <a:pt x="13" y="34"/>
                      <a:pt x="12" y="31"/>
                      <a:pt x="11" y="28"/>
                    </a:cubicBezTo>
                    <a:cubicBezTo>
                      <a:pt x="9" y="23"/>
                      <a:pt x="8" y="17"/>
                      <a:pt x="7" y="11"/>
                    </a:cubicBezTo>
                    <a:cubicBezTo>
                      <a:pt x="6" y="9"/>
                      <a:pt x="6" y="6"/>
                      <a:pt x="6" y="3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2" name="Freeform 55">
                <a:extLst>
                  <a:ext uri="{FF2B5EF4-FFF2-40B4-BE49-F238E27FC236}">
                    <a16:creationId xmlns:a16="http://schemas.microsoft.com/office/drawing/2014/main" xmlns="" id="{3D4D76F5-ABB6-44D0-BAD6-9D551F633208}"/>
                  </a:ext>
                </a:extLst>
              </p:cNvPr>
              <p:cNvSpPr/>
              <p:nvPr/>
            </p:nvSpPr>
            <p:spPr bwMode="auto">
              <a:xfrm>
                <a:off x="2547938" y="2906713"/>
                <a:ext cx="219075" cy="119063"/>
              </a:xfrm>
              <a:custGeom>
                <a:avLst/>
                <a:gdLst>
                  <a:gd name="T0" fmla="*/ 4 w 102"/>
                  <a:gd name="T1" fmla="*/ 0 h 55"/>
                  <a:gd name="T2" fmla="*/ 1 w 102"/>
                  <a:gd name="T3" fmla="*/ 4 h 55"/>
                  <a:gd name="T4" fmla="*/ 37 w 102"/>
                  <a:gd name="T5" fmla="*/ 53 h 55"/>
                  <a:gd name="T6" fmla="*/ 52 w 102"/>
                  <a:gd name="T7" fmla="*/ 55 h 55"/>
                  <a:gd name="T8" fmla="*/ 99 w 102"/>
                  <a:gd name="T9" fmla="*/ 46 h 55"/>
                  <a:gd name="T10" fmla="*/ 98 w 102"/>
                  <a:gd name="T11" fmla="*/ 41 h 55"/>
                  <a:gd name="T12" fmla="*/ 97 w 102"/>
                  <a:gd name="T13" fmla="*/ 41 h 55"/>
                  <a:gd name="T14" fmla="*/ 51 w 102"/>
                  <a:gd name="T15" fmla="*/ 49 h 55"/>
                  <a:gd name="T16" fmla="*/ 45 w 102"/>
                  <a:gd name="T17" fmla="*/ 49 h 55"/>
                  <a:gd name="T18" fmla="*/ 45 w 102"/>
                  <a:gd name="T19" fmla="*/ 50 h 55"/>
                  <a:gd name="T20" fmla="*/ 43 w 102"/>
                  <a:gd name="T21" fmla="*/ 53 h 55"/>
                  <a:gd name="T22" fmla="*/ 40 w 102"/>
                  <a:gd name="T23" fmla="*/ 51 h 55"/>
                  <a:gd name="T24" fmla="*/ 39 w 102"/>
                  <a:gd name="T25" fmla="*/ 48 h 55"/>
                  <a:gd name="T26" fmla="*/ 10 w 102"/>
                  <a:gd name="T27" fmla="*/ 10 h 55"/>
                  <a:gd name="T28" fmla="*/ 6 w 102"/>
                  <a:gd name="T29" fmla="*/ 1 h 55"/>
                  <a:gd name="T30" fmla="*/ 5 w 102"/>
                  <a:gd name="T31" fmla="*/ 0 h 55"/>
                  <a:gd name="T32" fmla="*/ 4 w 102"/>
                  <a:gd name="T3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2" h="55">
                    <a:moveTo>
                      <a:pt x="4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8" y="20"/>
                      <a:pt x="18" y="47"/>
                      <a:pt x="37" y="53"/>
                    </a:cubicBezTo>
                    <a:cubicBezTo>
                      <a:pt x="42" y="54"/>
                      <a:pt x="47" y="55"/>
                      <a:pt x="52" y="55"/>
                    </a:cubicBezTo>
                    <a:cubicBezTo>
                      <a:pt x="68" y="55"/>
                      <a:pt x="84" y="49"/>
                      <a:pt x="99" y="46"/>
                    </a:cubicBezTo>
                    <a:cubicBezTo>
                      <a:pt x="102" y="46"/>
                      <a:pt x="101" y="41"/>
                      <a:pt x="98" y="41"/>
                    </a:cubicBezTo>
                    <a:cubicBezTo>
                      <a:pt x="98" y="41"/>
                      <a:pt x="98" y="41"/>
                      <a:pt x="97" y="41"/>
                    </a:cubicBezTo>
                    <a:cubicBezTo>
                      <a:pt x="83" y="44"/>
                      <a:pt x="67" y="49"/>
                      <a:pt x="51" y="49"/>
                    </a:cubicBezTo>
                    <a:cubicBezTo>
                      <a:pt x="49" y="49"/>
                      <a:pt x="47" y="49"/>
                      <a:pt x="45" y="49"/>
                    </a:cubicBezTo>
                    <a:cubicBezTo>
                      <a:pt x="45" y="49"/>
                      <a:pt x="45" y="50"/>
                      <a:pt x="45" y="50"/>
                    </a:cubicBezTo>
                    <a:cubicBezTo>
                      <a:pt x="46" y="52"/>
                      <a:pt x="44" y="53"/>
                      <a:pt x="43" y="53"/>
                    </a:cubicBezTo>
                    <a:cubicBezTo>
                      <a:pt x="42" y="53"/>
                      <a:pt x="40" y="53"/>
                      <a:pt x="40" y="51"/>
                    </a:cubicBezTo>
                    <a:cubicBezTo>
                      <a:pt x="40" y="50"/>
                      <a:pt x="39" y="49"/>
                      <a:pt x="39" y="48"/>
                    </a:cubicBezTo>
                    <a:cubicBezTo>
                      <a:pt x="25" y="44"/>
                      <a:pt x="16" y="25"/>
                      <a:pt x="10" y="10"/>
                    </a:cubicBezTo>
                    <a:cubicBezTo>
                      <a:pt x="8" y="7"/>
                      <a:pt x="7" y="4"/>
                      <a:pt x="6" y="1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3" name="Freeform 56">
                <a:extLst>
                  <a:ext uri="{FF2B5EF4-FFF2-40B4-BE49-F238E27FC236}">
                    <a16:creationId xmlns:a16="http://schemas.microsoft.com/office/drawing/2014/main" xmlns="" id="{C8CA647D-CA49-4723-875F-0E5AB5F1DE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41625" y="2463800"/>
                <a:ext cx="733425" cy="431800"/>
              </a:xfrm>
              <a:custGeom>
                <a:avLst/>
                <a:gdLst>
                  <a:gd name="T0" fmla="*/ 323 w 341"/>
                  <a:gd name="T1" fmla="*/ 123 h 201"/>
                  <a:gd name="T2" fmla="*/ 321 w 341"/>
                  <a:gd name="T3" fmla="*/ 128 h 201"/>
                  <a:gd name="T4" fmla="*/ 320 w 341"/>
                  <a:gd name="T5" fmla="*/ 130 h 201"/>
                  <a:gd name="T6" fmla="*/ 335 w 341"/>
                  <a:gd name="T7" fmla="*/ 175 h 201"/>
                  <a:gd name="T8" fmla="*/ 338 w 341"/>
                  <a:gd name="T9" fmla="*/ 177 h 201"/>
                  <a:gd name="T10" fmla="*/ 340 w 341"/>
                  <a:gd name="T11" fmla="*/ 173 h 201"/>
                  <a:gd name="T12" fmla="*/ 329 w 341"/>
                  <a:gd name="T13" fmla="*/ 138 h 201"/>
                  <a:gd name="T14" fmla="*/ 329 w 341"/>
                  <a:gd name="T15" fmla="*/ 138 h 201"/>
                  <a:gd name="T16" fmla="*/ 326 w 341"/>
                  <a:gd name="T17" fmla="*/ 139 h 201"/>
                  <a:gd name="T18" fmla="*/ 323 w 341"/>
                  <a:gd name="T19" fmla="*/ 137 h 201"/>
                  <a:gd name="T20" fmla="*/ 323 w 341"/>
                  <a:gd name="T21" fmla="*/ 124 h 201"/>
                  <a:gd name="T22" fmla="*/ 323 w 341"/>
                  <a:gd name="T23" fmla="*/ 123 h 201"/>
                  <a:gd name="T24" fmla="*/ 314 w 341"/>
                  <a:gd name="T25" fmla="*/ 118 h 201"/>
                  <a:gd name="T26" fmla="*/ 317 w 341"/>
                  <a:gd name="T27" fmla="*/ 123 h 201"/>
                  <a:gd name="T28" fmla="*/ 317 w 341"/>
                  <a:gd name="T29" fmla="*/ 118 h 201"/>
                  <a:gd name="T30" fmla="*/ 316 w 341"/>
                  <a:gd name="T31" fmla="*/ 118 h 201"/>
                  <a:gd name="T32" fmla="*/ 314 w 341"/>
                  <a:gd name="T33" fmla="*/ 118 h 201"/>
                  <a:gd name="T34" fmla="*/ 265 w 341"/>
                  <a:gd name="T35" fmla="*/ 42 h 201"/>
                  <a:gd name="T36" fmla="*/ 263 w 341"/>
                  <a:gd name="T37" fmla="*/ 44 h 201"/>
                  <a:gd name="T38" fmla="*/ 261 w 341"/>
                  <a:gd name="T39" fmla="*/ 45 h 201"/>
                  <a:gd name="T40" fmla="*/ 313 w 341"/>
                  <a:gd name="T41" fmla="*/ 116 h 201"/>
                  <a:gd name="T42" fmla="*/ 313 w 341"/>
                  <a:gd name="T43" fmla="*/ 116 h 201"/>
                  <a:gd name="T44" fmla="*/ 313 w 341"/>
                  <a:gd name="T45" fmla="*/ 104 h 201"/>
                  <a:gd name="T46" fmla="*/ 301 w 341"/>
                  <a:gd name="T47" fmla="*/ 83 h 201"/>
                  <a:gd name="T48" fmla="*/ 298 w 341"/>
                  <a:gd name="T49" fmla="*/ 80 h 201"/>
                  <a:gd name="T50" fmla="*/ 299 w 341"/>
                  <a:gd name="T51" fmla="*/ 80 h 201"/>
                  <a:gd name="T52" fmla="*/ 265 w 341"/>
                  <a:gd name="T53" fmla="*/ 42 h 201"/>
                  <a:gd name="T54" fmla="*/ 212 w 341"/>
                  <a:gd name="T55" fmla="*/ 11 h 201"/>
                  <a:gd name="T56" fmla="*/ 211 w 341"/>
                  <a:gd name="T57" fmla="*/ 14 h 201"/>
                  <a:gd name="T58" fmla="*/ 210 w 341"/>
                  <a:gd name="T59" fmla="*/ 15 h 201"/>
                  <a:gd name="T60" fmla="*/ 258 w 341"/>
                  <a:gd name="T61" fmla="*/ 42 h 201"/>
                  <a:gd name="T62" fmla="*/ 258 w 341"/>
                  <a:gd name="T63" fmla="*/ 36 h 201"/>
                  <a:gd name="T64" fmla="*/ 228 w 341"/>
                  <a:gd name="T65" fmla="*/ 17 h 201"/>
                  <a:gd name="T66" fmla="*/ 228 w 341"/>
                  <a:gd name="T67" fmla="*/ 17 h 201"/>
                  <a:gd name="T68" fmla="*/ 225 w 341"/>
                  <a:gd name="T69" fmla="*/ 16 h 201"/>
                  <a:gd name="T70" fmla="*/ 212 w 341"/>
                  <a:gd name="T71" fmla="*/ 11 h 201"/>
                  <a:gd name="T72" fmla="*/ 157 w 341"/>
                  <a:gd name="T73" fmla="*/ 0 h 201"/>
                  <a:gd name="T74" fmla="*/ 44 w 341"/>
                  <a:gd name="T75" fmla="*/ 65 h 201"/>
                  <a:gd name="T76" fmla="*/ 3 w 341"/>
                  <a:gd name="T77" fmla="*/ 178 h 201"/>
                  <a:gd name="T78" fmla="*/ 3 w 341"/>
                  <a:gd name="T79" fmla="*/ 183 h 201"/>
                  <a:gd name="T80" fmla="*/ 2 w 341"/>
                  <a:gd name="T81" fmla="*/ 185 h 201"/>
                  <a:gd name="T82" fmla="*/ 1 w 341"/>
                  <a:gd name="T83" fmla="*/ 193 h 201"/>
                  <a:gd name="T84" fmla="*/ 0 w 341"/>
                  <a:gd name="T85" fmla="*/ 197 h 201"/>
                  <a:gd name="T86" fmla="*/ 3 w 341"/>
                  <a:gd name="T87" fmla="*/ 201 h 201"/>
                  <a:gd name="T88" fmla="*/ 3 w 341"/>
                  <a:gd name="T89" fmla="*/ 201 h 201"/>
                  <a:gd name="T90" fmla="*/ 6 w 341"/>
                  <a:gd name="T91" fmla="*/ 199 h 201"/>
                  <a:gd name="T92" fmla="*/ 6 w 341"/>
                  <a:gd name="T93" fmla="*/ 194 h 201"/>
                  <a:gd name="T94" fmla="*/ 41 w 341"/>
                  <a:gd name="T95" fmla="*/ 79 h 201"/>
                  <a:gd name="T96" fmla="*/ 161 w 341"/>
                  <a:gd name="T97" fmla="*/ 5 h 201"/>
                  <a:gd name="T98" fmla="*/ 169 w 341"/>
                  <a:gd name="T99" fmla="*/ 6 h 201"/>
                  <a:gd name="T100" fmla="*/ 206 w 341"/>
                  <a:gd name="T101" fmla="*/ 13 h 201"/>
                  <a:gd name="T102" fmla="*/ 206 w 341"/>
                  <a:gd name="T103" fmla="*/ 12 h 201"/>
                  <a:gd name="T104" fmla="*/ 206 w 341"/>
                  <a:gd name="T105" fmla="*/ 9 h 201"/>
                  <a:gd name="T106" fmla="*/ 169 w 341"/>
                  <a:gd name="T107" fmla="*/ 0 h 201"/>
                  <a:gd name="T108" fmla="*/ 157 w 341"/>
                  <a:gd name="T109" fmla="*/ 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41" h="201">
                    <a:moveTo>
                      <a:pt x="323" y="123"/>
                    </a:moveTo>
                    <a:cubicBezTo>
                      <a:pt x="322" y="125"/>
                      <a:pt x="322" y="126"/>
                      <a:pt x="321" y="128"/>
                    </a:cubicBezTo>
                    <a:cubicBezTo>
                      <a:pt x="321" y="129"/>
                      <a:pt x="320" y="130"/>
                      <a:pt x="320" y="130"/>
                    </a:cubicBezTo>
                    <a:cubicBezTo>
                      <a:pt x="326" y="144"/>
                      <a:pt x="331" y="160"/>
                      <a:pt x="335" y="175"/>
                    </a:cubicBezTo>
                    <a:cubicBezTo>
                      <a:pt x="335" y="176"/>
                      <a:pt x="336" y="177"/>
                      <a:pt x="338" y="177"/>
                    </a:cubicBezTo>
                    <a:cubicBezTo>
                      <a:pt x="339" y="177"/>
                      <a:pt x="341" y="175"/>
                      <a:pt x="340" y="173"/>
                    </a:cubicBezTo>
                    <a:cubicBezTo>
                      <a:pt x="337" y="161"/>
                      <a:pt x="333" y="150"/>
                      <a:pt x="329" y="138"/>
                    </a:cubicBezTo>
                    <a:cubicBezTo>
                      <a:pt x="329" y="138"/>
                      <a:pt x="329" y="138"/>
                      <a:pt x="329" y="138"/>
                    </a:cubicBezTo>
                    <a:cubicBezTo>
                      <a:pt x="328" y="139"/>
                      <a:pt x="327" y="139"/>
                      <a:pt x="326" y="139"/>
                    </a:cubicBezTo>
                    <a:cubicBezTo>
                      <a:pt x="325" y="139"/>
                      <a:pt x="323" y="138"/>
                      <a:pt x="323" y="137"/>
                    </a:cubicBezTo>
                    <a:cubicBezTo>
                      <a:pt x="323" y="132"/>
                      <a:pt x="323" y="128"/>
                      <a:pt x="323" y="124"/>
                    </a:cubicBezTo>
                    <a:cubicBezTo>
                      <a:pt x="323" y="124"/>
                      <a:pt x="323" y="123"/>
                      <a:pt x="323" y="123"/>
                    </a:cubicBezTo>
                    <a:moveTo>
                      <a:pt x="314" y="118"/>
                    </a:moveTo>
                    <a:cubicBezTo>
                      <a:pt x="315" y="119"/>
                      <a:pt x="316" y="121"/>
                      <a:pt x="317" y="123"/>
                    </a:cubicBezTo>
                    <a:cubicBezTo>
                      <a:pt x="317" y="121"/>
                      <a:pt x="317" y="120"/>
                      <a:pt x="317" y="118"/>
                    </a:cubicBezTo>
                    <a:cubicBezTo>
                      <a:pt x="317" y="118"/>
                      <a:pt x="316" y="118"/>
                      <a:pt x="316" y="118"/>
                    </a:cubicBezTo>
                    <a:cubicBezTo>
                      <a:pt x="315" y="118"/>
                      <a:pt x="315" y="118"/>
                      <a:pt x="314" y="118"/>
                    </a:cubicBezTo>
                    <a:moveTo>
                      <a:pt x="265" y="42"/>
                    </a:moveTo>
                    <a:cubicBezTo>
                      <a:pt x="264" y="43"/>
                      <a:pt x="263" y="44"/>
                      <a:pt x="263" y="44"/>
                    </a:cubicBezTo>
                    <a:cubicBezTo>
                      <a:pt x="262" y="45"/>
                      <a:pt x="262" y="45"/>
                      <a:pt x="261" y="45"/>
                    </a:cubicBezTo>
                    <a:cubicBezTo>
                      <a:pt x="283" y="64"/>
                      <a:pt x="300" y="89"/>
                      <a:pt x="313" y="116"/>
                    </a:cubicBezTo>
                    <a:cubicBezTo>
                      <a:pt x="313" y="116"/>
                      <a:pt x="313" y="116"/>
                      <a:pt x="313" y="116"/>
                    </a:cubicBezTo>
                    <a:cubicBezTo>
                      <a:pt x="313" y="112"/>
                      <a:pt x="313" y="108"/>
                      <a:pt x="313" y="104"/>
                    </a:cubicBezTo>
                    <a:cubicBezTo>
                      <a:pt x="309" y="97"/>
                      <a:pt x="305" y="90"/>
                      <a:pt x="301" y="83"/>
                    </a:cubicBezTo>
                    <a:cubicBezTo>
                      <a:pt x="299" y="83"/>
                      <a:pt x="298" y="82"/>
                      <a:pt x="298" y="80"/>
                    </a:cubicBezTo>
                    <a:cubicBezTo>
                      <a:pt x="298" y="80"/>
                      <a:pt x="299" y="80"/>
                      <a:pt x="299" y="80"/>
                    </a:cubicBezTo>
                    <a:cubicBezTo>
                      <a:pt x="289" y="66"/>
                      <a:pt x="277" y="53"/>
                      <a:pt x="265" y="42"/>
                    </a:cubicBezTo>
                    <a:moveTo>
                      <a:pt x="212" y="11"/>
                    </a:moveTo>
                    <a:cubicBezTo>
                      <a:pt x="212" y="12"/>
                      <a:pt x="211" y="13"/>
                      <a:pt x="211" y="14"/>
                    </a:cubicBezTo>
                    <a:cubicBezTo>
                      <a:pt x="211" y="14"/>
                      <a:pt x="210" y="15"/>
                      <a:pt x="210" y="15"/>
                    </a:cubicBezTo>
                    <a:cubicBezTo>
                      <a:pt x="228" y="21"/>
                      <a:pt x="244" y="31"/>
                      <a:pt x="258" y="42"/>
                    </a:cubicBezTo>
                    <a:cubicBezTo>
                      <a:pt x="258" y="40"/>
                      <a:pt x="258" y="38"/>
                      <a:pt x="258" y="36"/>
                    </a:cubicBezTo>
                    <a:cubicBezTo>
                      <a:pt x="248" y="29"/>
                      <a:pt x="239" y="23"/>
                      <a:pt x="228" y="17"/>
                    </a:cubicBezTo>
                    <a:cubicBezTo>
                      <a:pt x="228" y="17"/>
                      <a:pt x="228" y="17"/>
                      <a:pt x="228" y="17"/>
                    </a:cubicBezTo>
                    <a:cubicBezTo>
                      <a:pt x="227" y="17"/>
                      <a:pt x="226" y="17"/>
                      <a:pt x="225" y="16"/>
                    </a:cubicBezTo>
                    <a:cubicBezTo>
                      <a:pt x="221" y="14"/>
                      <a:pt x="217" y="12"/>
                      <a:pt x="212" y="11"/>
                    </a:cubicBezTo>
                    <a:moveTo>
                      <a:pt x="157" y="0"/>
                    </a:moveTo>
                    <a:cubicBezTo>
                      <a:pt x="111" y="0"/>
                      <a:pt x="74" y="31"/>
                      <a:pt x="44" y="65"/>
                    </a:cubicBezTo>
                    <a:cubicBezTo>
                      <a:pt x="17" y="96"/>
                      <a:pt x="10" y="138"/>
                      <a:pt x="3" y="178"/>
                    </a:cubicBezTo>
                    <a:cubicBezTo>
                      <a:pt x="3" y="180"/>
                      <a:pt x="3" y="181"/>
                      <a:pt x="3" y="183"/>
                    </a:cubicBezTo>
                    <a:cubicBezTo>
                      <a:pt x="3" y="184"/>
                      <a:pt x="3" y="185"/>
                      <a:pt x="2" y="185"/>
                    </a:cubicBezTo>
                    <a:cubicBezTo>
                      <a:pt x="2" y="188"/>
                      <a:pt x="1" y="190"/>
                      <a:pt x="1" y="193"/>
                    </a:cubicBezTo>
                    <a:cubicBezTo>
                      <a:pt x="1" y="194"/>
                      <a:pt x="0" y="196"/>
                      <a:pt x="0" y="197"/>
                    </a:cubicBezTo>
                    <a:cubicBezTo>
                      <a:pt x="0" y="199"/>
                      <a:pt x="1" y="201"/>
                      <a:pt x="3" y="201"/>
                    </a:cubicBezTo>
                    <a:cubicBezTo>
                      <a:pt x="3" y="201"/>
                      <a:pt x="3" y="201"/>
                      <a:pt x="3" y="201"/>
                    </a:cubicBezTo>
                    <a:cubicBezTo>
                      <a:pt x="4" y="201"/>
                      <a:pt x="5" y="200"/>
                      <a:pt x="6" y="199"/>
                    </a:cubicBezTo>
                    <a:cubicBezTo>
                      <a:pt x="6" y="197"/>
                      <a:pt x="6" y="196"/>
                      <a:pt x="6" y="194"/>
                    </a:cubicBezTo>
                    <a:cubicBezTo>
                      <a:pt x="13" y="154"/>
                      <a:pt x="18" y="114"/>
                      <a:pt x="41" y="79"/>
                    </a:cubicBezTo>
                    <a:cubicBezTo>
                      <a:pt x="67" y="39"/>
                      <a:pt x="113" y="5"/>
                      <a:pt x="161" y="5"/>
                    </a:cubicBezTo>
                    <a:cubicBezTo>
                      <a:pt x="163" y="5"/>
                      <a:pt x="166" y="6"/>
                      <a:pt x="169" y="6"/>
                    </a:cubicBezTo>
                    <a:cubicBezTo>
                      <a:pt x="182" y="7"/>
                      <a:pt x="194" y="9"/>
                      <a:pt x="206" y="13"/>
                    </a:cubicBezTo>
                    <a:cubicBezTo>
                      <a:pt x="205" y="13"/>
                      <a:pt x="205" y="12"/>
                      <a:pt x="206" y="12"/>
                    </a:cubicBezTo>
                    <a:cubicBezTo>
                      <a:pt x="206" y="11"/>
                      <a:pt x="206" y="10"/>
                      <a:pt x="206" y="9"/>
                    </a:cubicBezTo>
                    <a:cubicBezTo>
                      <a:pt x="195" y="5"/>
                      <a:pt x="182" y="2"/>
                      <a:pt x="169" y="0"/>
                    </a:cubicBezTo>
                    <a:cubicBezTo>
                      <a:pt x="165" y="0"/>
                      <a:pt x="161" y="0"/>
                      <a:pt x="15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4" name="Freeform 64">
                <a:extLst>
                  <a:ext uri="{FF2B5EF4-FFF2-40B4-BE49-F238E27FC236}">
                    <a16:creationId xmlns:a16="http://schemas.microsoft.com/office/drawing/2014/main" xmlns="" id="{E35695DB-2705-4ABA-AE04-903FE61D5E80}"/>
                  </a:ext>
                </a:extLst>
              </p:cNvPr>
              <p:cNvSpPr/>
              <p:nvPr/>
            </p:nvSpPr>
            <p:spPr bwMode="auto">
              <a:xfrm>
                <a:off x="2817813" y="2392363"/>
                <a:ext cx="763588" cy="471488"/>
              </a:xfrm>
              <a:custGeom>
                <a:avLst/>
                <a:gdLst>
                  <a:gd name="T0" fmla="*/ 156 w 355"/>
                  <a:gd name="T1" fmla="*/ 6 h 219"/>
                  <a:gd name="T2" fmla="*/ 130 w 355"/>
                  <a:gd name="T3" fmla="*/ 26 h 219"/>
                  <a:gd name="T4" fmla="*/ 123 w 355"/>
                  <a:gd name="T5" fmla="*/ 13 h 219"/>
                  <a:gd name="T6" fmla="*/ 114 w 355"/>
                  <a:gd name="T7" fmla="*/ 18 h 219"/>
                  <a:gd name="T8" fmla="*/ 93 w 355"/>
                  <a:gd name="T9" fmla="*/ 26 h 219"/>
                  <a:gd name="T10" fmla="*/ 82 w 355"/>
                  <a:gd name="T11" fmla="*/ 28 h 219"/>
                  <a:gd name="T12" fmla="*/ 67 w 355"/>
                  <a:gd name="T13" fmla="*/ 36 h 219"/>
                  <a:gd name="T14" fmla="*/ 55 w 355"/>
                  <a:gd name="T15" fmla="*/ 57 h 219"/>
                  <a:gd name="T16" fmla="*/ 45 w 355"/>
                  <a:gd name="T17" fmla="*/ 60 h 219"/>
                  <a:gd name="T18" fmla="*/ 25 w 355"/>
                  <a:gd name="T19" fmla="*/ 122 h 219"/>
                  <a:gd name="T20" fmla="*/ 11 w 355"/>
                  <a:gd name="T21" fmla="*/ 219 h 219"/>
                  <a:gd name="T22" fmla="*/ 22 w 355"/>
                  <a:gd name="T23" fmla="*/ 139 h 219"/>
                  <a:gd name="T24" fmla="*/ 37 w 355"/>
                  <a:gd name="T25" fmla="*/ 115 h 219"/>
                  <a:gd name="T26" fmla="*/ 47 w 355"/>
                  <a:gd name="T27" fmla="*/ 84 h 219"/>
                  <a:gd name="T28" fmla="*/ 67 w 355"/>
                  <a:gd name="T29" fmla="*/ 75 h 219"/>
                  <a:gd name="T30" fmla="*/ 84 w 355"/>
                  <a:gd name="T31" fmla="*/ 62 h 219"/>
                  <a:gd name="T32" fmla="*/ 106 w 355"/>
                  <a:gd name="T33" fmla="*/ 35 h 219"/>
                  <a:gd name="T34" fmla="*/ 125 w 355"/>
                  <a:gd name="T35" fmla="*/ 26 h 219"/>
                  <a:gd name="T36" fmla="*/ 143 w 355"/>
                  <a:gd name="T37" fmla="*/ 34 h 219"/>
                  <a:gd name="T38" fmla="*/ 163 w 355"/>
                  <a:gd name="T39" fmla="*/ 17 h 219"/>
                  <a:gd name="T40" fmla="*/ 175 w 355"/>
                  <a:gd name="T41" fmla="*/ 23 h 219"/>
                  <a:gd name="T42" fmla="*/ 183 w 355"/>
                  <a:gd name="T43" fmla="*/ 31 h 219"/>
                  <a:gd name="T44" fmla="*/ 202 w 355"/>
                  <a:gd name="T45" fmla="*/ 27 h 219"/>
                  <a:gd name="T46" fmla="*/ 208 w 355"/>
                  <a:gd name="T47" fmla="*/ 34 h 219"/>
                  <a:gd name="T48" fmla="*/ 221 w 355"/>
                  <a:gd name="T49" fmla="*/ 23 h 219"/>
                  <a:gd name="T50" fmla="*/ 222 w 355"/>
                  <a:gd name="T51" fmla="*/ 47 h 219"/>
                  <a:gd name="T52" fmla="*/ 242 w 355"/>
                  <a:gd name="T53" fmla="*/ 29 h 219"/>
                  <a:gd name="T54" fmla="*/ 236 w 355"/>
                  <a:gd name="T55" fmla="*/ 49 h 219"/>
                  <a:gd name="T56" fmla="*/ 245 w 355"/>
                  <a:gd name="T57" fmla="*/ 44 h 219"/>
                  <a:gd name="T58" fmla="*/ 258 w 355"/>
                  <a:gd name="T59" fmla="*/ 44 h 219"/>
                  <a:gd name="T60" fmla="*/ 269 w 355"/>
                  <a:gd name="T61" fmla="*/ 69 h 219"/>
                  <a:gd name="T62" fmla="*/ 276 w 355"/>
                  <a:gd name="T63" fmla="*/ 75 h 219"/>
                  <a:gd name="T64" fmla="*/ 291 w 355"/>
                  <a:gd name="T65" fmla="*/ 87 h 219"/>
                  <a:gd name="T66" fmla="*/ 302 w 355"/>
                  <a:gd name="T67" fmla="*/ 97 h 219"/>
                  <a:gd name="T68" fmla="*/ 309 w 355"/>
                  <a:gd name="T69" fmla="*/ 113 h 219"/>
                  <a:gd name="T70" fmla="*/ 317 w 355"/>
                  <a:gd name="T71" fmla="*/ 123 h 219"/>
                  <a:gd name="T72" fmla="*/ 324 w 355"/>
                  <a:gd name="T73" fmla="*/ 137 h 219"/>
                  <a:gd name="T74" fmla="*/ 328 w 355"/>
                  <a:gd name="T75" fmla="*/ 156 h 219"/>
                  <a:gd name="T76" fmla="*/ 334 w 355"/>
                  <a:gd name="T77" fmla="*/ 154 h 219"/>
                  <a:gd name="T78" fmla="*/ 342 w 355"/>
                  <a:gd name="T79" fmla="*/ 172 h 219"/>
                  <a:gd name="T80" fmla="*/ 352 w 355"/>
                  <a:gd name="T81" fmla="*/ 161 h 219"/>
                  <a:gd name="T82" fmla="*/ 345 w 355"/>
                  <a:gd name="T83" fmla="*/ 145 h 219"/>
                  <a:gd name="T84" fmla="*/ 340 w 355"/>
                  <a:gd name="T85" fmla="*/ 109 h 219"/>
                  <a:gd name="T86" fmla="*/ 331 w 355"/>
                  <a:gd name="T87" fmla="*/ 106 h 219"/>
                  <a:gd name="T88" fmla="*/ 324 w 355"/>
                  <a:gd name="T89" fmla="*/ 106 h 219"/>
                  <a:gd name="T90" fmla="*/ 316 w 355"/>
                  <a:gd name="T91" fmla="*/ 97 h 219"/>
                  <a:gd name="T92" fmla="*/ 318 w 355"/>
                  <a:gd name="T93" fmla="*/ 69 h 219"/>
                  <a:gd name="T94" fmla="*/ 309 w 355"/>
                  <a:gd name="T95" fmla="*/ 64 h 219"/>
                  <a:gd name="T96" fmla="*/ 298 w 355"/>
                  <a:gd name="T97" fmla="*/ 61 h 219"/>
                  <a:gd name="T98" fmla="*/ 291 w 355"/>
                  <a:gd name="T99" fmla="*/ 42 h 219"/>
                  <a:gd name="T100" fmla="*/ 271 w 355"/>
                  <a:gd name="T101" fmla="*/ 49 h 219"/>
                  <a:gd name="T102" fmla="*/ 257 w 355"/>
                  <a:gd name="T103" fmla="*/ 30 h 219"/>
                  <a:gd name="T104" fmla="*/ 248 w 355"/>
                  <a:gd name="T105" fmla="*/ 31 h 219"/>
                  <a:gd name="T106" fmla="*/ 246 w 355"/>
                  <a:gd name="T107" fmla="*/ 18 h 219"/>
                  <a:gd name="T108" fmla="*/ 226 w 355"/>
                  <a:gd name="T109" fmla="*/ 28 h 219"/>
                  <a:gd name="T110" fmla="*/ 219 w 355"/>
                  <a:gd name="T111" fmla="*/ 10 h 219"/>
                  <a:gd name="T112" fmla="*/ 202 w 355"/>
                  <a:gd name="T113" fmla="*/ 10 h 219"/>
                  <a:gd name="T114" fmla="*/ 186 w 355"/>
                  <a:gd name="T115" fmla="*/ 7 h 219"/>
                  <a:gd name="T116" fmla="*/ 172 w 355"/>
                  <a:gd name="T117" fmla="*/ 1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55" h="219">
                    <a:moveTo>
                      <a:pt x="166" y="0"/>
                    </a:moveTo>
                    <a:cubicBezTo>
                      <a:pt x="166" y="0"/>
                      <a:pt x="165" y="0"/>
                      <a:pt x="165" y="1"/>
                    </a:cubicBezTo>
                    <a:cubicBezTo>
                      <a:pt x="164" y="1"/>
                      <a:pt x="164" y="1"/>
                      <a:pt x="164" y="1"/>
                    </a:cubicBezTo>
                    <a:cubicBezTo>
                      <a:pt x="163" y="5"/>
                      <a:pt x="161" y="8"/>
                      <a:pt x="159" y="12"/>
                    </a:cubicBezTo>
                    <a:cubicBezTo>
                      <a:pt x="159" y="11"/>
                      <a:pt x="159" y="9"/>
                      <a:pt x="159" y="8"/>
                    </a:cubicBezTo>
                    <a:cubicBezTo>
                      <a:pt x="159" y="6"/>
                      <a:pt x="157" y="6"/>
                      <a:pt x="156" y="6"/>
                    </a:cubicBezTo>
                    <a:cubicBezTo>
                      <a:pt x="155" y="6"/>
                      <a:pt x="154" y="6"/>
                      <a:pt x="154" y="7"/>
                    </a:cubicBezTo>
                    <a:cubicBezTo>
                      <a:pt x="152" y="10"/>
                      <a:pt x="150" y="13"/>
                      <a:pt x="149" y="16"/>
                    </a:cubicBezTo>
                    <a:cubicBezTo>
                      <a:pt x="149" y="14"/>
                      <a:pt x="149" y="11"/>
                      <a:pt x="149" y="8"/>
                    </a:cubicBezTo>
                    <a:cubicBezTo>
                      <a:pt x="148" y="7"/>
                      <a:pt x="147" y="5"/>
                      <a:pt x="146" y="5"/>
                    </a:cubicBezTo>
                    <a:cubicBezTo>
                      <a:pt x="145" y="5"/>
                      <a:pt x="145" y="5"/>
                      <a:pt x="144" y="6"/>
                    </a:cubicBezTo>
                    <a:cubicBezTo>
                      <a:pt x="139" y="12"/>
                      <a:pt x="134" y="19"/>
                      <a:pt x="130" y="26"/>
                    </a:cubicBezTo>
                    <a:cubicBezTo>
                      <a:pt x="130" y="23"/>
                      <a:pt x="130" y="20"/>
                      <a:pt x="131" y="17"/>
                    </a:cubicBezTo>
                    <a:cubicBezTo>
                      <a:pt x="131" y="16"/>
                      <a:pt x="129" y="14"/>
                      <a:pt x="128" y="14"/>
                    </a:cubicBezTo>
                    <a:cubicBezTo>
                      <a:pt x="127" y="14"/>
                      <a:pt x="126" y="15"/>
                      <a:pt x="126" y="15"/>
                    </a:cubicBezTo>
                    <a:cubicBezTo>
                      <a:pt x="122" y="20"/>
                      <a:pt x="119" y="25"/>
                      <a:pt x="116" y="30"/>
                    </a:cubicBezTo>
                    <a:cubicBezTo>
                      <a:pt x="116" y="29"/>
                      <a:pt x="116" y="28"/>
                      <a:pt x="116" y="27"/>
                    </a:cubicBezTo>
                    <a:cubicBezTo>
                      <a:pt x="119" y="22"/>
                      <a:pt x="121" y="17"/>
                      <a:pt x="123" y="13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24" y="10"/>
                      <a:pt x="122" y="8"/>
                      <a:pt x="120" y="8"/>
                    </a:cubicBezTo>
                    <a:cubicBezTo>
                      <a:pt x="120" y="8"/>
                      <a:pt x="119" y="9"/>
                      <a:pt x="118" y="10"/>
                    </a:cubicBezTo>
                    <a:cubicBezTo>
                      <a:pt x="117" y="13"/>
                      <a:pt x="115" y="15"/>
                      <a:pt x="114" y="18"/>
                    </a:cubicBezTo>
                    <a:cubicBezTo>
                      <a:pt x="114" y="17"/>
                      <a:pt x="113" y="16"/>
                      <a:pt x="111" y="16"/>
                    </a:cubicBezTo>
                    <a:cubicBezTo>
                      <a:pt x="111" y="16"/>
                      <a:pt x="110" y="16"/>
                      <a:pt x="110" y="16"/>
                    </a:cubicBezTo>
                    <a:cubicBezTo>
                      <a:pt x="104" y="20"/>
                      <a:pt x="100" y="25"/>
                      <a:pt x="97" y="31"/>
                    </a:cubicBezTo>
                    <a:cubicBezTo>
                      <a:pt x="97" y="30"/>
                      <a:pt x="97" y="28"/>
                      <a:pt x="98" y="27"/>
                    </a:cubicBezTo>
                    <a:cubicBezTo>
                      <a:pt x="98" y="25"/>
                      <a:pt x="96" y="25"/>
                      <a:pt x="95" y="25"/>
                    </a:cubicBezTo>
                    <a:cubicBezTo>
                      <a:pt x="94" y="25"/>
                      <a:pt x="93" y="25"/>
                      <a:pt x="93" y="26"/>
                    </a:cubicBezTo>
                    <a:cubicBezTo>
                      <a:pt x="89" y="31"/>
                      <a:pt x="86" y="36"/>
                      <a:pt x="84" y="42"/>
                    </a:cubicBezTo>
                    <a:cubicBezTo>
                      <a:pt x="84" y="38"/>
                      <a:pt x="84" y="35"/>
                      <a:pt x="84" y="32"/>
                    </a:cubicBezTo>
                    <a:cubicBezTo>
                      <a:pt x="84" y="32"/>
                      <a:pt x="84" y="32"/>
                      <a:pt x="84" y="32"/>
                    </a:cubicBezTo>
                    <a:cubicBezTo>
                      <a:pt x="84" y="32"/>
                      <a:pt x="84" y="32"/>
                      <a:pt x="84" y="32"/>
                    </a:cubicBezTo>
                    <a:cubicBezTo>
                      <a:pt x="84" y="31"/>
                      <a:pt x="84" y="31"/>
                      <a:pt x="84" y="31"/>
                    </a:cubicBezTo>
                    <a:cubicBezTo>
                      <a:pt x="84" y="29"/>
                      <a:pt x="83" y="28"/>
                      <a:pt x="82" y="28"/>
                    </a:cubicBezTo>
                    <a:cubicBezTo>
                      <a:pt x="81" y="28"/>
                      <a:pt x="80" y="29"/>
                      <a:pt x="79" y="30"/>
                    </a:cubicBezTo>
                    <a:cubicBezTo>
                      <a:pt x="76" y="38"/>
                      <a:pt x="73" y="45"/>
                      <a:pt x="70" y="53"/>
                    </a:cubicBezTo>
                    <a:cubicBezTo>
                      <a:pt x="70" y="48"/>
                      <a:pt x="71" y="43"/>
                      <a:pt x="72" y="38"/>
                    </a:cubicBezTo>
                    <a:cubicBezTo>
                      <a:pt x="72" y="37"/>
                      <a:pt x="71" y="36"/>
                      <a:pt x="70" y="35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8" y="35"/>
                      <a:pt x="67" y="36"/>
                      <a:pt x="67" y="36"/>
                    </a:cubicBezTo>
                    <a:cubicBezTo>
                      <a:pt x="66" y="37"/>
                      <a:pt x="66" y="38"/>
                      <a:pt x="66" y="38"/>
                    </a:cubicBezTo>
                    <a:cubicBezTo>
                      <a:pt x="61" y="49"/>
                      <a:pt x="57" y="59"/>
                      <a:pt x="53" y="70"/>
                    </a:cubicBezTo>
                    <a:cubicBezTo>
                      <a:pt x="53" y="66"/>
                      <a:pt x="54" y="62"/>
                      <a:pt x="55" y="58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5" y="58"/>
                      <a:pt x="55" y="58"/>
                      <a:pt x="55" y="57"/>
                    </a:cubicBezTo>
                    <a:cubicBezTo>
                      <a:pt x="55" y="56"/>
                      <a:pt x="53" y="55"/>
                      <a:pt x="52" y="55"/>
                    </a:cubicBezTo>
                    <a:cubicBezTo>
                      <a:pt x="51" y="55"/>
                      <a:pt x="50" y="55"/>
                      <a:pt x="49" y="57"/>
                    </a:cubicBezTo>
                    <a:cubicBezTo>
                      <a:pt x="49" y="57"/>
                      <a:pt x="49" y="58"/>
                      <a:pt x="49" y="59"/>
                    </a:cubicBezTo>
                    <a:cubicBezTo>
                      <a:pt x="48" y="59"/>
                      <a:pt x="48" y="58"/>
                      <a:pt x="47" y="58"/>
                    </a:cubicBezTo>
                    <a:cubicBezTo>
                      <a:pt x="46" y="58"/>
                      <a:pt x="46" y="59"/>
                      <a:pt x="45" y="60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0" y="71"/>
                      <a:pt x="38" y="82"/>
                      <a:pt x="36" y="93"/>
                    </a:cubicBezTo>
                    <a:cubicBezTo>
                      <a:pt x="35" y="93"/>
                      <a:pt x="35" y="93"/>
                      <a:pt x="34" y="93"/>
                    </a:cubicBezTo>
                    <a:cubicBezTo>
                      <a:pt x="33" y="93"/>
                      <a:pt x="32" y="93"/>
                      <a:pt x="32" y="95"/>
                    </a:cubicBezTo>
                    <a:cubicBezTo>
                      <a:pt x="29" y="104"/>
                      <a:pt x="27" y="113"/>
                      <a:pt x="25" y="122"/>
                    </a:cubicBezTo>
                    <a:cubicBezTo>
                      <a:pt x="25" y="122"/>
                      <a:pt x="25" y="122"/>
                      <a:pt x="25" y="122"/>
                    </a:cubicBezTo>
                    <a:cubicBezTo>
                      <a:pt x="24" y="122"/>
                      <a:pt x="22" y="123"/>
                      <a:pt x="22" y="124"/>
                    </a:cubicBezTo>
                    <a:cubicBezTo>
                      <a:pt x="20" y="130"/>
                      <a:pt x="17" y="136"/>
                      <a:pt x="14" y="143"/>
                    </a:cubicBezTo>
                    <a:cubicBezTo>
                      <a:pt x="12" y="150"/>
                      <a:pt x="9" y="158"/>
                      <a:pt x="7" y="165"/>
                    </a:cubicBezTo>
                    <a:cubicBezTo>
                      <a:pt x="2" y="183"/>
                      <a:pt x="0" y="202"/>
                      <a:pt x="9" y="218"/>
                    </a:cubicBezTo>
                    <a:cubicBezTo>
                      <a:pt x="9" y="219"/>
                      <a:pt x="10" y="219"/>
                      <a:pt x="11" y="219"/>
                    </a:cubicBezTo>
                    <a:cubicBezTo>
                      <a:pt x="11" y="219"/>
                      <a:pt x="11" y="219"/>
                      <a:pt x="11" y="219"/>
                    </a:cubicBezTo>
                    <a:cubicBezTo>
                      <a:pt x="12" y="219"/>
                      <a:pt x="13" y="219"/>
                      <a:pt x="13" y="218"/>
                    </a:cubicBezTo>
                    <a:cubicBezTo>
                      <a:pt x="14" y="218"/>
                      <a:pt x="14" y="217"/>
                      <a:pt x="14" y="216"/>
                    </a:cubicBezTo>
                    <a:cubicBezTo>
                      <a:pt x="14" y="215"/>
                      <a:pt x="14" y="215"/>
                      <a:pt x="13" y="215"/>
                    </a:cubicBezTo>
                    <a:cubicBezTo>
                      <a:pt x="5" y="201"/>
                      <a:pt x="7" y="183"/>
                      <a:pt x="12" y="165"/>
                    </a:cubicBezTo>
                    <a:cubicBezTo>
                      <a:pt x="15" y="156"/>
                      <a:pt x="18" y="147"/>
                      <a:pt x="22" y="139"/>
                    </a:cubicBezTo>
                    <a:cubicBezTo>
                      <a:pt x="22" y="140"/>
                      <a:pt x="22" y="140"/>
                      <a:pt x="22" y="141"/>
                    </a:cubicBezTo>
                    <a:cubicBezTo>
                      <a:pt x="22" y="143"/>
                      <a:pt x="23" y="144"/>
                      <a:pt x="25" y="144"/>
                    </a:cubicBezTo>
                    <a:cubicBezTo>
                      <a:pt x="26" y="144"/>
                      <a:pt x="27" y="143"/>
                      <a:pt x="27" y="142"/>
                    </a:cubicBezTo>
                    <a:cubicBezTo>
                      <a:pt x="29" y="133"/>
                      <a:pt x="30" y="124"/>
                      <a:pt x="32" y="115"/>
                    </a:cubicBezTo>
                    <a:cubicBezTo>
                      <a:pt x="32" y="116"/>
                      <a:pt x="34" y="117"/>
                      <a:pt x="35" y="117"/>
                    </a:cubicBezTo>
                    <a:cubicBezTo>
                      <a:pt x="36" y="117"/>
                      <a:pt x="37" y="116"/>
                      <a:pt x="37" y="115"/>
                    </a:cubicBezTo>
                    <a:cubicBezTo>
                      <a:pt x="39" y="109"/>
                      <a:pt x="40" y="104"/>
                      <a:pt x="40" y="98"/>
                    </a:cubicBezTo>
                    <a:cubicBezTo>
                      <a:pt x="41" y="98"/>
                      <a:pt x="41" y="98"/>
                      <a:pt x="41" y="98"/>
                    </a:cubicBezTo>
                    <a:cubicBezTo>
                      <a:pt x="42" y="98"/>
                      <a:pt x="43" y="97"/>
                      <a:pt x="43" y="96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92"/>
                      <a:pt x="46" y="88"/>
                      <a:pt x="47" y="84"/>
                    </a:cubicBezTo>
                    <a:cubicBezTo>
                      <a:pt x="48" y="85"/>
                      <a:pt x="49" y="86"/>
                      <a:pt x="50" y="86"/>
                    </a:cubicBezTo>
                    <a:cubicBezTo>
                      <a:pt x="51" y="86"/>
                      <a:pt x="52" y="86"/>
                      <a:pt x="52" y="85"/>
                    </a:cubicBezTo>
                    <a:cubicBezTo>
                      <a:pt x="57" y="76"/>
                      <a:pt x="61" y="66"/>
                      <a:pt x="64" y="56"/>
                    </a:cubicBezTo>
                    <a:cubicBezTo>
                      <a:pt x="64" y="62"/>
                      <a:pt x="63" y="68"/>
                      <a:pt x="62" y="74"/>
                    </a:cubicBezTo>
                    <a:cubicBezTo>
                      <a:pt x="61" y="76"/>
                      <a:pt x="63" y="77"/>
                      <a:pt x="64" y="77"/>
                    </a:cubicBezTo>
                    <a:cubicBezTo>
                      <a:pt x="66" y="77"/>
                      <a:pt x="67" y="77"/>
                      <a:pt x="67" y="75"/>
                    </a:cubicBezTo>
                    <a:cubicBezTo>
                      <a:pt x="67" y="75"/>
                      <a:pt x="67" y="75"/>
                      <a:pt x="67" y="75"/>
                    </a:cubicBezTo>
                    <a:cubicBezTo>
                      <a:pt x="67" y="75"/>
                      <a:pt x="67" y="75"/>
                      <a:pt x="67" y="75"/>
                    </a:cubicBezTo>
                    <a:cubicBezTo>
                      <a:pt x="71" y="66"/>
                      <a:pt x="75" y="55"/>
                      <a:pt x="79" y="45"/>
                    </a:cubicBezTo>
                    <a:cubicBezTo>
                      <a:pt x="79" y="51"/>
                      <a:pt x="78" y="56"/>
                      <a:pt x="78" y="61"/>
                    </a:cubicBezTo>
                    <a:cubicBezTo>
                      <a:pt x="78" y="63"/>
                      <a:pt x="80" y="64"/>
                      <a:pt x="81" y="64"/>
                    </a:cubicBezTo>
                    <a:cubicBezTo>
                      <a:pt x="82" y="64"/>
                      <a:pt x="83" y="63"/>
                      <a:pt x="84" y="62"/>
                    </a:cubicBezTo>
                    <a:cubicBezTo>
                      <a:pt x="86" y="55"/>
                      <a:pt x="87" y="48"/>
                      <a:pt x="90" y="42"/>
                    </a:cubicBezTo>
                    <a:cubicBezTo>
                      <a:pt x="89" y="46"/>
                      <a:pt x="89" y="50"/>
                      <a:pt x="89" y="54"/>
                    </a:cubicBezTo>
                    <a:cubicBezTo>
                      <a:pt x="89" y="55"/>
                      <a:pt x="91" y="56"/>
                      <a:pt x="92" y="56"/>
                    </a:cubicBezTo>
                    <a:cubicBezTo>
                      <a:pt x="93" y="56"/>
                      <a:pt x="94" y="56"/>
                      <a:pt x="94" y="55"/>
                    </a:cubicBezTo>
                    <a:cubicBezTo>
                      <a:pt x="97" y="44"/>
                      <a:pt x="100" y="33"/>
                      <a:pt x="107" y="25"/>
                    </a:cubicBezTo>
                    <a:cubicBezTo>
                      <a:pt x="107" y="28"/>
                      <a:pt x="107" y="32"/>
                      <a:pt x="106" y="35"/>
                    </a:cubicBezTo>
                    <a:cubicBezTo>
                      <a:pt x="106" y="37"/>
                      <a:pt x="107" y="38"/>
                      <a:pt x="109" y="38"/>
                    </a:cubicBezTo>
                    <a:cubicBezTo>
                      <a:pt x="109" y="38"/>
                      <a:pt x="109" y="38"/>
                      <a:pt x="109" y="38"/>
                    </a:cubicBezTo>
                    <a:cubicBezTo>
                      <a:pt x="109" y="39"/>
                      <a:pt x="109" y="40"/>
                      <a:pt x="109" y="41"/>
                    </a:cubicBezTo>
                    <a:cubicBezTo>
                      <a:pt x="109" y="43"/>
                      <a:pt x="110" y="44"/>
                      <a:pt x="112" y="44"/>
                    </a:cubicBezTo>
                    <a:cubicBezTo>
                      <a:pt x="113" y="44"/>
                      <a:pt x="114" y="44"/>
                      <a:pt x="114" y="43"/>
                    </a:cubicBezTo>
                    <a:cubicBezTo>
                      <a:pt x="118" y="37"/>
                      <a:pt x="121" y="31"/>
                      <a:pt x="125" y="26"/>
                    </a:cubicBezTo>
                    <a:cubicBezTo>
                      <a:pt x="125" y="29"/>
                      <a:pt x="125" y="33"/>
                      <a:pt x="125" y="36"/>
                    </a:cubicBezTo>
                    <a:cubicBezTo>
                      <a:pt x="125" y="38"/>
                      <a:pt x="127" y="39"/>
                      <a:pt x="128" y="39"/>
                    </a:cubicBezTo>
                    <a:cubicBezTo>
                      <a:pt x="129" y="39"/>
                      <a:pt x="130" y="39"/>
                      <a:pt x="131" y="38"/>
                    </a:cubicBezTo>
                    <a:cubicBezTo>
                      <a:pt x="134" y="30"/>
                      <a:pt x="138" y="23"/>
                      <a:pt x="143" y="16"/>
                    </a:cubicBezTo>
                    <a:cubicBezTo>
                      <a:pt x="143" y="21"/>
                      <a:pt x="142" y="26"/>
                      <a:pt x="140" y="31"/>
                    </a:cubicBezTo>
                    <a:cubicBezTo>
                      <a:pt x="139" y="33"/>
                      <a:pt x="141" y="34"/>
                      <a:pt x="143" y="34"/>
                    </a:cubicBezTo>
                    <a:cubicBezTo>
                      <a:pt x="143" y="34"/>
                      <a:pt x="144" y="34"/>
                      <a:pt x="145" y="33"/>
                    </a:cubicBezTo>
                    <a:cubicBezTo>
                      <a:pt x="149" y="28"/>
                      <a:pt x="152" y="23"/>
                      <a:pt x="155" y="17"/>
                    </a:cubicBezTo>
                    <a:cubicBezTo>
                      <a:pt x="155" y="19"/>
                      <a:pt x="155" y="22"/>
                      <a:pt x="156" y="24"/>
                    </a:cubicBezTo>
                    <a:cubicBezTo>
                      <a:pt x="156" y="25"/>
                      <a:pt x="157" y="26"/>
                      <a:pt x="158" y="26"/>
                    </a:cubicBezTo>
                    <a:cubicBezTo>
                      <a:pt x="159" y="26"/>
                      <a:pt x="161" y="25"/>
                      <a:pt x="161" y="24"/>
                    </a:cubicBezTo>
                    <a:cubicBezTo>
                      <a:pt x="162" y="22"/>
                      <a:pt x="162" y="20"/>
                      <a:pt x="163" y="17"/>
                    </a:cubicBezTo>
                    <a:cubicBezTo>
                      <a:pt x="163" y="19"/>
                      <a:pt x="165" y="20"/>
                      <a:pt x="166" y="20"/>
                    </a:cubicBezTo>
                    <a:cubicBezTo>
                      <a:pt x="167" y="20"/>
                      <a:pt x="168" y="19"/>
                      <a:pt x="168" y="18"/>
                    </a:cubicBezTo>
                    <a:cubicBezTo>
                      <a:pt x="169" y="17"/>
                      <a:pt x="170" y="15"/>
                      <a:pt x="171" y="14"/>
                    </a:cubicBezTo>
                    <a:cubicBezTo>
                      <a:pt x="171" y="16"/>
                      <a:pt x="171" y="18"/>
                      <a:pt x="171" y="21"/>
                    </a:cubicBezTo>
                    <a:cubicBezTo>
                      <a:pt x="170" y="22"/>
                      <a:pt x="172" y="23"/>
                      <a:pt x="173" y="23"/>
                    </a:cubicBezTo>
                    <a:cubicBezTo>
                      <a:pt x="174" y="23"/>
                      <a:pt x="175" y="23"/>
                      <a:pt x="175" y="23"/>
                    </a:cubicBezTo>
                    <a:cubicBezTo>
                      <a:pt x="177" y="21"/>
                      <a:pt x="180" y="18"/>
                      <a:pt x="184" y="16"/>
                    </a:cubicBezTo>
                    <a:cubicBezTo>
                      <a:pt x="182" y="20"/>
                      <a:pt x="181" y="24"/>
                      <a:pt x="178" y="29"/>
                    </a:cubicBezTo>
                    <a:cubicBezTo>
                      <a:pt x="177" y="31"/>
                      <a:pt x="179" y="33"/>
                      <a:pt x="180" y="33"/>
                    </a:cubicBezTo>
                    <a:cubicBezTo>
                      <a:pt x="181" y="33"/>
                      <a:pt x="182" y="32"/>
                      <a:pt x="183" y="31"/>
                    </a:cubicBezTo>
                    <a:cubicBezTo>
                      <a:pt x="183" y="31"/>
                      <a:pt x="183" y="31"/>
                      <a:pt x="183" y="31"/>
                    </a:cubicBezTo>
                    <a:cubicBezTo>
                      <a:pt x="183" y="31"/>
                      <a:pt x="183" y="31"/>
                      <a:pt x="183" y="31"/>
                    </a:cubicBezTo>
                    <a:cubicBezTo>
                      <a:pt x="187" y="26"/>
                      <a:pt x="190" y="22"/>
                      <a:pt x="194" y="18"/>
                    </a:cubicBezTo>
                    <a:cubicBezTo>
                      <a:pt x="194" y="19"/>
                      <a:pt x="193" y="20"/>
                      <a:pt x="193" y="22"/>
                    </a:cubicBezTo>
                    <a:cubicBezTo>
                      <a:pt x="192" y="24"/>
                      <a:pt x="194" y="25"/>
                      <a:pt x="195" y="25"/>
                    </a:cubicBezTo>
                    <a:cubicBezTo>
                      <a:pt x="196" y="25"/>
                      <a:pt x="197" y="25"/>
                      <a:pt x="197" y="24"/>
                    </a:cubicBezTo>
                    <a:cubicBezTo>
                      <a:pt x="200" y="22"/>
                      <a:pt x="202" y="20"/>
                      <a:pt x="204" y="18"/>
                    </a:cubicBezTo>
                    <a:cubicBezTo>
                      <a:pt x="203" y="21"/>
                      <a:pt x="203" y="24"/>
                      <a:pt x="202" y="27"/>
                    </a:cubicBezTo>
                    <a:cubicBezTo>
                      <a:pt x="201" y="29"/>
                      <a:pt x="203" y="31"/>
                      <a:pt x="204" y="31"/>
                    </a:cubicBezTo>
                    <a:cubicBezTo>
                      <a:pt x="205" y="31"/>
                      <a:pt x="206" y="30"/>
                      <a:pt x="206" y="30"/>
                    </a:cubicBezTo>
                    <a:cubicBezTo>
                      <a:pt x="209" y="26"/>
                      <a:pt x="212" y="23"/>
                      <a:pt x="215" y="20"/>
                    </a:cubicBezTo>
                    <a:cubicBezTo>
                      <a:pt x="215" y="22"/>
                      <a:pt x="214" y="24"/>
                      <a:pt x="213" y="26"/>
                    </a:cubicBezTo>
                    <a:cubicBezTo>
                      <a:pt x="211" y="28"/>
                      <a:pt x="209" y="31"/>
                      <a:pt x="208" y="34"/>
                    </a:cubicBezTo>
                    <a:cubicBezTo>
                      <a:pt x="208" y="34"/>
                      <a:pt x="208" y="34"/>
                      <a:pt x="208" y="34"/>
                    </a:cubicBezTo>
                    <a:cubicBezTo>
                      <a:pt x="208" y="34"/>
                      <a:pt x="208" y="34"/>
                      <a:pt x="208" y="34"/>
                    </a:cubicBezTo>
                    <a:cubicBezTo>
                      <a:pt x="208" y="34"/>
                      <a:pt x="208" y="34"/>
                      <a:pt x="208" y="34"/>
                    </a:cubicBezTo>
                    <a:cubicBezTo>
                      <a:pt x="207" y="37"/>
                      <a:pt x="208" y="38"/>
                      <a:pt x="210" y="38"/>
                    </a:cubicBezTo>
                    <a:cubicBezTo>
                      <a:pt x="211" y="38"/>
                      <a:pt x="212" y="38"/>
                      <a:pt x="212" y="37"/>
                    </a:cubicBezTo>
                    <a:cubicBezTo>
                      <a:pt x="214" y="34"/>
                      <a:pt x="216" y="32"/>
                      <a:pt x="217" y="29"/>
                    </a:cubicBezTo>
                    <a:cubicBezTo>
                      <a:pt x="219" y="27"/>
                      <a:pt x="220" y="25"/>
                      <a:pt x="221" y="23"/>
                    </a:cubicBezTo>
                    <a:cubicBezTo>
                      <a:pt x="220" y="29"/>
                      <a:pt x="219" y="36"/>
                      <a:pt x="217" y="42"/>
                    </a:cubicBezTo>
                    <a:cubicBezTo>
                      <a:pt x="217" y="43"/>
                      <a:pt x="217" y="44"/>
                      <a:pt x="217" y="45"/>
                    </a:cubicBezTo>
                    <a:cubicBezTo>
                      <a:pt x="216" y="45"/>
                      <a:pt x="216" y="46"/>
                      <a:pt x="217" y="46"/>
                    </a:cubicBezTo>
                    <a:cubicBezTo>
                      <a:pt x="217" y="48"/>
                      <a:pt x="218" y="49"/>
                      <a:pt x="220" y="49"/>
                    </a:cubicBezTo>
                    <a:cubicBezTo>
                      <a:pt x="220" y="49"/>
                      <a:pt x="221" y="48"/>
                      <a:pt x="221" y="48"/>
                    </a:cubicBezTo>
                    <a:cubicBezTo>
                      <a:pt x="221" y="48"/>
                      <a:pt x="222" y="47"/>
                      <a:pt x="222" y="47"/>
                    </a:cubicBezTo>
                    <a:cubicBezTo>
                      <a:pt x="222" y="46"/>
                      <a:pt x="223" y="45"/>
                      <a:pt x="223" y="44"/>
                    </a:cubicBezTo>
                    <a:cubicBezTo>
                      <a:pt x="225" y="39"/>
                      <a:pt x="228" y="35"/>
                      <a:pt x="230" y="31"/>
                    </a:cubicBezTo>
                    <a:cubicBezTo>
                      <a:pt x="230" y="32"/>
                      <a:pt x="230" y="32"/>
                      <a:pt x="230" y="33"/>
                    </a:cubicBezTo>
                    <a:cubicBezTo>
                      <a:pt x="230" y="35"/>
                      <a:pt x="231" y="37"/>
                      <a:pt x="233" y="37"/>
                    </a:cubicBezTo>
                    <a:cubicBezTo>
                      <a:pt x="233" y="37"/>
                      <a:pt x="234" y="36"/>
                      <a:pt x="234" y="36"/>
                    </a:cubicBezTo>
                    <a:cubicBezTo>
                      <a:pt x="237" y="33"/>
                      <a:pt x="239" y="31"/>
                      <a:pt x="242" y="29"/>
                    </a:cubicBezTo>
                    <a:cubicBezTo>
                      <a:pt x="240" y="33"/>
                      <a:pt x="239" y="38"/>
                      <a:pt x="237" y="43"/>
                    </a:cubicBezTo>
                    <a:cubicBezTo>
                      <a:pt x="237" y="44"/>
                      <a:pt x="236" y="46"/>
                      <a:pt x="236" y="47"/>
                    </a:cubicBezTo>
                    <a:cubicBezTo>
                      <a:pt x="236" y="47"/>
                      <a:pt x="236" y="47"/>
                      <a:pt x="236" y="47"/>
                    </a:cubicBezTo>
                    <a:cubicBezTo>
                      <a:pt x="236" y="47"/>
                      <a:pt x="236" y="47"/>
                      <a:pt x="236" y="47"/>
                    </a:cubicBezTo>
                    <a:cubicBezTo>
                      <a:pt x="236" y="47"/>
                      <a:pt x="236" y="47"/>
                      <a:pt x="236" y="47"/>
                    </a:cubicBezTo>
                    <a:cubicBezTo>
                      <a:pt x="236" y="48"/>
                      <a:pt x="236" y="48"/>
                      <a:pt x="236" y="49"/>
                    </a:cubicBezTo>
                    <a:cubicBezTo>
                      <a:pt x="237" y="50"/>
                      <a:pt x="238" y="50"/>
                      <a:pt x="239" y="50"/>
                    </a:cubicBezTo>
                    <a:cubicBezTo>
                      <a:pt x="239" y="50"/>
                      <a:pt x="239" y="50"/>
                      <a:pt x="239" y="50"/>
                    </a:cubicBezTo>
                    <a:cubicBezTo>
                      <a:pt x="240" y="50"/>
                      <a:pt x="241" y="50"/>
                      <a:pt x="241" y="49"/>
                    </a:cubicBezTo>
                    <a:cubicBezTo>
                      <a:pt x="241" y="48"/>
                      <a:pt x="242" y="46"/>
                      <a:pt x="242" y="45"/>
                    </a:cubicBezTo>
                    <a:cubicBezTo>
                      <a:pt x="242" y="44"/>
                      <a:pt x="243" y="44"/>
                      <a:pt x="243" y="43"/>
                    </a:cubicBezTo>
                    <a:cubicBezTo>
                      <a:pt x="243" y="43"/>
                      <a:pt x="244" y="44"/>
                      <a:pt x="245" y="44"/>
                    </a:cubicBezTo>
                    <a:cubicBezTo>
                      <a:pt x="245" y="44"/>
                      <a:pt x="246" y="43"/>
                      <a:pt x="246" y="43"/>
                    </a:cubicBezTo>
                    <a:cubicBezTo>
                      <a:pt x="250" y="39"/>
                      <a:pt x="251" y="36"/>
                      <a:pt x="252" y="36"/>
                    </a:cubicBezTo>
                    <a:cubicBezTo>
                      <a:pt x="252" y="36"/>
                      <a:pt x="253" y="38"/>
                      <a:pt x="253" y="43"/>
                    </a:cubicBezTo>
                    <a:cubicBezTo>
                      <a:pt x="253" y="45"/>
                      <a:pt x="254" y="45"/>
                      <a:pt x="256" y="45"/>
                    </a:cubicBezTo>
                    <a:cubicBezTo>
                      <a:pt x="257" y="45"/>
                      <a:pt x="258" y="45"/>
                      <a:pt x="258" y="44"/>
                    </a:cubicBezTo>
                    <a:cubicBezTo>
                      <a:pt x="258" y="44"/>
                      <a:pt x="258" y="44"/>
                      <a:pt x="258" y="44"/>
                    </a:cubicBezTo>
                    <a:cubicBezTo>
                      <a:pt x="259" y="44"/>
                      <a:pt x="261" y="47"/>
                      <a:pt x="262" y="51"/>
                    </a:cubicBezTo>
                    <a:cubicBezTo>
                      <a:pt x="264" y="54"/>
                      <a:pt x="265" y="58"/>
                      <a:pt x="265" y="58"/>
                    </a:cubicBezTo>
                    <a:cubicBezTo>
                      <a:pt x="265" y="59"/>
                      <a:pt x="266" y="60"/>
                      <a:pt x="267" y="60"/>
                    </a:cubicBezTo>
                    <a:cubicBezTo>
                      <a:pt x="268" y="60"/>
                      <a:pt x="269" y="60"/>
                      <a:pt x="269" y="59"/>
                    </a:cubicBezTo>
                    <a:cubicBezTo>
                      <a:pt x="269" y="59"/>
                      <a:pt x="269" y="59"/>
                      <a:pt x="269" y="59"/>
                    </a:cubicBezTo>
                    <a:cubicBezTo>
                      <a:pt x="269" y="62"/>
                      <a:pt x="269" y="66"/>
                      <a:pt x="269" y="69"/>
                    </a:cubicBezTo>
                    <a:cubicBezTo>
                      <a:pt x="269" y="71"/>
                      <a:pt x="269" y="73"/>
                      <a:pt x="269" y="75"/>
                    </a:cubicBezTo>
                    <a:cubicBezTo>
                      <a:pt x="269" y="75"/>
                      <a:pt x="269" y="76"/>
                      <a:pt x="269" y="76"/>
                    </a:cubicBezTo>
                    <a:cubicBezTo>
                      <a:pt x="269" y="78"/>
                      <a:pt x="270" y="79"/>
                      <a:pt x="271" y="79"/>
                    </a:cubicBezTo>
                    <a:cubicBezTo>
                      <a:pt x="272" y="79"/>
                      <a:pt x="272" y="79"/>
                      <a:pt x="272" y="78"/>
                    </a:cubicBezTo>
                    <a:cubicBezTo>
                      <a:pt x="273" y="78"/>
                      <a:pt x="273" y="78"/>
                      <a:pt x="274" y="77"/>
                    </a:cubicBezTo>
                    <a:cubicBezTo>
                      <a:pt x="274" y="77"/>
                      <a:pt x="275" y="76"/>
                      <a:pt x="276" y="75"/>
                    </a:cubicBezTo>
                    <a:cubicBezTo>
                      <a:pt x="279" y="70"/>
                      <a:pt x="283" y="65"/>
                      <a:pt x="286" y="60"/>
                    </a:cubicBezTo>
                    <a:cubicBezTo>
                      <a:pt x="286" y="63"/>
                      <a:pt x="285" y="66"/>
                      <a:pt x="285" y="70"/>
                    </a:cubicBezTo>
                    <a:cubicBezTo>
                      <a:pt x="285" y="71"/>
                      <a:pt x="286" y="73"/>
                      <a:pt x="288" y="73"/>
                    </a:cubicBezTo>
                    <a:cubicBezTo>
                      <a:pt x="288" y="73"/>
                      <a:pt x="289" y="72"/>
                      <a:pt x="290" y="72"/>
                    </a:cubicBezTo>
                    <a:cubicBezTo>
                      <a:pt x="291" y="70"/>
                      <a:pt x="292" y="69"/>
                      <a:pt x="293" y="68"/>
                    </a:cubicBezTo>
                    <a:cubicBezTo>
                      <a:pt x="293" y="74"/>
                      <a:pt x="292" y="80"/>
                      <a:pt x="291" y="87"/>
                    </a:cubicBezTo>
                    <a:cubicBezTo>
                      <a:pt x="291" y="89"/>
                      <a:pt x="292" y="91"/>
                      <a:pt x="294" y="91"/>
                    </a:cubicBezTo>
                    <a:cubicBezTo>
                      <a:pt x="295" y="91"/>
                      <a:pt x="296" y="90"/>
                      <a:pt x="296" y="89"/>
                    </a:cubicBezTo>
                    <a:cubicBezTo>
                      <a:pt x="298" y="85"/>
                      <a:pt x="300" y="81"/>
                      <a:pt x="301" y="78"/>
                    </a:cubicBezTo>
                    <a:cubicBezTo>
                      <a:pt x="301" y="82"/>
                      <a:pt x="301" y="86"/>
                      <a:pt x="301" y="90"/>
                    </a:cubicBezTo>
                    <a:cubicBezTo>
                      <a:pt x="301" y="92"/>
                      <a:pt x="302" y="93"/>
                      <a:pt x="303" y="93"/>
                    </a:cubicBezTo>
                    <a:cubicBezTo>
                      <a:pt x="303" y="94"/>
                      <a:pt x="303" y="95"/>
                      <a:pt x="302" y="97"/>
                    </a:cubicBezTo>
                    <a:cubicBezTo>
                      <a:pt x="302" y="98"/>
                      <a:pt x="303" y="100"/>
                      <a:pt x="305" y="100"/>
                    </a:cubicBezTo>
                    <a:cubicBezTo>
                      <a:pt x="305" y="100"/>
                      <a:pt x="305" y="100"/>
                      <a:pt x="305" y="100"/>
                    </a:cubicBezTo>
                    <a:cubicBezTo>
                      <a:pt x="307" y="100"/>
                      <a:pt x="308" y="99"/>
                      <a:pt x="309" y="99"/>
                    </a:cubicBezTo>
                    <a:cubicBezTo>
                      <a:pt x="311" y="99"/>
                      <a:pt x="312" y="101"/>
                      <a:pt x="313" y="104"/>
                    </a:cubicBezTo>
                    <a:cubicBezTo>
                      <a:pt x="312" y="107"/>
                      <a:pt x="311" y="109"/>
                      <a:pt x="310" y="113"/>
                    </a:cubicBezTo>
                    <a:cubicBezTo>
                      <a:pt x="310" y="113"/>
                      <a:pt x="309" y="113"/>
                      <a:pt x="309" y="113"/>
                    </a:cubicBezTo>
                    <a:cubicBezTo>
                      <a:pt x="309" y="115"/>
                      <a:pt x="310" y="116"/>
                      <a:pt x="312" y="116"/>
                    </a:cubicBezTo>
                    <a:cubicBezTo>
                      <a:pt x="312" y="116"/>
                      <a:pt x="312" y="116"/>
                      <a:pt x="312" y="116"/>
                    </a:cubicBezTo>
                    <a:cubicBezTo>
                      <a:pt x="312" y="116"/>
                      <a:pt x="312" y="116"/>
                      <a:pt x="313" y="116"/>
                    </a:cubicBezTo>
                    <a:cubicBezTo>
                      <a:pt x="313" y="118"/>
                      <a:pt x="314" y="118"/>
                      <a:pt x="315" y="118"/>
                    </a:cubicBezTo>
                    <a:cubicBezTo>
                      <a:pt x="315" y="118"/>
                      <a:pt x="316" y="118"/>
                      <a:pt x="316" y="118"/>
                    </a:cubicBezTo>
                    <a:cubicBezTo>
                      <a:pt x="316" y="120"/>
                      <a:pt x="317" y="121"/>
                      <a:pt x="317" y="123"/>
                    </a:cubicBezTo>
                    <a:cubicBezTo>
                      <a:pt x="318" y="124"/>
                      <a:pt x="318" y="124"/>
                      <a:pt x="319" y="124"/>
                    </a:cubicBezTo>
                    <a:cubicBezTo>
                      <a:pt x="320" y="124"/>
                      <a:pt x="320" y="124"/>
                      <a:pt x="321" y="124"/>
                    </a:cubicBezTo>
                    <a:cubicBezTo>
                      <a:pt x="321" y="125"/>
                      <a:pt x="321" y="127"/>
                      <a:pt x="321" y="129"/>
                    </a:cubicBezTo>
                    <a:cubicBezTo>
                      <a:pt x="322" y="130"/>
                      <a:pt x="323" y="131"/>
                      <a:pt x="324" y="131"/>
                    </a:cubicBezTo>
                    <a:cubicBezTo>
                      <a:pt x="324" y="131"/>
                      <a:pt x="324" y="131"/>
                      <a:pt x="324" y="131"/>
                    </a:cubicBezTo>
                    <a:cubicBezTo>
                      <a:pt x="324" y="133"/>
                      <a:pt x="324" y="135"/>
                      <a:pt x="324" y="137"/>
                    </a:cubicBezTo>
                    <a:cubicBezTo>
                      <a:pt x="324" y="141"/>
                      <a:pt x="324" y="145"/>
                      <a:pt x="324" y="149"/>
                    </a:cubicBezTo>
                    <a:cubicBezTo>
                      <a:pt x="324" y="149"/>
                      <a:pt x="324" y="149"/>
                      <a:pt x="324" y="149"/>
                    </a:cubicBezTo>
                    <a:cubicBezTo>
                      <a:pt x="324" y="150"/>
                      <a:pt x="325" y="150"/>
                      <a:pt x="325" y="151"/>
                    </a:cubicBezTo>
                    <a:cubicBezTo>
                      <a:pt x="326" y="151"/>
                      <a:pt x="326" y="151"/>
                      <a:pt x="327" y="151"/>
                    </a:cubicBezTo>
                    <a:cubicBezTo>
                      <a:pt x="327" y="151"/>
                      <a:pt x="328" y="151"/>
                      <a:pt x="328" y="151"/>
                    </a:cubicBezTo>
                    <a:cubicBezTo>
                      <a:pt x="328" y="153"/>
                      <a:pt x="328" y="154"/>
                      <a:pt x="328" y="156"/>
                    </a:cubicBezTo>
                    <a:cubicBezTo>
                      <a:pt x="327" y="157"/>
                      <a:pt x="327" y="159"/>
                      <a:pt x="327" y="161"/>
                    </a:cubicBezTo>
                    <a:cubicBezTo>
                      <a:pt x="327" y="162"/>
                      <a:pt x="328" y="163"/>
                      <a:pt x="330" y="163"/>
                    </a:cubicBezTo>
                    <a:cubicBezTo>
                      <a:pt x="330" y="163"/>
                      <a:pt x="330" y="163"/>
                      <a:pt x="331" y="163"/>
                    </a:cubicBezTo>
                    <a:cubicBezTo>
                      <a:pt x="331" y="163"/>
                      <a:pt x="332" y="162"/>
                      <a:pt x="332" y="161"/>
                    </a:cubicBezTo>
                    <a:cubicBezTo>
                      <a:pt x="333" y="159"/>
                      <a:pt x="333" y="158"/>
                      <a:pt x="334" y="156"/>
                    </a:cubicBezTo>
                    <a:cubicBezTo>
                      <a:pt x="334" y="155"/>
                      <a:pt x="334" y="155"/>
                      <a:pt x="334" y="154"/>
                    </a:cubicBezTo>
                    <a:cubicBezTo>
                      <a:pt x="334" y="155"/>
                      <a:pt x="334" y="156"/>
                      <a:pt x="334" y="157"/>
                    </a:cubicBezTo>
                    <a:cubicBezTo>
                      <a:pt x="334" y="161"/>
                      <a:pt x="334" y="165"/>
                      <a:pt x="334" y="170"/>
                    </a:cubicBezTo>
                    <a:cubicBezTo>
                      <a:pt x="334" y="171"/>
                      <a:pt x="336" y="172"/>
                      <a:pt x="337" y="172"/>
                    </a:cubicBezTo>
                    <a:cubicBezTo>
                      <a:pt x="338" y="172"/>
                      <a:pt x="339" y="172"/>
                      <a:pt x="340" y="171"/>
                    </a:cubicBezTo>
                    <a:cubicBezTo>
                      <a:pt x="340" y="171"/>
                      <a:pt x="340" y="171"/>
                      <a:pt x="340" y="171"/>
                    </a:cubicBezTo>
                    <a:cubicBezTo>
                      <a:pt x="341" y="172"/>
                      <a:pt x="341" y="172"/>
                      <a:pt x="342" y="172"/>
                    </a:cubicBezTo>
                    <a:cubicBezTo>
                      <a:pt x="343" y="172"/>
                      <a:pt x="343" y="172"/>
                      <a:pt x="344" y="171"/>
                    </a:cubicBezTo>
                    <a:cubicBezTo>
                      <a:pt x="345" y="170"/>
                      <a:pt x="346" y="169"/>
                      <a:pt x="348" y="167"/>
                    </a:cubicBezTo>
                    <a:cubicBezTo>
                      <a:pt x="348" y="175"/>
                      <a:pt x="349" y="182"/>
                      <a:pt x="349" y="189"/>
                    </a:cubicBezTo>
                    <a:cubicBezTo>
                      <a:pt x="349" y="191"/>
                      <a:pt x="351" y="192"/>
                      <a:pt x="352" y="192"/>
                    </a:cubicBezTo>
                    <a:cubicBezTo>
                      <a:pt x="354" y="192"/>
                      <a:pt x="355" y="191"/>
                      <a:pt x="355" y="189"/>
                    </a:cubicBezTo>
                    <a:cubicBezTo>
                      <a:pt x="354" y="180"/>
                      <a:pt x="354" y="171"/>
                      <a:pt x="352" y="161"/>
                    </a:cubicBezTo>
                    <a:cubicBezTo>
                      <a:pt x="353" y="160"/>
                      <a:pt x="351" y="158"/>
                      <a:pt x="350" y="158"/>
                    </a:cubicBezTo>
                    <a:cubicBezTo>
                      <a:pt x="349" y="158"/>
                      <a:pt x="349" y="159"/>
                      <a:pt x="348" y="159"/>
                    </a:cubicBezTo>
                    <a:cubicBezTo>
                      <a:pt x="347" y="160"/>
                      <a:pt x="347" y="160"/>
                      <a:pt x="346" y="161"/>
                    </a:cubicBezTo>
                    <a:cubicBezTo>
                      <a:pt x="347" y="156"/>
                      <a:pt x="348" y="152"/>
                      <a:pt x="350" y="147"/>
                    </a:cubicBezTo>
                    <a:cubicBezTo>
                      <a:pt x="350" y="145"/>
                      <a:pt x="349" y="144"/>
                      <a:pt x="347" y="144"/>
                    </a:cubicBezTo>
                    <a:cubicBezTo>
                      <a:pt x="346" y="144"/>
                      <a:pt x="345" y="144"/>
                      <a:pt x="345" y="145"/>
                    </a:cubicBezTo>
                    <a:cubicBezTo>
                      <a:pt x="343" y="148"/>
                      <a:pt x="341" y="151"/>
                      <a:pt x="340" y="153"/>
                    </a:cubicBezTo>
                    <a:cubicBezTo>
                      <a:pt x="340" y="150"/>
                      <a:pt x="340" y="146"/>
                      <a:pt x="339" y="142"/>
                    </a:cubicBezTo>
                    <a:cubicBezTo>
                      <a:pt x="339" y="141"/>
                      <a:pt x="338" y="140"/>
                      <a:pt x="337" y="139"/>
                    </a:cubicBezTo>
                    <a:cubicBezTo>
                      <a:pt x="340" y="131"/>
                      <a:pt x="341" y="122"/>
                      <a:pt x="341" y="112"/>
                    </a:cubicBezTo>
                    <a:cubicBezTo>
                      <a:pt x="341" y="112"/>
                      <a:pt x="341" y="112"/>
                      <a:pt x="341" y="112"/>
                    </a:cubicBezTo>
                    <a:cubicBezTo>
                      <a:pt x="341" y="111"/>
                      <a:pt x="341" y="110"/>
                      <a:pt x="340" y="109"/>
                    </a:cubicBezTo>
                    <a:cubicBezTo>
                      <a:pt x="340" y="109"/>
                      <a:pt x="339" y="109"/>
                      <a:pt x="339" y="109"/>
                    </a:cubicBezTo>
                    <a:cubicBezTo>
                      <a:pt x="338" y="109"/>
                      <a:pt x="336" y="110"/>
                      <a:pt x="336" y="111"/>
                    </a:cubicBezTo>
                    <a:cubicBezTo>
                      <a:pt x="335" y="114"/>
                      <a:pt x="334" y="117"/>
                      <a:pt x="333" y="120"/>
                    </a:cubicBezTo>
                    <a:cubicBezTo>
                      <a:pt x="332" y="121"/>
                      <a:pt x="331" y="121"/>
                      <a:pt x="330" y="122"/>
                    </a:cubicBezTo>
                    <a:cubicBezTo>
                      <a:pt x="330" y="121"/>
                      <a:pt x="330" y="120"/>
                      <a:pt x="329" y="119"/>
                    </a:cubicBezTo>
                    <a:cubicBezTo>
                      <a:pt x="329" y="115"/>
                      <a:pt x="330" y="110"/>
                      <a:pt x="331" y="106"/>
                    </a:cubicBezTo>
                    <a:cubicBezTo>
                      <a:pt x="331" y="104"/>
                      <a:pt x="330" y="102"/>
                      <a:pt x="328" y="102"/>
                    </a:cubicBezTo>
                    <a:cubicBezTo>
                      <a:pt x="327" y="102"/>
                      <a:pt x="326" y="103"/>
                      <a:pt x="325" y="104"/>
                    </a:cubicBezTo>
                    <a:cubicBezTo>
                      <a:pt x="325" y="104"/>
                      <a:pt x="325" y="104"/>
                      <a:pt x="325" y="104"/>
                    </a:cubicBezTo>
                    <a:cubicBezTo>
                      <a:pt x="325" y="104"/>
                      <a:pt x="325" y="104"/>
                      <a:pt x="325" y="104"/>
                    </a:cubicBezTo>
                    <a:cubicBezTo>
                      <a:pt x="325" y="105"/>
                      <a:pt x="325" y="105"/>
                      <a:pt x="325" y="106"/>
                    </a:cubicBezTo>
                    <a:cubicBezTo>
                      <a:pt x="325" y="106"/>
                      <a:pt x="325" y="106"/>
                      <a:pt x="324" y="106"/>
                    </a:cubicBezTo>
                    <a:cubicBezTo>
                      <a:pt x="324" y="105"/>
                      <a:pt x="323" y="105"/>
                      <a:pt x="322" y="104"/>
                    </a:cubicBezTo>
                    <a:cubicBezTo>
                      <a:pt x="322" y="103"/>
                      <a:pt x="322" y="102"/>
                      <a:pt x="322" y="101"/>
                    </a:cubicBezTo>
                    <a:cubicBezTo>
                      <a:pt x="322" y="101"/>
                      <a:pt x="322" y="100"/>
                      <a:pt x="322" y="100"/>
                    </a:cubicBezTo>
                    <a:cubicBezTo>
                      <a:pt x="322" y="98"/>
                      <a:pt x="321" y="96"/>
                      <a:pt x="319" y="96"/>
                    </a:cubicBezTo>
                    <a:cubicBezTo>
                      <a:pt x="319" y="96"/>
                      <a:pt x="318" y="96"/>
                      <a:pt x="318" y="97"/>
                    </a:cubicBezTo>
                    <a:cubicBezTo>
                      <a:pt x="317" y="97"/>
                      <a:pt x="316" y="97"/>
                      <a:pt x="316" y="97"/>
                    </a:cubicBezTo>
                    <a:cubicBezTo>
                      <a:pt x="315" y="96"/>
                      <a:pt x="315" y="96"/>
                      <a:pt x="314" y="95"/>
                    </a:cubicBezTo>
                    <a:cubicBezTo>
                      <a:pt x="313" y="93"/>
                      <a:pt x="311" y="93"/>
                      <a:pt x="309" y="93"/>
                    </a:cubicBezTo>
                    <a:cubicBezTo>
                      <a:pt x="308" y="93"/>
                      <a:pt x="314" y="78"/>
                      <a:pt x="317" y="71"/>
                    </a:cubicBezTo>
                    <a:cubicBezTo>
                      <a:pt x="317" y="70"/>
                      <a:pt x="317" y="70"/>
                      <a:pt x="317" y="69"/>
                    </a:cubicBezTo>
                    <a:cubicBezTo>
                      <a:pt x="318" y="69"/>
                      <a:pt x="318" y="69"/>
                      <a:pt x="318" y="69"/>
                    </a:cubicBezTo>
                    <a:cubicBezTo>
                      <a:pt x="318" y="69"/>
                      <a:pt x="318" y="69"/>
                      <a:pt x="318" y="69"/>
                    </a:cubicBezTo>
                    <a:cubicBezTo>
                      <a:pt x="318" y="68"/>
                      <a:pt x="318" y="68"/>
                      <a:pt x="318" y="68"/>
                    </a:cubicBezTo>
                    <a:cubicBezTo>
                      <a:pt x="319" y="66"/>
                      <a:pt x="317" y="65"/>
                      <a:pt x="315" y="65"/>
                    </a:cubicBezTo>
                    <a:cubicBezTo>
                      <a:pt x="314" y="65"/>
                      <a:pt x="313" y="65"/>
                      <a:pt x="313" y="66"/>
                    </a:cubicBezTo>
                    <a:cubicBezTo>
                      <a:pt x="313" y="66"/>
                      <a:pt x="313" y="66"/>
                      <a:pt x="313" y="66"/>
                    </a:cubicBezTo>
                    <a:cubicBezTo>
                      <a:pt x="311" y="70"/>
                      <a:pt x="309" y="73"/>
                      <a:pt x="307" y="77"/>
                    </a:cubicBezTo>
                    <a:cubicBezTo>
                      <a:pt x="308" y="72"/>
                      <a:pt x="309" y="68"/>
                      <a:pt x="309" y="64"/>
                    </a:cubicBezTo>
                    <a:cubicBezTo>
                      <a:pt x="309" y="63"/>
                      <a:pt x="309" y="63"/>
                      <a:pt x="309" y="63"/>
                    </a:cubicBezTo>
                    <a:cubicBezTo>
                      <a:pt x="309" y="61"/>
                      <a:pt x="308" y="60"/>
                      <a:pt x="307" y="60"/>
                    </a:cubicBezTo>
                    <a:cubicBezTo>
                      <a:pt x="307" y="60"/>
                      <a:pt x="307" y="60"/>
                      <a:pt x="307" y="60"/>
                    </a:cubicBezTo>
                    <a:cubicBezTo>
                      <a:pt x="306" y="60"/>
                      <a:pt x="305" y="61"/>
                      <a:pt x="304" y="61"/>
                    </a:cubicBezTo>
                    <a:cubicBezTo>
                      <a:pt x="302" y="65"/>
                      <a:pt x="300" y="68"/>
                      <a:pt x="298" y="72"/>
                    </a:cubicBezTo>
                    <a:cubicBezTo>
                      <a:pt x="298" y="68"/>
                      <a:pt x="298" y="65"/>
                      <a:pt x="298" y="61"/>
                    </a:cubicBezTo>
                    <a:cubicBezTo>
                      <a:pt x="298" y="60"/>
                      <a:pt x="296" y="58"/>
                      <a:pt x="295" y="58"/>
                    </a:cubicBezTo>
                    <a:cubicBezTo>
                      <a:pt x="294" y="58"/>
                      <a:pt x="294" y="58"/>
                      <a:pt x="293" y="59"/>
                    </a:cubicBezTo>
                    <a:cubicBezTo>
                      <a:pt x="293" y="60"/>
                      <a:pt x="292" y="60"/>
                      <a:pt x="291" y="61"/>
                    </a:cubicBezTo>
                    <a:cubicBezTo>
                      <a:pt x="292" y="57"/>
                      <a:pt x="293" y="52"/>
                      <a:pt x="294" y="48"/>
                    </a:cubicBezTo>
                    <a:cubicBezTo>
                      <a:pt x="294" y="47"/>
                      <a:pt x="294" y="46"/>
                      <a:pt x="294" y="45"/>
                    </a:cubicBezTo>
                    <a:cubicBezTo>
                      <a:pt x="294" y="43"/>
                      <a:pt x="293" y="42"/>
                      <a:pt x="291" y="42"/>
                    </a:cubicBezTo>
                    <a:cubicBezTo>
                      <a:pt x="290" y="42"/>
                      <a:pt x="289" y="42"/>
                      <a:pt x="289" y="44"/>
                    </a:cubicBezTo>
                    <a:cubicBezTo>
                      <a:pt x="289" y="44"/>
                      <a:pt x="289" y="44"/>
                      <a:pt x="289" y="44"/>
                    </a:cubicBezTo>
                    <a:cubicBezTo>
                      <a:pt x="285" y="53"/>
                      <a:pt x="280" y="60"/>
                      <a:pt x="274" y="68"/>
                    </a:cubicBezTo>
                    <a:cubicBezTo>
                      <a:pt x="274" y="62"/>
                      <a:pt x="275" y="56"/>
                      <a:pt x="275" y="51"/>
                    </a:cubicBezTo>
                    <a:cubicBezTo>
                      <a:pt x="276" y="49"/>
                      <a:pt x="274" y="48"/>
                      <a:pt x="273" y="48"/>
                    </a:cubicBezTo>
                    <a:cubicBezTo>
                      <a:pt x="272" y="48"/>
                      <a:pt x="271" y="48"/>
                      <a:pt x="271" y="49"/>
                    </a:cubicBezTo>
                    <a:cubicBezTo>
                      <a:pt x="269" y="50"/>
                      <a:pt x="268" y="51"/>
                      <a:pt x="267" y="51"/>
                    </a:cubicBezTo>
                    <a:cubicBezTo>
                      <a:pt x="265" y="51"/>
                      <a:pt x="265" y="43"/>
                      <a:pt x="264" y="37"/>
                    </a:cubicBezTo>
                    <a:cubicBezTo>
                      <a:pt x="263" y="36"/>
                      <a:pt x="262" y="35"/>
                      <a:pt x="261" y="35"/>
                    </a:cubicBezTo>
                    <a:cubicBezTo>
                      <a:pt x="260" y="35"/>
                      <a:pt x="260" y="35"/>
                      <a:pt x="260" y="35"/>
                    </a:cubicBezTo>
                    <a:cubicBezTo>
                      <a:pt x="259" y="36"/>
                      <a:pt x="258" y="36"/>
                      <a:pt x="258" y="37"/>
                    </a:cubicBezTo>
                    <a:cubicBezTo>
                      <a:pt x="258" y="34"/>
                      <a:pt x="257" y="32"/>
                      <a:pt x="257" y="30"/>
                    </a:cubicBezTo>
                    <a:cubicBezTo>
                      <a:pt x="257" y="28"/>
                      <a:pt x="255" y="28"/>
                      <a:pt x="254" y="28"/>
                    </a:cubicBezTo>
                    <a:cubicBezTo>
                      <a:pt x="253" y="28"/>
                      <a:pt x="253" y="28"/>
                      <a:pt x="252" y="28"/>
                    </a:cubicBezTo>
                    <a:cubicBezTo>
                      <a:pt x="251" y="30"/>
                      <a:pt x="249" y="32"/>
                      <a:pt x="248" y="33"/>
                    </a:cubicBezTo>
                    <a:cubicBezTo>
                      <a:pt x="248" y="33"/>
                      <a:pt x="248" y="32"/>
                      <a:pt x="248" y="31"/>
                    </a:cubicBezTo>
                    <a:cubicBezTo>
                      <a:pt x="248" y="31"/>
                      <a:pt x="248" y="31"/>
                      <a:pt x="248" y="31"/>
                    </a:cubicBezTo>
                    <a:cubicBezTo>
                      <a:pt x="248" y="31"/>
                      <a:pt x="248" y="31"/>
                      <a:pt x="248" y="31"/>
                    </a:cubicBezTo>
                    <a:cubicBezTo>
                      <a:pt x="248" y="31"/>
                      <a:pt x="248" y="31"/>
                      <a:pt x="248" y="31"/>
                    </a:cubicBezTo>
                    <a:cubicBezTo>
                      <a:pt x="248" y="30"/>
                      <a:pt x="248" y="29"/>
                      <a:pt x="247" y="29"/>
                    </a:cubicBezTo>
                    <a:cubicBezTo>
                      <a:pt x="248" y="26"/>
                      <a:pt x="248" y="24"/>
                      <a:pt x="249" y="22"/>
                    </a:cubicBezTo>
                    <a:cubicBezTo>
                      <a:pt x="249" y="21"/>
                      <a:pt x="249" y="20"/>
                      <a:pt x="248" y="20"/>
                    </a:cubicBezTo>
                    <a:cubicBezTo>
                      <a:pt x="248" y="19"/>
                      <a:pt x="247" y="18"/>
                      <a:pt x="246" y="18"/>
                    </a:cubicBezTo>
                    <a:cubicBezTo>
                      <a:pt x="246" y="18"/>
                      <a:pt x="246" y="18"/>
                      <a:pt x="246" y="18"/>
                    </a:cubicBezTo>
                    <a:cubicBezTo>
                      <a:pt x="245" y="18"/>
                      <a:pt x="245" y="19"/>
                      <a:pt x="244" y="19"/>
                    </a:cubicBezTo>
                    <a:cubicBezTo>
                      <a:pt x="242" y="21"/>
                      <a:pt x="240" y="23"/>
                      <a:pt x="237" y="25"/>
                    </a:cubicBezTo>
                    <a:cubicBezTo>
                      <a:pt x="238" y="24"/>
                      <a:pt x="238" y="23"/>
                      <a:pt x="238" y="22"/>
                    </a:cubicBezTo>
                    <a:cubicBezTo>
                      <a:pt x="239" y="20"/>
                      <a:pt x="237" y="19"/>
                      <a:pt x="236" y="19"/>
                    </a:cubicBezTo>
                    <a:cubicBezTo>
                      <a:pt x="235" y="19"/>
                      <a:pt x="234" y="19"/>
                      <a:pt x="234" y="20"/>
                    </a:cubicBezTo>
                    <a:cubicBezTo>
                      <a:pt x="231" y="22"/>
                      <a:pt x="228" y="25"/>
                      <a:pt x="226" y="28"/>
                    </a:cubicBezTo>
                    <a:cubicBezTo>
                      <a:pt x="227" y="24"/>
                      <a:pt x="228" y="19"/>
                      <a:pt x="229" y="15"/>
                    </a:cubicBezTo>
                    <a:cubicBezTo>
                      <a:pt x="229" y="13"/>
                      <a:pt x="228" y="12"/>
                      <a:pt x="226" y="12"/>
                    </a:cubicBezTo>
                    <a:cubicBezTo>
                      <a:pt x="225" y="12"/>
                      <a:pt x="225" y="12"/>
                      <a:pt x="224" y="1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4" y="11"/>
                      <a:pt x="223" y="10"/>
                      <a:pt x="221" y="10"/>
                    </a:cubicBezTo>
                    <a:cubicBezTo>
                      <a:pt x="220" y="10"/>
                      <a:pt x="220" y="10"/>
                      <a:pt x="219" y="10"/>
                    </a:cubicBezTo>
                    <a:cubicBezTo>
                      <a:pt x="216" y="13"/>
                      <a:pt x="213" y="15"/>
                      <a:pt x="210" y="18"/>
                    </a:cubicBezTo>
                    <a:cubicBezTo>
                      <a:pt x="211" y="15"/>
                      <a:pt x="211" y="13"/>
                      <a:pt x="212" y="10"/>
                    </a:cubicBezTo>
                    <a:cubicBezTo>
                      <a:pt x="213" y="8"/>
                      <a:pt x="211" y="7"/>
                      <a:pt x="209" y="7"/>
                    </a:cubicBezTo>
                    <a:cubicBezTo>
                      <a:pt x="209" y="7"/>
                      <a:pt x="208" y="7"/>
                      <a:pt x="208" y="7"/>
                    </a:cubicBezTo>
                    <a:cubicBezTo>
                      <a:pt x="205" y="10"/>
                      <a:pt x="203" y="12"/>
                      <a:pt x="201" y="14"/>
                    </a:cubicBezTo>
                    <a:cubicBezTo>
                      <a:pt x="201" y="13"/>
                      <a:pt x="202" y="11"/>
                      <a:pt x="202" y="10"/>
                    </a:cubicBezTo>
                    <a:cubicBezTo>
                      <a:pt x="203" y="8"/>
                      <a:pt x="202" y="7"/>
                      <a:pt x="200" y="7"/>
                    </a:cubicBezTo>
                    <a:cubicBezTo>
                      <a:pt x="199" y="7"/>
                      <a:pt x="198" y="7"/>
                      <a:pt x="198" y="7"/>
                    </a:cubicBezTo>
                    <a:cubicBezTo>
                      <a:pt x="195" y="10"/>
                      <a:pt x="192" y="12"/>
                      <a:pt x="190" y="15"/>
                    </a:cubicBezTo>
                    <a:cubicBezTo>
                      <a:pt x="190" y="13"/>
                      <a:pt x="190" y="11"/>
                      <a:pt x="191" y="10"/>
                    </a:cubicBezTo>
                    <a:cubicBezTo>
                      <a:pt x="191" y="8"/>
                      <a:pt x="190" y="6"/>
                      <a:pt x="188" y="6"/>
                    </a:cubicBezTo>
                    <a:cubicBezTo>
                      <a:pt x="188" y="6"/>
                      <a:pt x="187" y="7"/>
                      <a:pt x="186" y="7"/>
                    </a:cubicBezTo>
                    <a:cubicBezTo>
                      <a:pt x="180" y="12"/>
                      <a:pt x="178" y="13"/>
                      <a:pt x="176" y="14"/>
                    </a:cubicBezTo>
                    <a:cubicBezTo>
                      <a:pt x="177" y="11"/>
                      <a:pt x="177" y="7"/>
                      <a:pt x="177" y="3"/>
                    </a:cubicBezTo>
                    <a:cubicBezTo>
                      <a:pt x="177" y="2"/>
                      <a:pt x="177" y="1"/>
                      <a:pt x="176" y="1"/>
                    </a:cubicBezTo>
                    <a:cubicBezTo>
                      <a:pt x="176" y="0"/>
                      <a:pt x="175" y="0"/>
                      <a:pt x="174" y="0"/>
                    </a:cubicBezTo>
                    <a:cubicBezTo>
                      <a:pt x="174" y="0"/>
                      <a:pt x="173" y="0"/>
                      <a:pt x="173" y="1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71" y="3"/>
                      <a:pt x="170" y="5"/>
                      <a:pt x="169" y="6"/>
                    </a:cubicBezTo>
                    <a:cubicBezTo>
                      <a:pt x="169" y="5"/>
                      <a:pt x="169" y="4"/>
                      <a:pt x="169" y="2"/>
                    </a:cubicBezTo>
                    <a:cubicBezTo>
                      <a:pt x="169" y="2"/>
                      <a:pt x="169" y="1"/>
                      <a:pt x="169" y="1"/>
                    </a:cubicBezTo>
                    <a:cubicBezTo>
                      <a:pt x="168" y="0"/>
                      <a:pt x="167" y="0"/>
                      <a:pt x="16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5" name="Freeform 65">
                <a:extLst>
                  <a:ext uri="{FF2B5EF4-FFF2-40B4-BE49-F238E27FC236}">
                    <a16:creationId xmlns:a16="http://schemas.microsoft.com/office/drawing/2014/main" xmlns="" id="{A95A2A0D-F3E7-4659-B585-989D2E560F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22613" y="2730500"/>
                <a:ext cx="157163" cy="115888"/>
              </a:xfrm>
              <a:custGeom>
                <a:avLst/>
                <a:gdLst>
                  <a:gd name="T0" fmla="*/ 34 w 73"/>
                  <a:gd name="T1" fmla="*/ 46 h 54"/>
                  <a:gd name="T2" fmla="*/ 33 w 73"/>
                  <a:gd name="T3" fmla="*/ 46 h 54"/>
                  <a:gd name="T4" fmla="*/ 35 w 73"/>
                  <a:gd name="T5" fmla="*/ 46 h 54"/>
                  <a:gd name="T6" fmla="*/ 34 w 73"/>
                  <a:gd name="T7" fmla="*/ 46 h 54"/>
                  <a:gd name="T8" fmla="*/ 4 w 73"/>
                  <a:gd name="T9" fmla="*/ 46 h 54"/>
                  <a:gd name="T10" fmla="*/ 22 w 73"/>
                  <a:gd name="T11" fmla="*/ 54 h 54"/>
                  <a:gd name="T12" fmla="*/ 30 w 73"/>
                  <a:gd name="T13" fmla="*/ 53 h 54"/>
                  <a:gd name="T14" fmla="*/ 36 w 73"/>
                  <a:gd name="T15" fmla="*/ 51 h 54"/>
                  <a:gd name="T16" fmla="*/ 29 w 73"/>
                  <a:gd name="T17" fmla="*/ 52 h 54"/>
                  <a:gd name="T18" fmla="*/ 4 w 73"/>
                  <a:gd name="T19" fmla="*/ 46 h 54"/>
                  <a:gd name="T20" fmla="*/ 0 w 73"/>
                  <a:gd name="T21" fmla="*/ 32 h 54"/>
                  <a:gd name="T22" fmla="*/ 0 w 73"/>
                  <a:gd name="T23" fmla="*/ 39 h 54"/>
                  <a:gd name="T24" fmla="*/ 1 w 73"/>
                  <a:gd name="T25" fmla="*/ 39 h 54"/>
                  <a:gd name="T26" fmla="*/ 1 w 73"/>
                  <a:gd name="T27" fmla="*/ 39 h 54"/>
                  <a:gd name="T28" fmla="*/ 4 w 73"/>
                  <a:gd name="T29" fmla="*/ 39 h 54"/>
                  <a:gd name="T30" fmla="*/ 0 w 73"/>
                  <a:gd name="T31" fmla="*/ 32 h 54"/>
                  <a:gd name="T32" fmla="*/ 69 w 73"/>
                  <a:gd name="T33" fmla="*/ 0 h 54"/>
                  <a:gd name="T34" fmla="*/ 67 w 73"/>
                  <a:gd name="T35" fmla="*/ 3 h 54"/>
                  <a:gd name="T36" fmla="*/ 67 w 73"/>
                  <a:gd name="T37" fmla="*/ 5 h 54"/>
                  <a:gd name="T38" fmla="*/ 69 w 73"/>
                  <a:gd name="T39" fmla="*/ 8 h 54"/>
                  <a:gd name="T40" fmla="*/ 65 w 73"/>
                  <a:gd name="T41" fmla="*/ 22 h 54"/>
                  <a:gd name="T42" fmla="*/ 60 w 73"/>
                  <a:gd name="T43" fmla="*/ 35 h 54"/>
                  <a:gd name="T44" fmla="*/ 72 w 73"/>
                  <a:gd name="T45" fmla="*/ 3 h 54"/>
                  <a:gd name="T46" fmla="*/ 69 w 73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3" h="54">
                    <a:moveTo>
                      <a:pt x="34" y="46"/>
                    </a:moveTo>
                    <a:cubicBezTo>
                      <a:pt x="34" y="46"/>
                      <a:pt x="33" y="46"/>
                      <a:pt x="33" y="46"/>
                    </a:cubicBezTo>
                    <a:cubicBezTo>
                      <a:pt x="34" y="46"/>
                      <a:pt x="34" y="46"/>
                      <a:pt x="35" y="46"/>
                    </a:cubicBezTo>
                    <a:cubicBezTo>
                      <a:pt x="35" y="46"/>
                      <a:pt x="34" y="46"/>
                      <a:pt x="34" y="46"/>
                    </a:cubicBezTo>
                    <a:moveTo>
                      <a:pt x="4" y="46"/>
                    </a:moveTo>
                    <a:cubicBezTo>
                      <a:pt x="7" y="51"/>
                      <a:pt x="14" y="54"/>
                      <a:pt x="22" y="54"/>
                    </a:cubicBezTo>
                    <a:cubicBezTo>
                      <a:pt x="24" y="54"/>
                      <a:pt x="27" y="53"/>
                      <a:pt x="30" y="53"/>
                    </a:cubicBezTo>
                    <a:cubicBezTo>
                      <a:pt x="32" y="52"/>
                      <a:pt x="34" y="52"/>
                      <a:pt x="36" y="51"/>
                    </a:cubicBezTo>
                    <a:cubicBezTo>
                      <a:pt x="33" y="52"/>
                      <a:pt x="31" y="52"/>
                      <a:pt x="29" y="52"/>
                    </a:cubicBezTo>
                    <a:cubicBezTo>
                      <a:pt x="20" y="52"/>
                      <a:pt x="12" y="50"/>
                      <a:pt x="4" y="46"/>
                    </a:cubicBezTo>
                    <a:moveTo>
                      <a:pt x="0" y="32"/>
                    </a:moveTo>
                    <a:cubicBezTo>
                      <a:pt x="0" y="34"/>
                      <a:pt x="0" y="37"/>
                      <a:pt x="0" y="39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2" y="39"/>
                      <a:pt x="3" y="39"/>
                      <a:pt x="4" y="39"/>
                    </a:cubicBezTo>
                    <a:cubicBezTo>
                      <a:pt x="3" y="37"/>
                      <a:pt x="1" y="35"/>
                      <a:pt x="0" y="32"/>
                    </a:cubicBezTo>
                    <a:moveTo>
                      <a:pt x="69" y="0"/>
                    </a:moveTo>
                    <a:cubicBezTo>
                      <a:pt x="68" y="0"/>
                      <a:pt x="66" y="1"/>
                      <a:pt x="67" y="3"/>
                    </a:cubicBezTo>
                    <a:cubicBezTo>
                      <a:pt x="67" y="4"/>
                      <a:pt x="67" y="4"/>
                      <a:pt x="67" y="5"/>
                    </a:cubicBezTo>
                    <a:cubicBezTo>
                      <a:pt x="68" y="5"/>
                      <a:pt x="69" y="6"/>
                      <a:pt x="69" y="8"/>
                    </a:cubicBezTo>
                    <a:cubicBezTo>
                      <a:pt x="68" y="13"/>
                      <a:pt x="67" y="18"/>
                      <a:pt x="65" y="22"/>
                    </a:cubicBezTo>
                    <a:cubicBezTo>
                      <a:pt x="64" y="27"/>
                      <a:pt x="62" y="32"/>
                      <a:pt x="60" y="35"/>
                    </a:cubicBezTo>
                    <a:cubicBezTo>
                      <a:pt x="68" y="27"/>
                      <a:pt x="73" y="15"/>
                      <a:pt x="72" y="3"/>
                    </a:cubicBezTo>
                    <a:cubicBezTo>
                      <a:pt x="72" y="1"/>
                      <a:pt x="70" y="0"/>
                      <a:pt x="6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6" name="Freeform 67">
                <a:extLst>
                  <a:ext uri="{FF2B5EF4-FFF2-40B4-BE49-F238E27FC236}">
                    <a16:creationId xmlns:a16="http://schemas.microsoft.com/office/drawing/2014/main" xmlns="" id="{F3CF4DC3-8B1D-4ED3-B4F6-86591608C5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16263" y="2741613"/>
                <a:ext cx="155575" cy="100013"/>
              </a:xfrm>
              <a:custGeom>
                <a:avLst/>
                <a:gdLst>
                  <a:gd name="T0" fmla="*/ 28 w 72"/>
                  <a:gd name="T1" fmla="*/ 41 h 47"/>
                  <a:gd name="T2" fmla="*/ 33 w 72"/>
                  <a:gd name="T3" fmla="*/ 40 h 47"/>
                  <a:gd name="T4" fmla="*/ 37 w 72"/>
                  <a:gd name="T5" fmla="*/ 41 h 47"/>
                  <a:gd name="T6" fmla="*/ 38 w 72"/>
                  <a:gd name="T7" fmla="*/ 41 h 47"/>
                  <a:gd name="T8" fmla="*/ 36 w 72"/>
                  <a:gd name="T9" fmla="*/ 41 h 47"/>
                  <a:gd name="T10" fmla="*/ 32 w 72"/>
                  <a:gd name="T11" fmla="*/ 42 h 47"/>
                  <a:gd name="T12" fmla="*/ 24 w 72"/>
                  <a:gd name="T13" fmla="*/ 41 h 47"/>
                  <a:gd name="T14" fmla="*/ 28 w 72"/>
                  <a:gd name="T15" fmla="*/ 41 h 47"/>
                  <a:gd name="T16" fmla="*/ 42 w 72"/>
                  <a:gd name="T17" fmla="*/ 30 h 47"/>
                  <a:gd name="T18" fmla="*/ 49 w 72"/>
                  <a:gd name="T19" fmla="*/ 27 h 47"/>
                  <a:gd name="T20" fmla="*/ 44 w 72"/>
                  <a:gd name="T21" fmla="*/ 30 h 47"/>
                  <a:gd name="T22" fmla="*/ 42 w 72"/>
                  <a:gd name="T23" fmla="*/ 30 h 47"/>
                  <a:gd name="T24" fmla="*/ 42 w 72"/>
                  <a:gd name="T25" fmla="*/ 30 h 47"/>
                  <a:gd name="T26" fmla="*/ 12 w 72"/>
                  <a:gd name="T27" fmla="*/ 19 h 47"/>
                  <a:gd name="T28" fmla="*/ 12 w 72"/>
                  <a:gd name="T29" fmla="*/ 18 h 47"/>
                  <a:gd name="T30" fmla="*/ 17 w 72"/>
                  <a:gd name="T31" fmla="*/ 23 h 47"/>
                  <a:gd name="T32" fmla="*/ 15 w 72"/>
                  <a:gd name="T33" fmla="*/ 24 h 47"/>
                  <a:gd name="T34" fmla="*/ 16 w 72"/>
                  <a:gd name="T35" fmla="*/ 26 h 47"/>
                  <a:gd name="T36" fmla="*/ 16 w 72"/>
                  <a:gd name="T37" fmla="*/ 27 h 47"/>
                  <a:gd name="T38" fmla="*/ 12 w 72"/>
                  <a:gd name="T39" fmla="*/ 24 h 47"/>
                  <a:gd name="T40" fmla="*/ 12 w 72"/>
                  <a:gd name="T41" fmla="*/ 19 h 47"/>
                  <a:gd name="T42" fmla="*/ 70 w 72"/>
                  <a:gd name="T43" fmla="*/ 0 h 47"/>
                  <a:gd name="T44" fmla="*/ 69 w 72"/>
                  <a:gd name="T45" fmla="*/ 0 h 47"/>
                  <a:gd name="T46" fmla="*/ 67 w 72"/>
                  <a:gd name="T47" fmla="*/ 2 h 47"/>
                  <a:gd name="T48" fmla="*/ 65 w 72"/>
                  <a:gd name="T49" fmla="*/ 9 h 47"/>
                  <a:gd name="T50" fmla="*/ 64 w 72"/>
                  <a:gd name="T51" fmla="*/ 13 h 47"/>
                  <a:gd name="T52" fmla="*/ 64 w 72"/>
                  <a:gd name="T53" fmla="*/ 9 h 47"/>
                  <a:gd name="T54" fmla="*/ 61 w 72"/>
                  <a:gd name="T55" fmla="*/ 6 h 47"/>
                  <a:gd name="T56" fmla="*/ 59 w 72"/>
                  <a:gd name="T57" fmla="*/ 8 h 47"/>
                  <a:gd name="T58" fmla="*/ 59 w 72"/>
                  <a:gd name="T59" fmla="*/ 9 h 47"/>
                  <a:gd name="T60" fmla="*/ 59 w 72"/>
                  <a:gd name="T61" fmla="*/ 9 h 47"/>
                  <a:gd name="T62" fmla="*/ 59 w 72"/>
                  <a:gd name="T63" fmla="*/ 9 h 47"/>
                  <a:gd name="T64" fmla="*/ 56 w 72"/>
                  <a:gd name="T65" fmla="*/ 17 h 47"/>
                  <a:gd name="T66" fmla="*/ 39 w 72"/>
                  <a:gd name="T67" fmla="*/ 26 h 47"/>
                  <a:gd name="T68" fmla="*/ 34 w 72"/>
                  <a:gd name="T69" fmla="*/ 28 h 47"/>
                  <a:gd name="T70" fmla="*/ 34 w 72"/>
                  <a:gd name="T71" fmla="*/ 28 h 47"/>
                  <a:gd name="T72" fmla="*/ 12 w 72"/>
                  <a:gd name="T73" fmla="*/ 10 h 47"/>
                  <a:gd name="T74" fmla="*/ 10 w 72"/>
                  <a:gd name="T75" fmla="*/ 9 h 47"/>
                  <a:gd name="T76" fmla="*/ 9 w 72"/>
                  <a:gd name="T77" fmla="*/ 9 h 47"/>
                  <a:gd name="T78" fmla="*/ 8 w 72"/>
                  <a:gd name="T79" fmla="*/ 11 h 47"/>
                  <a:gd name="T80" fmla="*/ 7 w 72"/>
                  <a:gd name="T81" fmla="*/ 19 h 47"/>
                  <a:gd name="T82" fmla="*/ 6 w 72"/>
                  <a:gd name="T83" fmla="*/ 18 h 47"/>
                  <a:gd name="T84" fmla="*/ 5 w 72"/>
                  <a:gd name="T85" fmla="*/ 18 h 47"/>
                  <a:gd name="T86" fmla="*/ 4 w 72"/>
                  <a:gd name="T87" fmla="*/ 17 h 47"/>
                  <a:gd name="T88" fmla="*/ 1 w 72"/>
                  <a:gd name="T89" fmla="*/ 21 h 47"/>
                  <a:gd name="T90" fmla="*/ 3 w 72"/>
                  <a:gd name="T91" fmla="*/ 27 h 47"/>
                  <a:gd name="T92" fmla="*/ 7 w 72"/>
                  <a:gd name="T93" fmla="*/ 34 h 47"/>
                  <a:gd name="T94" fmla="*/ 4 w 72"/>
                  <a:gd name="T95" fmla="*/ 34 h 47"/>
                  <a:gd name="T96" fmla="*/ 4 w 72"/>
                  <a:gd name="T97" fmla="*/ 34 h 47"/>
                  <a:gd name="T98" fmla="*/ 3 w 72"/>
                  <a:gd name="T99" fmla="*/ 34 h 47"/>
                  <a:gd name="T100" fmla="*/ 2 w 72"/>
                  <a:gd name="T101" fmla="*/ 39 h 47"/>
                  <a:gd name="T102" fmla="*/ 7 w 72"/>
                  <a:gd name="T103" fmla="*/ 41 h 47"/>
                  <a:gd name="T104" fmla="*/ 32 w 72"/>
                  <a:gd name="T105" fmla="*/ 47 h 47"/>
                  <a:gd name="T106" fmla="*/ 39 w 72"/>
                  <a:gd name="T107" fmla="*/ 46 h 47"/>
                  <a:gd name="T108" fmla="*/ 63 w 72"/>
                  <a:gd name="T109" fmla="*/ 30 h 47"/>
                  <a:gd name="T110" fmla="*/ 68 w 72"/>
                  <a:gd name="T111" fmla="*/ 17 h 47"/>
                  <a:gd name="T112" fmla="*/ 72 w 72"/>
                  <a:gd name="T113" fmla="*/ 3 h 47"/>
                  <a:gd name="T114" fmla="*/ 70 w 72"/>
                  <a:gd name="T115" fmla="*/ 0 h 47"/>
                  <a:gd name="T116" fmla="*/ 70 w 72"/>
                  <a:gd name="T11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2" h="47">
                    <a:moveTo>
                      <a:pt x="28" y="41"/>
                    </a:moveTo>
                    <a:cubicBezTo>
                      <a:pt x="30" y="41"/>
                      <a:pt x="31" y="40"/>
                      <a:pt x="33" y="40"/>
                    </a:cubicBezTo>
                    <a:cubicBezTo>
                      <a:pt x="34" y="41"/>
                      <a:pt x="36" y="41"/>
                      <a:pt x="37" y="41"/>
                    </a:cubicBezTo>
                    <a:cubicBezTo>
                      <a:pt x="37" y="41"/>
                      <a:pt x="38" y="41"/>
                      <a:pt x="38" y="41"/>
                    </a:cubicBezTo>
                    <a:cubicBezTo>
                      <a:pt x="37" y="41"/>
                      <a:pt x="37" y="41"/>
                      <a:pt x="36" y="41"/>
                    </a:cubicBezTo>
                    <a:cubicBezTo>
                      <a:pt x="35" y="42"/>
                      <a:pt x="33" y="42"/>
                      <a:pt x="32" y="42"/>
                    </a:cubicBezTo>
                    <a:cubicBezTo>
                      <a:pt x="30" y="42"/>
                      <a:pt x="27" y="41"/>
                      <a:pt x="24" y="41"/>
                    </a:cubicBezTo>
                    <a:cubicBezTo>
                      <a:pt x="26" y="41"/>
                      <a:pt x="27" y="41"/>
                      <a:pt x="28" y="41"/>
                    </a:cubicBezTo>
                    <a:moveTo>
                      <a:pt x="42" y="30"/>
                    </a:moveTo>
                    <a:cubicBezTo>
                      <a:pt x="44" y="29"/>
                      <a:pt x="47" y="28"/>
                      <a:pt x="49" y="27"/>
                    </a:cubicBezTo>
                    <a:cubicBezTo>
                      <a:pt x="48" y="28"/>
                      <a:pt x="46" y="29"/>
                      <a:pt x="44" y="30"/>
                    </a:cubicBezTo>
                    <a:cubicBezTo>
                      <a:pt x="43" y="30"/>
                      <a:pt x="42" y="30"/>
                      <a:pt x="42" y="30"/>
                    </a:cubicBezTo>
                    <a:cubicBezTo>
                      <a:pt x="42" y="30"/>
                      <a:pt x="42" y="30"/>
                      <a:pt x="42" y="30"/>
                    </a:cubicBezTo>
                    <a:moveTo>
                      <a:pt x="12" y="19"/>
                    </a:moveTo>
                    <a:cubicBezTo>
                      <a:pt x="12" y="19"/>
                      <a:pt x="12" y="18"/>
                      <a:pt x="12" y="18"/>
                    </a:cubicBezTo>
                    <a:cubicBezTo>
                      <a:pt x="13" y="20"/>
                      <a:pt x="15" y="21"/>
                      <a:pt x="17" y="23"/>
                    </a:cubicBezTo>
                    <a:cubicBezTo>
                      <a:pt x="16" y="23"/>
                      <a:pt x="15" y="24"/>
                      <a:pt x="15" y="24"/>
                    </a:cubicBezTo>
                    <a:cubicBezTo>
                      <a:pt x="15" y="25"/>
                      <a:pt x="15" y="26"/>
                      <a:pt x="16" y="26"/>
                    </a:cubicBezTo>
                    <a:cubicBezTo>
                      <a:pt x="16" y="26"/>
                      <a:pt x="16" y="27"/>
                      <a:pt x="16" y="27"/>
                    </a:cubicBezTo>
                    <a:cubicBezTo>
                      <a:pt x="14" y="26"/>
                      <a:pt x="13" y="25"/>
                      <a:pt x="12" y="24"/>
                    </a:cubicBezTo>
                    <a:cubicBezTo>
                      <a:pt x="12" y="22"/>
                      <a:pt x="12" y="21"/>
                      <a:pt x="12" y="19"/>
                    </a:cubicBezTo>
                    <a:moveTo>
                      <a:pt x="70" y="0"/>
                    </a:moveTo>
                    <a:cubicBezTo>
                      <a:pt x="69" y="0"/>
                      <a:pt x="69" y="0"/>
                      <a:pt x="69" y="0"/>
                    </a:cubicBezTo>
                    <a:cubicBezTo>
                      <a:pt x="68" y="0"/>
                      <a:pt x="67" y="1"/>
                      <a:pt x="67" y="2"/>
                    </a:cubicBezTo>
                    <a:cubicBezTo>
                      <a:pt x="66" y="5"/>
                      <a:pt x="66" y="7"/>
                      <a:pt x="65" y="9"/>
                    </a:cubicBezTo>
                    <a:cubicBezTo>
                      <a:pt x="65" y="11"/>
                      <a:pt x="64" y="12"/>
                      <a:pt x="64" y="13"/>
                    </a:cubicBezTo>
                    <a:cubicBezTo>
                      <a:pt x="64" y="12"/>
                      <a:pt x="64" y="10"/>
                      <a:pt x="64" y="9"/>
                    </a:cubicBezTo>
                    <a:cubicBezTo>
                      <a:pt x="64" y="7"/>
                      <a:pt x="62" y="6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9" y="8"/>
                      <a:pt x="59" y="9"/>
                      <a:pt x="59" y="9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8" y="12"/>
                      <a:pt x="57" y="15"/>
                      <a:pt x="56" y="17"/>
                    </a:cubicBezTo>
                    <a:cubicBezTo>
                      <a:pt x="50" y="20"/>
                      <a:pt x="45" y="24"/>
                      <a:pt x="39" y="26"/>
                    </a:cubicBezTo>
                    <a:cubicBezTo>
                      <a:pt x="37" y="27"/>
                      <a:pt x="36" y="28"/>
                      <a:pt x="34" y="28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25" y="25"/>
                      <a:pt x="18" y="17"/>
                      <a:pt x="12" y="10"/>
                    </a:cubicBezTo>
                    <a:cubicBezTo>
                      <a:pt x="12" y="9"/>
                      <a:pt x="11" y="9"/>
                      <a:pt x="10" y="9"/>
                    </a:cubicBezTo>
                    <a:cubicBezTo>
                      <a:pt x="10" y="9"/>
                      <a:pt x="10" y="9"/>
                      <a:pt x="9" y="9"/>
                    </a:cubicBezTo>
                    <a:cubicBezTo>
                      <a:pt x="8" y="10"/>
                      <a:pt x="8" y="10"/>
                      <a:pt x="8" y="11"/>
                    </a:cubicBezTo>
                    <a:cubicBezTo>
                      <a:pt x="7" y="14"/>
                      <a:pt x="7" y="17"/>
                      <a:pt x="7" y="19"/>
                    </a:cubicBezTo>
                    <a:cubicBezTo>
                      <a:pt x="6" y="19"/>
                      <a:pt x="6" y="18"/>
                      <a:pt x="6" y="18"/>
                    </a:cubicBezTo>
                    <a:cubicBezTo>
                      <a:pt x="6" y="18"/>
                      <a:pt x="6" y="18"/>
                      <a:pt x="5" y="18"/>
                    </a:cubicBezTo>
                    <a:cubicBezTo>
                      <a:pt x="5" y="18"/>
                      <a:pt x="5" y="17"/>
                      <a:pt x="4" y="17"/>
                    </a:cubicBezTo>
                    <a:cubicBezTo>
                      <a:pt x="3" y="17"/>
                      <a:pt x="1" y="19"/>
                      <a:pt x="1" y="21"/>
                    </a:cubicBezTo>
                    <a:cubicBezTo>
                      <a:pt x="2" y="23"/>
                      <a:pt x="3" y="25"/>
                      <a:pt x="3" y="27"/>
                    </a:cubicBezTo>
                    <a:cubicBezTo>
                      <a:pt x="4" y="30"/>
                      <a:pt x="6" y="32"/>
                      <a:pt x="7" y="34"/>
                    </a:cubicBezTo>
                    <a:cubicBezTo>
                      <a:pt x="6" y="34"/>
                      <a:pt x="5" y="34"/>
                      <a:pt x="4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34"/>
                      <a:pt x="4" y="34"/>
                      <a:pt x="3" y="34"/>
                    </a:cubicBezTo>
                    <a:cubicBezTo>
                      <a:pt x="1" y="34"/>
                      <a:pt x="0" y="38"/>
                      <a:pt x="2" y="39"/>
                    </a:cubicBezTo>
                    <a:cubicBezTo>
                      <a:pt x="4" y="40"/>
                      <a:pt x="5" y="40"/>
                      <a:pt x="7" y="41"/>
                    </a:cubicBezTo>
                    <a:cubicBezTo>
                      <a:pt x="15" y="45"/>
                      <a:pt x="23" y="47"/>
                      <a:pt x="32" y="47"/>
                    </a:cubicBezTo>
                    <a:cubicBezTo>
                      <a:pt x="34" y="47"/>
                      <a:pt x="36" y="47"/>
                      <a:pt x="39" y="46"/>
                    </a:cubicBezTo>
                    <a:cubicBezTo>
                      <a:pt x="49" y="45"/>
                      <a:pt x="58" y="40"/>
                      <a:pt x="63" y="30"/>
                    </a:cubicBezTo>
                    <a:cubicBezTo>
                      <a:pt x="65" y="27"/>
                      <a:pt x="67" y="22"/>
                      <a:pt x="68" y="17"/>
                    </a:cubicBezTo>
                    <a:cubicBezTo>
                      <a:pt x="70" y="13"/>
                      <a:pt x="71" y="8"/>
                      <a:pt x="72" y="3"/>
                    </a:cubicBezTo>
                    <a:cubicBezTo>
                      <a:pt x="72" y="1"/>
                      <a:pt x="71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7" name="Freeform 110">
                <a:extLst>
                  <a:ext uri="{FF2B5EF4-FFF2-40B4-BE49-F238E27FC236}">
                    <a16:creationId xmlns:a16="http://schemas.microsoft.com/office/drawing/2014/main" xmlns="" id="{B197F310-0300-4014-9306-876FF7818014}"/>
                  </a:ext>
                </a:extLst>
              </p:cNvPr>
              <p:cNvSpPr/>
              <p:nvPr/>
            </p:nvSpPr>
            <p:spPr bwMode="auto">
              <a:xfrm>
                <a:off x="2600325" y="2924175"/>
                <a:ext cx="47625" cy="96838"/>
              </a:xfrm>
              <a:custGeom>
                <a:avLst/>
                <a:gdLst>
                  <a:gd name="T0" fmla="*/ 4 w 22"/>
                  <a:gd name="T1" fmla="*/ 0 h 45"/>
                  <a:gd name="T2" fmla="*/ 2 w 22"/>
                  <a:gd name="T3" fmla="*/ 5 h 45"/>
                  <a:gd name="T4" fmla="*/ 5 w 22"/>
                  <a:gd name="T5" fmla="*/ 9 h 45"/>
                  <a:gd name="T6" fmla="*/ 8 w 22"/>
                  <a:gd name="T7" fmla="*/ 15 h 45"/>
                  <a:gd name="T8" fmla="*/ 15 w 22"/>
                  <a:gd name="T9" fmla="*/ 40 h 45"/>
                  <a:gd name="T10" fmla="*/ 16 w 22"/>
                  <a:gd name="T11" fmla="*/ 43 h 45"/>
                  <a:gd name="T12" fmla="*/ 19 w 22"/>
                  <a:gd name="T13" fmla="*/ 45 h 45"/>
                  <a:gd name="T14" fmla="*/ 21 w 22"/>
                  <a:gd name="T15" fmla="*/ 42 h 45"/>
                  <a:gd name="T16" fmla="*/ 21 w 22"/>
                  <a:gd name="T17" fmla="*/ 41 h 45"/>
                  <a:gd name="T18" fmla="*/ 14 w 22"/>
                  <a:gd name="T19" fmla="*/ 15 h 45"/>
                  <a:gd name="T20" fmla="*/ 12 w 22"/>
                  <a:gd name="T21" fmla="*/ 10 h 45"/>
                  <a:gd name="T22" fmla="*/ 5 w 22"/>
                  <a:gd name="T23" fmla="*/ 1 h 45"/>
                  <a:gd name="T24" fmla="*/ 4 w 22"/>
                  <a:gd name="T2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" h="45">
                    <a:moveTo>
                      <a:pt x="4" y="0"/>
                    </a:moveTo>
                    <a:cubicBezTo>
                      <a:pt x="1" y="0"/>
                      <a:pt x="0" y="3"/>
                      <a:pt x="2" y="5"/>
                    </a:cubicBezTo>
                    <a:cubicBezTo>
                      <a:pt x="3" y="6"/>
                      <a:pt x="4" y="7"/>
                      <a:pt x="5" y="9"/>
                    </a:cubicBezTo>
                    <a:cubicBezTo>
                      <a:pt x="6" y="11"/>
                      <a:pt x="7" y="13"/>
                      <a:pt x="8" y="15"/>
                    </a:cubicBezTo>
                    <a:cubicBezTo>
                      <a:pt x="12" y="23"/>
                      <a:pt x="13" y="32"/>
                      <a:pt x="15" y="40"/>
                    </a:cubicBezTo>
                    <a:cubicBezTo>
                      <a:pt x="15" y="41"/>
                      <a:pt x="16" y="42"/>
                      <a:pt x="16" y="43"/>
                    </a:cubicBezTo>
                    <a:cubicBezTo>
                      <a:pt x="16" y="45"/>
                      <a:pt x="18" y="45"/>
                      <a:pt x="19" y="45"/>
                    </a:cubicBezTo>
                    <a:cubicBezTo>
                      <a:pt x="20" y="45"/>
                      <a:pt x="22" y="44"/>
                      <a:pt x="21" y="42"/>
                    </a:cubicBezTo>
                    <a:cubicBezTo>
                      <a:pt x="21" y="42"/>
                      <a:pt x="21" y="41"/>
                      <a:pt x="21" y="41"/>
                    </a:cubicBezTo>
                    <a:cubicBezTo>
                      <a:pt x="19" y="32"/>
                      <a:pt x="17" y="24"/>
                      <a:pt x="14" y="15"/>
                    </a:cubicBezTo>
                    <a:cubicBezTo>
                      <a:pt x="14" y="14"/>
                      <a:pt x="13" y="12"/>
                      <a:pt x="12" y="10"/>
                    </a:cubicBezTo>
                    <a:cubicBezTo>
                      <a:pt x="10" y="7"/>
                      <a:pt x="8" y="4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8" name="Freeform 111">
                <a:extLst>
                  <a:ext uri="{FF2B5EF4-FFF2-40B4-BE49-F238E27FC236}">
                    <a16:creationId xmlns:a16="http://schemas.microsoft.com/office/drawing/2014/main" xmlns="" id="{1819E65B-C3C5-462C-9337-0F81C4F2797F}"/>
                  </a:ext>
                </a:extLst>
              </p:cNvPr>
              <p:cNvSpPr/>
              <p:nvPr/>
            </p:nvSpPr>
            <p:spPr bwMode="auto">
              <a:xfrm>
                <a:off x="2651125" y="2935288"/>
                <a:ext cx="23813" cy="66675"/>
              </a:xfrm>
              <a:custGeom>
                <a:avLst/>
                <a:gdLst>
                  <a:gd name="T0" fmla="*/ 3 w 11"/>
                  <a:gd name="T1" fmla="*/ 0 h 31"/>
                  <a:gd name="T2" fmla="*/ 0 w 11"/>
                  <a:gd name="T3" fmla="*/ 3 h 31"/>
                  <a:gd name="T4" fmla="*/ 0 w 11"/>
                  <a:gd name="T5" fmla="*/ 4 h 31"/>
                  <a:gd name="T6" fmla="*/ 2 w 11"/>
                  <a:gd name="T7" fmla="*/ 9 h 31"/>
                  <a:gd name="T8" fmla="*/ 6 w 11"/>
                  <a:gd name="T9" fmla="*/ 28 h 31"/>
                  <a:gd name="T10" fmla="*/ 9 w 11"/>
                  <a:gd name="T11" fmla="*/ 31 h 31"/>
                  <a:gd name="T12" fmla="*/ 11 w 11"/>
                  <a:gd name="T13" fmla="*/ 28 h 31"/>
                  <a:gd name="T14" fmla="*/ 8 w 11"/>
                  <a:gd name="T15" fmla="*/ 7 h 31"/>
                  <a:gd name="T16" fmla="*/ 5 w 11"/>
                  <a:gd name="T17" fmla="*/ 2 h 31"/>
                  <a:gd name="T18" fmla="*/ 5 w 11"/>
                  <a:gd name="T19" fmla="*/ 2 h 31"/>
                  <a:gd name="T20" fmla="*/ 3 w 11"/>
                  <a:gd name="T2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31">
                    <a:moveTo>
                      <a:pt x="3" y="0"/>
                    </a:moveTo>
                    <a:cubicBezTo>
                      <a:pt x="1" y="0"/>
                      <a:pt x="0" y="2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6"/>
                      <a:pt x="2" y="7"/>
                      <a:pt x="2" y="9"/>
                    </a:cubicBezTo>
                    <a:cubicBezTo>
                      <a:pt x="5" y="15"/>
                      <a:pt x="5" y="21"/>
                      <a:pt x="6" y="28"/>
                    </a:cubicBezTo>
                    <a:cubicBezTo>
                      <a:pt x="6" y="30"/>
                      <a:pt x="7" y="31"/>
                      <a:pt x="9" y="31"/>
                    </a:cubicBezTo>
                    <a:cubicBezTo>
                      <a:pt x="10" y="31"/>
                      <a:pt x="11" y="30"/>
                      <a:pt x="11" y="28"/>
                    </a:cubicBezTo>
                    <a:cubicBezTo>
                      <a:pt x="11" y="21"/>
                      <a:pt x="10" y="14"/>
                      <a:pt x="8" y="7"/>
                    </a:cubicBezTo>
                    <a:cubicBezTo>
                      <a:pt x="7" y="6"/>
                      <a:pt x="6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89" name="Freeform 112">
                <a:extLst>
                  <a:ext uri="{FF2B5EF4-FFF2-40B4-BE49-F238E27FC236}">
                    <a16:creationId xmlns:a16="http://schemas.microsoft.com/office/drawing/2014/main" xmlns="" id="{863989C9-48B4-4D58-B735-8F4B5F367EF9}"/>
                  </a:ext>
                </a:extLst>
              </p:cNvPr>
              <p:cNvSpPr/>
              <p:nvPr/>
            </p:nvSpPr>
            <p:spPr bwMode="auto">
              <a:xfrm>
                <a:off x="2686050" y="2924175"/>
                <a:ext cx="20638" cy="68263"/>
              </a:xfrm>
              <a:custGeom>
                <a:avLst/>
                <a:gdLst>
                  <a:gd name="T0" fmla="*/ 4 w 10"/>
                  <a:gd name="T1" fmla="*/ 0 h 32"/>
                  <a:gd name="T2" fmla="*/ 1 w 10"/>
                  <a:gd name="T3" fmla="*/ 3 h 32"/>
                  <a:gd name="T4" fmla="*/ 1 w 10"/>
                  <a:gd name="T5" fmla="*/ 4 h 32"/>
                  <a:gd name="T6" fmla="*/ 3 w 10"/>
                  <a:gd name="T7" fmla="*/ 9 h 32"/>
                  <a:gd name="T8" fmla="*/ 4 w 10"/>
                  <a:gd name="T9" fmla="*/ 29 h 32"/>
                  <a:gd name="T10" fmla="*/ 8 w 10"/>
                  <a:gd name="T11" fmla="*/ 32 h 32"/>
                  <a:gd name="T12" fmla="*/ 10 w 10"/>
                  <a:gd name="T13" fmla="*/ 29 h 32"/>
                  <a:gd name="T14" fmla="*/ 8 w 10"/>
                  <a:gd name="T15" fmla="*/ 8 h 32"/>
                  <a:gd name="T16" fmla="*/ 7 w 10"/>
                  <a:gd name="T17" fmla="*/ 2 h 32"/>
                  <a:gd name="T18" fmla="*/ 6 w 10"/>
                  <a:gd name="T19" fmla="*/ 1 h 32"/>
                  <a:gd name="T20" fmla="*/ 4 w 10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32">
                    <a:moveTo>
                      <a:pt x="4" y="0"/>
                    </a:moveTo>
                    <a:cubicBezTo>
                      <a:pt x="2" y="0"/>
                      <a:pt x="0" y="1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2" y="6"/>
                      <a:pt x="2" y="7"/>
                      <a:pt x="3" y="9"/>
                    </a:cubicBezTo>
                    <a:cubicBezTo>
                      <a:pt x="4" y="16"/>
                      <a:pt x="4" y="23"/>
                      <a:pt x="4" y="29"/>
                    </a:cubicBezTo>
                    <a:cubicBezTo>
                      <a:pt x="5" y="31"/>
                      <a:pt x="6" y="32"/>
                      <a:pt x="8" y="32"/>
                    </a:cubicBezTo>
                    <a:cubicBezTo>
                      <a:pt x="9" y="32"/>
                      <a:pt x="10" y="31"/>
                      <a:pt x="10" y="29"/>
                    </a:cubicBezTo>
                    <a:cubicBezTo>
                      <a:pt x="9" y="22"/>
                      <a:pt x="9" y="15"/>
                      <a:pt x="8" y="8"/>
                    </a:cubicBezTo>
                    <a:cubicBezTo>
                      <a:pt x="7" y="6"/>
                      <a:pt x="7" y="4"/>
                      <a:pt x="7" y="2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6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0" name="Freeform 113">
                <a:extLst>
                  <a:ext uri="{FF2B5EF4-FFF2-40B4-BE49-F238E27FC236}">
                    <a16:creationId xmlns:a16="http://schemas.microsoft.com/office/drawing/2014/main" xmlns="" id="{923F746B-65BD-4730-A709-7C5AEF18755A}"/>
                  </a:ext>
                </a:extLst>
              </p:cNvPr>
              <p:cNvSpPr/>
              <p:nvPr/>
            </p:nvSpPr>
            <p:spPr bwMode="auto">
              <a:xfrm>
                <a:off x="2722563" y="2925763"/>
                <a:ext cx="19050" cy="58738"/>
              </a:xfrm>
              <a:custGeom>
                <a:avLst/>
                <a:gdLst>
                  <a:gd name="T0" fmla="*/ 3 w 9"/>
                  <a:gd name="T1" fmla="*/ 0 h 27"/>
                  <a:gd name="T2" fmla="*/ 0 w 9"/>
                  <a:gd name="T3" fmla="*/ 2 h 27"/>
                  <a:gd name="T4" fmla="*/ 1 w 9"/>
                  <a:gd name="T5" fmla="*/ 5 h 27"/>
                  <a:gd name="T6" fmla="*/ 3 w 9"/>
                  <a:gd name="T7" fmla="*/ 24 h 27"/>
                  <a:gd name="T8" fmla="*/ 6 w 9"/>
                  <a:gd name="T9" fmla="*/ 27 h 27"/>
                  <a:gd name="T10" fmla="*/ 9 w 9"/>
                  <a:gd name="T11" fmla="*/ 24 h 27"/>
                  <a:gd name="T12" fmla="*/ 6 w 9"/>
                  <a:gd name="T13" fmla="*/ 4 h 27"/>
                  <a:gd name="T14" fmla="*/ 6 w 9"/>
                  <a:gd name="T15" fmla="*/ 2 h 27"/>
                  <a:gd name="T16" fmla="*/ 3 w 9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7">
                    <a:moveTo>
                      <a:pt x="3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1" y="5"/>
                    </a:cubicBezTo>
                    <a:cubicBezTo>
                      <a:pt x="1" y="11"/>
                      <a:pt x="3" y="17"/>
                      <a:pt x="3" y="24"/>
                    </a:cubicBezTo>
                    <a:cubicBezTo>
                      <a:pt x="3" y="26"/>
                      <a:pt x="5" y="27"/>
                      <a:pt x="6" y="27"/>
                    </a:cubicBezTo>
                    <a:cubicBezTo>
                      <a:pt x="8" y="27"/>
                      <a:pt x="9" y="26"/>
                      <a:pt x="9" y="24"/>
                    </a:cubicBezTo>
                    <a:cubicBezTo>
                      <a:pt x="8" y="18"/>
                      <a:pt x="7" y="11"/>
                      <a:pt x="6" y="4"/>
                    </a:cubicBezTo>
                    <a:cubicBezTo>
                      <a:pt x="6" y="4"/>
                      <a:pt x="6" y="3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1" name="Freeform 114">
                <a:extLst>
                  <a:ext uri="{FF2B5EF4-FFF2-40B4-BE49-F238E27FC236}">
                    <a16:creationId xmlns:a16="http://schemas.microsoft.com/office/drawing/2014/main" xmlns="" id="{FC66F40E-E322-486C-A5FC-FD0C2A010AA6}"/>
                  </a:ext>
                </a:extLst>
              </p:cNvPr>
              <p:cNvSpPr/>
              <p:nvPr/>
            </p:nvSpPr>
            <p:spPr bwMode="auto">
              <a:xfrm>
                <a:off x="2760663" y="2949575"/>
                <a:ext cx="15875" cy="41275"/>
              </a:xfrm>
              <a:custGeom>
                <a:avLst/>
                <a:gdLst>
                  <a:gd name="T0" fmla="*/ 3 w 7"/>
                  <a:gd name="T1" fmla="*/ 0 h 19"/>
                  <a:gd name="T2" fmla="*/ 1 w 7"/>
                  <a:gd name="T3" fmla="*/ 1 h 19"/>
                  <a:gd name="T4" fmla="*/ 0 w 7"/>
                  <a:gd name="T5" fmla="*/ 4 h 19"/>
                  <a:gd name="T6" fmla="*/ 2 w 7"/>
                  <a:gd name="T7" fmla="*/ 17 h 19"/>
                  <a:gd name="T8" fmla="*/ 4 w 7"/>
                  <a:gd name="T9" fmla="*/ 19 h 19"/>
                  <a:gd name="T10" fmla="*/ 7 w 7"/>
                  <a:gd name="T11" fmla="*/ 16 h 19"/>
                  <a:gd name="T12" fmla="*/ 6 w 7"/>
                  <a:gd name="T13" fmla="*/ 8 h 19"/>
                  <a:gd name="T14" fmla="*/ 5 w 7"/>
                  <a:gd name="T15" fmla="*/ 2 h 19"/>
                  <a:gd name="T16" fmla="*/ 3 w 7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9">
                    <a:moveTo>
                      <a:pt x="3" y="0"/>
                    </a:moveTo>
                    <a:cubicBezTo>
                      <a:pt x="2" y="0"/>
                      <a:pt x="2" y="1"/>
                      <a:pt x="1" y="1"/>
                    </a:cubicBezTo>
                    <a:cubicBezTo>
                      <a:pt x="0" y="2"/>
                      <a:pt x="0" y="2"/>
                      <a:pt x="0" y="4"/>
                    </a:cubicBezTo>
                    <a:cubicBezTo>
                      <a:pt x="1" y="8"/>
                      <a:pt x="1" y="13"/>
                      <a:pt x="2" y="17"/>
                    </a:cubicBezTo>
                    <a:cubicBezTo>
                      <a:pt x="2" y="19"/>
                      <a:pt x="3" y="19"/>
                      <a:pt x="4" y="19"/>
                    </a:cubicBezTo>
                    <a:cubicBezTo>
                      <a:pt x="6" y="19"/>
                      <a:pt x="7" y="18"/>
                      <a:pt x="7" y="16"/>
                    </a:cubicBezTo>
                    <a:cubicBezTo>
                      <a:pt x="7" y="13"/>
                      <a:pt x="6" y="11"/>
                      <a:pt x="6" y="8"/>
                    </a:cubicBezTo>
                    <a:cubicBezTo>
                      <a:pt x="6" y="6"/>
                      <a:pt x="6" y="4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2" name="Freeform 115">
                <a:extLst>
                  <a:ext uri="{FF2B5EF4-FFF2-40B4-BE49-F238E27FC236}">
                    <a16:creationId xmlns:a16="http://schemas.microsoft.com/office/drawing/2014/main" xmlns="" id="{0094CED0-3ACE-4326-BF13-CCFB1B6375C5}"/>
                  </a:ext>
                </a:extLst>
              </p:cNvPr>
              <p:cNvSpPr/>
              <p:nvPr/>
            </p:nvSpPr>
            <p:spPr bwMode="auto">
              <a:xfrm>
                <a:off x="2778125" y="3262313"/>
                <a:ext cx="34925" cy="60325"/>
              </a:xfrm>
              <a:custGeom>
                <a:avLst/>
                <a:gdLst>
                  <a:gd name="T0" fmla="*/ 3 w 16"/>
                  <a:gd name="T1" fmla="*/ 0 h 28"/>
                  <a:gd name="T2" fmla="*/ 2 w 16"/>
                  <a:gd name="T3" fmla="*/ 0 h 28"/>
                  <a:gd name="T4" fmla="*/ 0 w 16"/>
                  <a:gd name="T5" fmla="*/ 2 h 28"/>
                  <a:gd name="T6" fmla="*/ 1 w 16"/>
                  <a:gd name="T7" fmla="*/ 4 h 28"/>
                  <a:gd name="T8" fmla="*/ 11 w 16"/>
                  <a:gd name="T9" fmla="*/ 26 h 28"/>
                  <a:gd name="T10" fmla="*/ 13 w 16"/>
                  <a:gd name="T11" fmla="*/ 28 h 28"/>
                  <a:gd name="T12" fmla="*/ 16 w 16"/>
                  <a:gd name="T13" fmla="*/ 26 h 28"/>
                  <a:gd name="T14" fmla="*/ 16 w 16"/>
                  <a:gd name="T15" fmla="*/ 25 h 28"/>
                  <a:gd name="T16" fmla="*/ 10 w 16"/>
                  <a:gd name="T17" fmla="*/ 10 h 28"/>
                  <a:gd name="T18" fmla="*/ 6 w 16"/>
                  <a:gd name="T19" fmla="*/ 1 h 28"/>
                  <a:gd name="T20" fmla="*/ 3 w 16"/>
                  <a:gd name="T2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8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5" y="11"/>
                      <a:pt x="8" y="18"/>
                      <a:pt x="11" y="26"/>
                    </a:cubicBezTo>
                    <a:cubicBezTo>
                      <a:pt x="11" y="27"/>
                      <a:pt x="12" y="28"/>
                      <a:pt x="13" y="28"/>
                    </a:cubicBezTo>
                    <a:cubicBezTo>
                      <a:pt x="14" y="28"/>
                      <a:pt x="16" y="27"/>
                      <a:pt x="16" y="26"/>
                    </a:cubicBezTo>
                    <a:cubicBezTo>
                      <a:pt x="16" y="26"/>
                      <a:pt x="16" y="25"/>
                      <a:pt x="16" y="25"/>
                    </a:cubicBezTo>
                    <a:cubicBezTo>
                      <a:pt x="14" y="20"/>
                      <a:pt x="12" y="15"/>
                      <a:pt x="10" y="10"/>
                    </a:cubicBezTo>
                    <a:cubicBezTo>
                      <a:pt x="9" y="7"/>
                      <a:pt x="7" y="4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3" name="Freeform 116">
                <a:extLst>
                  <a:ext uri="{FF2B5EF4-FFF2-40B4-BE49-F238E27FC236}">
                    <a16:creationId xmlns:a16="http://schemas.microsoft.com/office/drawing/2014/main" xmlns="" id="{A9FDB670-2CA2-4AAB-AD83-0DAF42C75DD9}"/>
                  </a:ext>
                </a:extLst>
              </p:cNvPr>
              <p:cNvSpPr/>
              <p:nvPr/>
            </p:nvSpPr>
            <p:spPr bwMode="auto">
              <a:xfrm>
                <a:off x="2841625" y="3341688"/>
                <a:ext cx="9525" cy="7938"/>
              </a:xfrm>
              <a:custGeom>
                <a:avLst/>
                <a:gdLst>
                  <a:gd name="T0" fmla="*/ 1 w 5"/>
                  <a:gd name="T1" fmla="*/ 0 h 4"/>
                  <a:gd name="T2" fmla="*/ 0 w 5"/>
                  <a:gd name="T3" fmla="*/ 1 h 4"/>
                  <a:gd name="T4" fmla="*/ 3 w 5"/>
                  <a:gd name="T5" fmla="*/ 4 h 4"/>
                  <a:gd name="T6" fmla="*/ 4 w 5"/>
                  <a:gd name="T7" fmla="*/ 4 h 4"/>
                  <a:gd name="T8" fmla="*/ 5 w 5"/>
                  <a:gd name="T9" fmla="*/ 4 h 4"/>
                  <a:gd name="T10" fmla="*/ 5 w 5"/>
                  <a:gd name="T11" fmla="*/ 4 h 4"/>
                  <a:gd name="T12" fmla="*/ 1 w 5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3"/>
                      <a:pt x="1" y="4"/>
                      <a:pt x="3" y="4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3" y="1"/>
                      <a:pt x="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4" name="Freeform 117">
                <a:extLst>
                  <a:ext uri="{FF2B5EF4-FFF2-40B4-BE49-F238E27FC236}">
                    <a16:creationId xmlns:a16="http://schemas.microsoft.com/office/drawing/2014/main" xmlns="" id="{E9BB8044-68EB-4397-823A-AB90C2BA6652}"/>
                  </a:ext>
                </a:extLst>
              </p:cNvPr>
              <p:cNvSpPr/>
              <p:nvPr/>
            </p:nvSpPr>
            <p:spPr bwMode="auto">
              <a:xfrm>
                <a:off x="2830513" y="3311525"/>
                <a:ext cx="87313" cy="47625"/>
              </a:xfrm>
              <a:custGeom>
                <a:avLst/>
                <a:gdLst>
                  <a:gd name="T0" fmla="*/ 3 w 41"/>
                  <a:gd name="T1" fmla="*/ 0 h 22"/>
                  <a:gd name="T2" fmla="*/ 1 w 41"/>
                  <a:gd name="T3" fmla="*/ 2 h 22"/>
                  <a:gd name="T4" fmla="*/ 1 w 41"/>
                  <a:gd name="T5" fmla="*/ 4 h 22"/>
                  <a:gd name="T6" fmla="*/ 6 w 41"/>
                  <a:gd name="T7" fmla="*/ 14 h 22"/>
                  <a:gd name="T8" fmla="*/ 10 w 41"/>
                  <a:gd name="T9" fmla="*/ 18 h 22"/>
                  <a:gd name="T10" fmla="*/ 10 w 41"/>
                  <a:gd name="T11" fmla="*/ 18 h 22"/>
                  <a:gd name="T12" fmla="*/ 12 w 41"/>
                  <a:gd name="T13" fmla="*/ 20 h 22"/>
                  <a:gd name="T14" fmla="*/ 14 w 41"/>
                  <a:gd name="T15" fmla="*/ 22 h 22"/>
                  <a:gd name="T16" fmla="*/ 16 w 41"/>
                  <a:gd name="T17" fmla="*/ 21 h 22"/>
                  <a:gd name="T18" fmla="*/ 17 w 41"/>
                  <a:gd name="T19" fmla="*/ 19 h 22"/>
                  <a:gd name="T20" fmla="*/ 18 w 41"/>
                  <a:gd name="T21" fmla="*/ 16 h 22"/>
                  <a:gd name="T22" fmla="*/ 18 w 41"/>
                  <a:gd name="T23" fmla="*/ 14 h 22"/>
                  <a:gd name="T24" fmla="*/ 26 w 41"/>
                  <a:gd name="T25" fmla="*/ 21 h 22"/>
                  <a:gd name="T26" fmla="*/ 28 w 41"/>
                  <a:gd name="T27" fmla="*/ 21 h 22"/>
                  <a:gd name="T28" fmla="*/ 30 w 41"/>
                  <a:gd name="T29" fmla="*/ 20 h 22"/>
                  <a:gd name="T30" fmla="*/ 32 w 41"/>
                  <a:gd name="T31" fmla="*/ 17 h 22"/>
                  <a:gd name="T32" fmla="*/ 32 w 41"/>
                  <a:gd name="T33" fmla="*/ 17 h 22"/>
                  <a:gd name="T34" fmla="*/ 32 w 41"/>
                  <a:gd name="T35" fmla="*/ 17 h 22"/>
                  <a:gd name="T36" fmla="*/ 36 w 41"/>
                  <a:gd name="T37" fmla="*/ 20 h 22"/>
                  <a:gd name="T38" fmla="*/ 38 w 41"/>
                  <a:gd name="T39" fmla="*/ 21 h 22"/>
                  <a:gd name="T40" fmla="*/ 41 w 41"/>
                  <a:gd name="T41" fmla="*/ 18 h 22"/>
                  <a:gd name="T42" fmla="*/ 40 w 41"/>
                  <a:gd name="T43" fmla="*/ 16 h 22"/>
                  <a:gd name="T44" fmla="*/ 33 w 41"/>
                  <a:gd name="T45" fmla="*/ 11 h 22"/>
                  <a:gd name="T46" fmla="*/ 33 w 41"/>
                  <a:gd name="T47" fmla="*/ 11 h 22"/>
                  <a:gd name="T48" fmla="*/ 31 w 41"/>
                  <a:gd name="T49" fmla="*/ 10 h 22"/>
                  <a:gd name="T50" fmla="*/ 30 w 41"/>
                  <a:gd name="T51" fmla="*/ 11 h 22"/>
                  <a:gd name="T52" fmla="*/ 29 w 41"/>
                  <a:gd name="T53" fmla="*/ 12 h 22"/>
                  <a:gd name="T54" fmla="*/ 26 w 41"/>
                  <a:gd name="T55" fmla="*/ 15 h 22"/>
                  <a:gd name="T56" fmla="*/ 18 w 41"/>
                  <a:gd name="T57" fmla="*/ 7 h 22"/>
                  <a:gd name="T58" fmla="*/ 16 w 41"/>
                  <a:gd name="T59" fmla="*/ 6 h 22"/>
                  <a:gd name="T60" fmla="*/ 15 w 41"/>
                  <a:gd name="T61" fmla="*/ 5 h 22"/>
                  <a:gd name="T62" fmla="*/ 14 w 41"/>
                  <a:gd name="T63" fmla="*/ 5 h 22"/>
                  <a:gd name="T64" fmla="*/ 12 w 41"/>
                  <a:gd name="T65" fmla="*/ 8 h 22"/>
                  <a:gd name="T66" fmla="*/ 12 w 41"/>
                  <a:gd name="T67" fmla="*/ 10 h 22"/>
                  <a:gd name="T68" fmla="*/ 5 w 41"/>
                  <a:gd name="T69" fmla="*/ 1 h 22"/>
                  <a:gd name="T70" fmla="*/ 3 w 41"/>
                  <a:gd name="T7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22">
                    <a:moveTo>
                      <a:pt x="3" y="0"/>
                    </a:moveTo>
                    <a:cubicBezTo>
                      <a:pt x="2" y="0"/>
                      <a:pt x="1" y="1"/>
                      <a:pt x="1" y="2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2" y="7"/>
                      <a:pt x="4" y="10"/>
                      <a:pt x="6" y="14"/>
                    </a:cubicBezTo>
                    <a:cubicBezTo>
                      <a:pt x="8" y="15"/>
                      <a:pt x="9" y="16"/>
                      <a:pt x="10" y="18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1" y="19"/>
                      <a:pt x="11" y="20"/>
                      <a:pt x="12" y="20"/>
                    </a:cubicBezTo>
                    <a:cubicBezTo>
                      <a:pt x="12" y="21"/>
                      <a:pt x="13" y="22"/>
                      <a:pt x="14" y="22"/>
                    </a:cubicBezTo>
                    <a:cubicBezTo>
                      <a:pt x="15" y="22"/>
                      <a:pt x="15" y="21"/>
                      <a:pt x="16" y="21"/>
                    </a:cubicBezTo>
                    <a:cubicBezTo>
                      <a:pt x="17" y="21"/>
                      <a:pt x="17" y="20"/>
                      <a:pt x="17" y="19"/>
                    </a:cubicBezTo>
                    <a:cubicBezTo>
                      <a:pt x="18" y="19"/>
                      <a:pt x="19" y="18"/>
                      <a:pt x="18" y="16"/>
                    </a:cubicBezTo>
                    <a:cubicBezTo>
                      <a:pt x="18" y="16"/>
                      <a:pt x="18" y="15"/>
                      <a:pt x="18" y="14"/>
                    </a:cubicBezTo>
                    <a:cubicBezTo>
                      <a:pt x="20" y="17"/>
                      <a:pt x="23" y="20"/>
                      <a:pt x="26" y="21"/>
                    </a:cubicBezTo>
                    <a:cubicBezTo>
                      <a:pt x="26" y="21"/>
                      <a:pt x="27" y="21"/>
                      <a:pt x="28" y="21"/>
                    </a:cubicBezTo>
                    <a:cubicBezTo>
                      <a:pt x="28" y="21"/>
                      <a:pt x="29" y="21"/>
                      <a:pt x="30" y="20"/>
                    </a:cubicBezTo>
                    <a:cubicBezTo>
                      <a:pt x="30" y="19"/>
                      <a:pt x="31" y="18"/>
                      <a:pt x="32" y="17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4" y="18"/>
                      <a:pt x="35" y="19"/>
                      <a:pt x="36" y="20"/>
                    </a:cubicBezTo>
                    <a:cubicBezTo>
                      <a:pt x="37" y="21"/>
                      <a:pt x="38" y="21"/>
                      <a:pt x="38" y="21"/>
                    </a:cubicBezTo>
                    <a:cubicBezTo>
                      <a:pt x="40" y="21"/>
                      <a:pt x="41" y="19"/>
                      <a:pt x="41" y="18"/>
                    </a:cubicBezTo>
                    <a:cubicBezTo>
                      <a:pt x="41" y="17"/>
                      <a:pt x="41" y="17"/>
                      <a:pt x="40" y="16"/>
                    </a:cubicBezTo>
                    <a:cubicBezTo>
                      <a:pt x="38" y="14"/>
                      <a:pt x="36" y="13"/>
                      <a:pt x="33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2" y="11"/>
                      <a:pt x="32" y="10"/>
                      <a:pt x="31" y="10"/>
                    </a:cubicBezTo>
                    <a:cubicBezTo>
                      <a:pt x="31" y="10"/>
                      <a:pt x="31" y="11"/>
                      <a:pt x="30" y="11"/>
                    </a:cubicBezTo>
                    <a:cubicBezTo>
                      <a:pt x="30" y="11"/>
                      <a:pt x="29" y="11"/>
                      <a:pt x="29" y="12"/>
                    </a:cubicBezTo>
                    <a:cubicBezTo>
                      <a:pt x="28" y="13"/>
                      <a:pt x="27" y="14"/>
                      <a:pt x="26" y="15"/>
                    </a:cubicBezTo>
                    <a:cubicBezTo>
                      <a:pt x="23" y="13"/>
                      <a:pt x="21" y="9"/>
                      <a:pt x="18" y="7"/>
                    </a:cubicBezTo>
                    <a:cubicBezTo>
                      <a:pt x="17" y="6"/>
                      <a:pt x="17" y="6"/>
                      <a:pt x="16" y="6"/>
                    </a:cubicBezTo>
                    <a:cubicBezTo>
                      <a:pt x="16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4" y="5"/>
                    </a:cubicBezTo>
                    <a:cubicBezTo>
                      <a:pt x="13" y="5"/>
                      <a:pt x="12" y="6"/>
                      <a:pt x="12" y="8"/>
                    </a:cubicBezTo>
                    <a:cubicBezTo>
                      <a:pt x="12" y="8"/>
                      <a:pt x="12" y="9"/>
                      <a:pt x="12" y="10"/>
                    </a:cubicBezTo>
                    <a:cubicBezTo>
                      <a:pt x="10" y="7"/>
                      <a:pt x="8" y="4"/>
                      <a:pt x="5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5" name="Freeform 118">
                <a:extLst>
                  <a:ext uri="{FF2B5EF4-FFF2-40B4-BE49-F238E27FC236}">
                    <a16:creationId xmlns:a16="http://schemas.microsoft.com/office/drawing/2014/main" xmlns="" id="{46663EC1-8C8E-41C5-99BA-361371B91241}"/>
                  </a:ext>
                </a:extLst>
              </p:cNvPr>
              <p:cNvSpPr/>
              <p:nvPr/>
            </p:nvSpPr>
            <p:spPr bwMode="auto">
              <a:xfrm>
                <a:off x="2935288" y="3346450"/>
                <a:ext cx="34925" cy="20638"/>
              </a:xfrm>
              <a:custGeom>
                <a:avLst/>
                <a:gdLst>
                  <a:gd name="T0" fmla="*/ 3 w 16"/>
                  <a:gd name="T1" fmla="*/ 0 h 10"/>
                  <a:gd name="T2" fmla="*/ 1 w 16"/>
                  <a:gd name="T3" fmla="*/ 1 h 10"/>
                  <a:gd name="T4" fmla="*/ 2 w 16"/>
                  <a:gd name="T5" fmla="*/ 5 h 10"/>
                  <a:gd name="T6" fmla="*/ 13 w 16"/>
                  <a:gd name="T7" fmla="*/ 10 h 10"/>
                  <a:gd name="T8" fmla="*/ 13 w 16"/>
                  <a:gd name="T9" fmla="*/ 10 h 10"/>
                  <a:gd name="T10" fmla="*/ 13 w 16"/>
                  <a:gd name="T11" fmla="*/ 10 h 10"/>
                  <a:gd name="T12" fmla="*/ 16 w 16"/>
                  <a:gd name="T13" fmla="*/ 7 h 10"/>
                  <a:gd name="T14" fmla="*/ 13 w 16"/>
                  <a:gd name="T15" fmla="*/ 4 h 10"/>
                  <a:gd name="T16" fmla="*/ 13 w 16"/>
                  <a:gd name="T17" fmla="*/ 4 h 10"/>
                  <a:gd name="T18" fmla="*/ 5 w 16"/>
                  <a:gd name="T19" fmla="*/ 0 h 10"/>
                  <a:gd name="T20" fmla="*/ 4 w 16"/>
                  <a:gd name="T21" fmla="*/ 0 h 10"/>
                  <a:gd name="T22" fmla="*/ 3 w 16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10">
                    <a:moveTo>
                      <a:pt x="3" y="0"/>
                    </a:moveTo>
                    <a:cubicBezTo>
                      <a:pt x="2" y="0"/>
                      <a:pt x="2" y="0"/>
                      <a:pt x="1" y="1"/>
                    </a:cubicBezTo>
                    <a:cubicBezTo>
                      <a:pt x="0" y="2"/>
                      <a:pt x="0" y="4"/>
                      <a:pt x="2" y="5"/>
                    </a:cubicBezTo>
                    <a:cubicBezTo>
                      <a:pt x="6" y="7"/>
                      <a:pt x="9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5" y="10"/>
                      <a:pt x="16" y="8"/>
                      <a:pt x="16" y="7"/>
                    </a:cubicBezTo>
                    <a:cubicBezTo>
                      <a:pt x="16" y="6"/>
                      <a:pt x="15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0" y="4"/>
                      <a:pt x="8" y="2"/>
                      <a:pt x="5" y="0"/>
                    </a:cubicBezTo>
                    <a:cubicBezTo>
                      <a:pt x="5" y="0"/>
                      <a:pt x="5" y="0"/>
                      <a:pt x="4" y="0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6" name="Freeform 119">
                <a:extLst>
                  <a:ext uri="{FF2B5EF4-FFF2-40B4-BE49-F238E27FC236}">
                    <a16:creationId xmlns:a16="http://schemas.microsoft.com/office/drawing/2014/main" xmlns="" id="{9676DD3B-44A4-4D07-98E5-2A742394104B}"/>
                  </a:ext>
                </a:extLst>
              </p:cNvPr>
              <p:cNvSpPr/>
              <p:nvPr/>
            </p:nvSpPr>
            <p:spPr bwMode="auto">
              <a:xfrm>
                <a:off x="2965450" y="3332163"/>
                <a:ext cx="11113" cy="11113"/>
              </a:xfrm>
              <a:custGeom>
                <a:avLst/>
                <a:gdLst>
                  <a:gd name="T0" fmla="*/ 2 w 5"/>
                  <a:gd name="T1" fmla="*/ 0 h 5"/>
                  <a:gd name="T2" fmla="*/ 1 w 5"/>
                  <a:gd name="T3" fmla="*/ 0 h 5"/>
                  <a:gd name="T4" fmla="*/ 0 w 5"/>
                  <a:gd name="T5" fmla="*/ 4 h 5"/>
                  <a:gd name="T6" fmla="*/ 2 w 5"/>
                  <a:gd name="T7" fmla="*/ 5 h 5"/>
                  <a:gd name="T8" fmla="*/ 4 w 5"/>
                  <a:gd name="T9" fmla="*/ 5 h 5"/>
                  <a:gd name="T10" fmla="*/ 5 w 5"/>
                  <a:gd name="T11" fmla="*/ 2 h 5"/>
                  <a:gd name="T12" fmla="*/ 2 w 5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4" y="5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5" y="1"/>
                      <a:pt x="4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7" name="Freeform 120">
                <a:extLst>
                  <a:ext uri="{FF2B5EF4-FFF2-40B4-BE49-F238E27FC236}">
                    <a16:creationId xmlns:a16="http://schemas.microsoft.com/office/drawing/2014/main" xmlns="" id="{E038715B-A4A3-4D31-97CC-339F8CEEAF2B}"/>
                  </a:ext>
                </a:extLst>
              </p:cNvPr>
              <p:cNvSpPr/>
              <p:nvPr/>
            </p:nvSpPr>
            <p:spPr bwMode="auto">
              <a:xfrm>
                <a:off x="2995613" y="3317875"/>
                <a:ext cx="12700" cy="11113"/>
              </a:xfrm>
              <a:custGeom>
                <a:avLst/>
                <a:gdLst>
                  <a:gd name="T0" fmla="*/ 3 w 6"/>
                  <a:gd name="T1" fmla="*/ 0 h 5"/>
                  <a:gd name="T2" fmla="*/ 2 w 6"/>
                  <a:gd name="T3" fmla="*/ 0 h 5"/>
                  <a:gd name="T4" fmla="*/ 1 w 6"/>
                  <a:gd name="T5" fmla="*/ 4 h 5"/>
                  <a:gd name="T6" fmla="*/ 3 w 6"/>
                  <a:gd name="T7" fmla="*/ 5 h 5"/>
                  <a:gd name="T8" fmla="*/ 4 w 6"/>
                  <a:gd name="T9" fmla="*/ 5 h 5"/>
                  <a:gd name="T10" fmla="*/ 5 w 6"/>
                  <a:gd name="T11" fmla="*/ 1 h 5"/>
                  <a:gd name="T12" fmla="*/ 3 w 6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3"/>
                      <a:pt x="1" y="4"/>
                    </a:cubicBezTo>
                    <a:cubicBezTo>
                      <a:pt x="1" y="5"/>
                      <a:pt x="2" y="5"/>
                      <a:pt x="3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6" y="4"/>
                      <a:pt x="6" y="2"/>
                      <a:pt x="5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8" name="Freeform 121">
                <a:extLst>
                  <a:ext uri="{FF2B5EF4-FFF2-40B4-BE49-F238E27FC236}">
                    <a16:creationId xmlns:a16="http://schemas.microsoft.com/office/drawing/2014/main" xmlns="" id="{7C90EE87-9CE9-49B9-9295-7E886AC3E9F6}"/>
                  </a:ext>
                </a:extLst>
              </p:cNvPr>
              <p:cNvSpPr/>
              <p:nvPr/>
            </p:nvSpPr>
            <p:spPr bwMode="auto">
              <a:xfrm>
                <a:off x="3067050" y="3316288"/>
                <a:ext cx="42863" cy="33338"/>
              </a:xfrm>
              <a:custGeom>
                <a:avLst/>
                <a:gdLst>
                  <a:gd name="T0" fmla="*/ 4 w 20"/>
                  <a:gd name="T1" fmla="*/ 0 h 16"/>
                  <a:gd name="T2" fmla="*/ 3 w 20"/>
                  <a:gd name="T3" fmla="*/ 5 h 16"/>
                  <a:gd name="T4" fmla="*/ 9 w 20"/>
                  <a:gd name="T5" fmla="*/ 11 h 16"/>
                  <a:gd name="T6" fmla="*/ 14 w 20"/>
                  <a:gd name="T7" fmla="*/ 16 h 16"/>
                  <a:gd name="T8" fmla="*/ 15 w 20"/>
                  <a:gd name="T9" fmla="*/ 16 h 16"/>
                  <a:gd name="T10" fmla="*/ 17 w 20"/>
                  <a:gd name="T11" fmla="*/ 11 h 16"/>
                  <a:gd name="T12" fmla="*/ 13 w 20"/>
                  <a:gd name="T13" fmla="*/ 7 h 16"/>
                  <a:gd name="T14" fmla="*/ 6 w 20"/>
                  <a:gd name="T15" fmla="*/ 0 h 16"/>
                  <a:gd name="T16" fmla="*/ 4 w 20"/>
                  <a:gd name="T1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16">
                    <a:moveTo>
                      <a:pt x="4" y="0"/>
                    </a:moveTo>
                    <a:cubicBezTo>
                      <a:pt x="2" y="0"/>
                      <a:pt x="0" y="3"/>
                      <a:pt x="3" y="5"/>
                    </a:cubicBezTo>
                    <a:cubicBezTo>
                      <a:pt x="5" y="7"/>
                      <a:pt x="7" y="9"/>
                      <a:pt x="9" y="11"/>
                    </a:cubicBezTo>
                    <a:cubicBezTo>
                      <a:pt x="11" y="12"/>
                      <a:pt x="12" y="15"/>
                      <a:pt x="14" y="16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8" y="16"/>
                      <a:pt x="20" y="12"/>
                      <a:pt x="17" y="11"/>
                    </a:cubicBezTo>
                    <a:cubicBezTo>
                      <a:pt x="16" y="11"/>
                      <a:pt x="14" y="8"/>
                      <a:pt x="13" y="7"/>
                    </a:cubicBezTo>
                    <a:cubicBezTo>
                      <a:pt x="10" y="4"/>
                      <a:pt x="8" y="2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99" name="Freeform 122">
                <a:extLst>
                  <a:ext uri="{FF2B5EF4-FFF2-40B4-BE49-F238E27FC236}">
                    <a16:creationId xmlns:a16="http://schemas.microsoft.com/office/drawing/2014/main" xmlns="" id="{A5282763-BE54-401A-809D-AF462AB02563}"/>
                  </a:ext>
                </a:extLst>
              </p:cNvPr>
              <p:cNvSpPr/>
              <p:nvPr/>
            </p:nvSpPr>
            <p:spPr bwMode="auto">
              <a:xfrm>
                <a:off x="3122613" y="3324225"/>
                <a:ext cx="46038" cy="38100"/>
              </a:xfrm>
              <a:custGeom>
                <a:avLst/>
                <a:gdLst>
                  <a:gd name="T0" fmla="*/ 4 w 21"/>
                  <a:gd name="T1" fmla="*/ 0 h 18"/>
                  <a:gd name="T2" fmla="*/ 3 w 21"/>
                  <a:gd name="T3" fmla="*/ 0 h 18"/>
                  <a:gd name="T4" fmla="*/ 2 w 21"/>
                  <a:gd name="T5" fmla="*/ 4 h 18"/>
                  <a:gd name="T6" fmla="*/ 15 w 21"/>
                  <a:gd name="T7" fmla="*/ 18 h 18"/>
                  <a:gd name="T8" fmla="*/ 17 w 21"/>
                  <a:gd name="T9" fmla="*/ 18 h 18"/>
                  <a:gd name="T10" fmla="*/ 18 w 21"/>
                  <a:gd name="T11" fmla="*/ 13 h 18"/>
                  <a:gd name="T12" fmla="*/ 8 w 21"/>
                  <a:gd name="T13" fmla="*/ 3 h 18"/>
                  <a:gd name="T14" fmla="*/ 6 w 21"/>
                  <a:gd name="T15" fmla="*/ 1 h 18"/>
                  <a:gd name="T16" fmla="*/ 4 w 21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8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1" y="1"/>
                      <a:pt x="0" y="3"/>
                      <a:pt x="2" y="4"/>
                    </a:cubicBezTo>
                    <a:cubicBezTo>
                      <a:pt x="6" y="9"/>
                      <a:pt x="10" y="15"/>
                      <a:pt x="15" y="18"/>
                    </a:cubicBezTo>
                    <a:cubicBezTo>
                      <a:pt x="16" y="18"/>
                      <a:pt x="16" y="18"/>
                      <a:pt x="17" y="18"/>
                    </a:cubicBezTo>
                    <a:cubicBezTo>
                      <a:pt x="19" y="18"/>
                      <a:pt x="21" y="15"/>
                      <a:pt x="18" y="13"/>
                    </a:cubicBezTo>
                    <a:cubicBezTo>
                      <a:pt x="14" y="11"/>
                      <a:pt x="11" y="7"/>
                      <a:pt x="8" y="3"/>
                    </a:cubicBezTo>
                    <a:cubicBezTo>
                      <a:pt x="7" y="2"/>
                      <a:pt x="7" y="1"/>
                      <a:pt x="6" y="1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0" name="Freeform 123">
                <a:extLst>
                  <a:ext uri="{FF2B5EF4-FFF2-40B4-BE49-F238E27FC236}">
                    <a16:creationId xmlns:a16="http://schemas.microsoft.com/office/drawing/2014/main" xmlns="" id="{36BF4333-432F-4622-8753-A8F2791D0B2C}"/>
                  </a:ext>
                </a:extLst>
              </p:cNvPr>
              <p:cNvSpPr/>
              <p:nvPr/>
            </p:nvSpPr>
            <p:spPr bwMode="auto">
              <a:xfrm>
                <a:off x="3149600" y="3322638"/>
                <a:ext cx="14288" cy="9525"/>
              </a:xfrm>
              <a:custGeom>
                <a:avLst/>
                <a:gdLst>
                  <a:gd name="T0" fmla="*/ 4 w 7"/>
                  <a:gd name="T1" fmla="*/ 0 h 5"/>
                  <a:gd name="T2" fmla="*/ 3 w 7"/>
                  <a:gd name="T3" fmla="*/ 0 h 5"/>
                  <a:gd name="T4" fmla="*/ 2 w 7"/>
                  <a:gd name="T5" fmla="*/ 1 h 5"/>
                  <a:gd name="T6" fmla="*/ 4 w 7"/>
                  <a:gd name="T7" fmla="*/ 5 h 5"/>
                  <a:gd name="T8" fmla="*/ 5 w 7"/>
                  <a:gd name="T9" fmla="*/ 5 h 5"/>
                  <a:gd name="T10" fmla="*/ 7 w 7"/>
                  <a:gd name="T11" fmla="*/ 3 h 5"/>
                  <a:gd name="T12" fmla="*/ 4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0" y="2"/>
                      <a:pt x="2" y="5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6" y="5"/>
                      <a:pt x="7" y="4"/>
                      <a:pt x="7" y="3"/>
                    </a:cubicBezTo>
                    <a:cubicBezTo>
                      <a:pt x="6" y="1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1" name="Freeform 124">
                <a:extLst>
                  <a:ext uri="{FF2B5EF4-FFF2-40B4-BE49-F238E27FC236}">
                    <a16:creationId xmlns:a16="http://schemas.microsoft.com/office/drawing/2014/main" xmlns="" id="{7221EE30-4D44-46F2-8279-CAF3F387552C}"/>
                  </a:ext>
                </a:extLst>
              </p:cNvPr>
              <p:cNvSpPr/>
              <p:nvPr/>
            </p:nvSpPr>
            <p:spPr bwMode="auto">
              <a:xfrm>
                <a:off x="3203575" y="3328988"/>
                <a:ext cx="14288" cy="12700"/>
              </a:xfrm>
              <a:custGeom>
                <a:avLst/>
                <a:gdLst>
                  <a:gd name="T0" fmla="*/ 3 w 7"/>
                  <a:gd name="T1" fmla="*/ 0 h 6"/>
                  <a:gd name="T2" fmla="*/ 2 w 7"/>
                  <a:gd name="T3" fmla="*/ 1 h 6"/>
                  <a:gd name="T4" fmla="*/ 3 w 7"/>
                  <a:gd name="T5" fmla="*/ 6 h 6"/>
                  <a:gd name="T6" fmla="*/ 3 w 7"/>
                  <a:gd name="T7" fmla="*/ 6 h 6"/>
                  <a:gd name="T8" fmla="*/ 4 w 7"/>
                  <a:gd name="T9" fmla="*/ 6 h 6"/>
                  <a:gd name="T10" fmla="*/ 5 w 7"/>
                  <a:gd name="T11" fmla="*/ 5 h 6"/>
                  <a:gd name="T12" fmla="*/ 3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3" y="0"/>
                    </a:moveTo>
                    <a:cubicBezTo>
                      <a:pt x="3" y="0"/>
                      <a:pt x="2" y="1"/>
                      <a:pt x="2" y="1"/>
                    </a:cubicBezTo>
                    <a:cubicBezTo>
                      <a:pt x="0" y="2"/>
                      <a:pt x="1" y="5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5" y="5"/>
                    </a:cubicBezTo>
                    <a:cubicBezTo>
                      <a:pt x="7" y="4"/>
                      <a:pt x="6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2" name="Freeform 125">
                <a:extLst>
                  <a:ext uri="{FF2B5EF4-FFF2-40B4-BE49-F238E27FC236}">
                    <a16:creationId xmlns:a16="http://schemas.microsoft.com/office/drawing/2014/main" xmlns="" id="{FF632CCC-3E65-440A-82B8-E9B93F91B6B2}"/>
                  </a:ext>
                </a:extLst>
              </p:cNvPr>
              <p:cNvSpPr/>
              <p:nvPr/>
            </p:nvSpPr>
            <p:spPr bwMode="auto">
              <a:xfrm>
                <a:off x="3629025" y="3324225"/>
                <a:ext cx="22225" cy="28575"/>
              </a:xfrm>
              <a:custGeom>
                <a:avLst/>
                <a:gdLst>
                  <a:gd name="T0" fmla="*/ 3 w 10"/>
                  <a:gd name="T1" fmla="*/ 0 h 13"/>
                  <a:gd name="T2" fmla="*/ 1 w 10"/>
                  <a:gd name="T3" fmla="*/ 0 h 13"/>
                  <a:gd name="T4" fmla="*/ 0 w 10"/>
                  <a:gd name="T5" fmla="*/ 3 h 13"/>
                  <a:gd name="T6" fmla="*/ 0 w 10"/>
                  <a:gd name="T7" fmla="*/ 4 h 13"/>
                  <a:gd name="T8" fmla="*/ 3 w 10"/>
                  <a:gd name="T9" fmla="*/ 11 h 13"/>
                  <a:gd name="T10" fmla="*/ 4 w 10"/>
                  <a:gd name="T11" fmla="*/ 12 h 13"/>
                  <a:gd name="T12" fmla="*/ 6 w 10"/>
                  <a:gd name="T13" fmla="*/ 13 h 13"/>
                  <a:gd name="T14" fmla="*/ 9 w 10"/>
                  <a:gd name="T15" fmla="*/ 10 h 13"/>
                  <a:gd name="T16" fmla="*/ 8 w 10"/>
                  <a:gd name="T17" fmla="*/ 9 h 13"/>
                  <a:gd name="T18" fmla="*/ 5 w 10"/>
                  <a:gd name="T19" fmla="*/ 2 h 13"/>
                  <a:gd name="T20" fmla="*/ 3 w 10"/>
                  <a:gd name="T2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3">
                    <a:moveTo>
                      <a:pt x="3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7"/>
                      <a:pt x="2" y="9"/>
                      <a:pt x="3" y="11"/>
                    </a:cubicBezTo>
                    <a:cubicBezTo>
                      <a:pt x="3" y="11"/>
                      <a:pt x="4" y="12"/>
                      <a:pt x="4" y="12"/>
                    </a:cubicBezTo>
                    <a:cubicBezTo>
                      <a:pt x="4" y="13"/>
                      <a:pt x="5" y="13"/>
                      <a:pt x="6" y="13"/>
                    </a:cubicBezTo>
                    <a:cubicBezTo>
                      <a:pt x="8" y="13"/>
                      <a:pt x="10" y="12"/>
                      <a:pt x="9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7" y="6"/>
                      <a:pt x="6" y="4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3" name="Freeform 126">
                <a:extLst>
                  <a:ext uri="{FF2B5EF4-FFF2-40B4-BE49-F238E27FC236}">
                    <a16:creationId xmlns:a16="http://schemas.microsoft.com/office/drawing/2014/main" xmlns="" id="{18E33E5B-E214-4F5D-ACA2-4B6A7C007C92}"/>
                  </a:ext>
                </a:extLst>
              </p:cNvPr>
              <p:cNvSpPr/>
              <p:nvPr/>
            </p:nvSpPr>
            <p:spPr bwMode="auto">
              <a:xfrm>
                <a:off x="3632200" y="3302000"/>
                <a:ext cx="38100" cy="39688"/>
              </a:xfrm>
              <a:custGeom>
                <a:avLst/>
                <a:gdLst>
                  <a:gd name="T0" fmla="*/ 4 w 18"/>
                  <a:gd name="T1" fmla="*/ 0 h 18"/>
                  <a:gd name="T2" fmla="*/ 2 w 18"/>
                  <a:gd name="T3" fmla="*/ 4 h 18"/>
                  <a:gd name="T4" fmla="*/ 11 w 18"/>
                  <a:gd name="T5" fmla="*/ 16 h 18"/>
                  <a:gd name="T6" fmla="*/ 13 w 18"/>
                  <a:gd name="T7" fmla="*/ 17 h 18"/>
                  <a:gd name="T8" fmla="*/ 14 w 18"/>
                  <a:gd name="T9" fmla="*/ 18 h 18"/>
                  <a:gd name="T10" fmla="*/ 15 w 18"/>
                  <a:gd name="T11" fmla="*/ 12 h 18"/>
                  <a:gd name="T12" fmla="*/ 14 w 18"/>
                  <a:gd name="T13" fmla="*/ 11 h 18"/>
                  <a:gd name="T14" fmla="*/ 6 w 18"/>
                  <a:gd name="T15" fmla="*/ 1 h 18"/>
                  <a:gd name="T16" fmla="*/ 4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4" y="0"/>
                    </a:moveTo>
                    <a:cubicBezTo>
                      <a:pt x="2" y="0"/>
                      <a:pt x="0" y="2"/>
                      <a:pt x="2" y="4"/>
                    </a:cubicBezTo>
                    <a:cubicBezTo>
                      <a:pt x="5" y="8"/>
                      <a:pt x="7" y="12"/>
                      <a:pt x="11" y="16"/>
                    </a:cubicBezTo>
                    <a:cubicBezTo>
                      <a:pt x="11" y="16"/>
                      <a:pt x="12" y="17"/>
                      <a:pt x="13" y="17"/>
                    </a:cubicBezTo>
                    <a:cubicBezTo>
                      <a:pt x="13" y="17"/>
                      <a:pt x="14" y="18"/>
                      <a:pt x="14" y="18"/>
                    </a:cubicBezTo>
                    <a:cubicBezTo>
                      <a:pt x="16" y="18"/>
                      <a:pt x="18" y="14"/>
                      <a:pt x="15" y="12"/>
                    </a:cubicBezTo>
                    <a:cubicBezTo>
                      <a:pt x="15" y="12"/>
                      <a:pt x="14" y="12"/>
                      <a:pt x="14" y="11"/>
                    </a:cubicBezTo>
                    <a:cubicBezTo>
                      <a:pt x="11" y="8"/>
                      <a:pt x="9" y="5"/>
                      <a:pt x="6" y="1"/>
                    </a:cubicBezTo>
                    <a:cubicBezTo>
                      <a:pt x="6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4" name="Freeform 127">
                <a:extLst>
                  <a:ext uri="{FF2B5EF4-FFF2-40B4-BE49-F238E27FC236}">
                    <a16:creationId xmlns:a16="http://schemas.microsoft.com/office/drawing/2014/main" xmlns="" id="{FB5EAB43-0B4A-4992-9B4B-66AF74A2B2E4}"/>
                  </a:ext>
                </a:extLst>
              </p:cNvPr>
              <p:cNvSpPr/>
              <p:nvPr/>
            </p:nvSpPr>
            <p:spPr bwMode="auto">
              <a:xfrm>
                <a:off x="3622675" y="3259138"/>
                <a:ext cx="11113" cy="11113"/>
              </a:xfrm>
              <a:custGeom>
                <a:avLst/>
                <a:gdLst>
                  <a:gd name="T0" fmla="*/ 3 w 5"/>
                  <a:gd name="T1" fmla="*/ 0 h 5"/>
                  <a:gd name="T2" fmla="*/ 2 w 5"/>
                  <a:gd name="T3" fmla="*/ 0 h 5"/>
                  <a:gd name="T4" fmla="*/ 0 w 5"/>
                  <a:gd name="T5" fmla="*/ 1 h 5"/>
                  <a:gd name="T6" fmla="*/ 1 w 5"/>
                  <a:gd name="T7" fmla="*/ 5 h 5"/>
                  <a:gd name="T8" fmla="*/ 3 w 5"/>
                  <a:gd name="T9" fmla="*/ 5 h 5"/>
                  <a:gd name="T10" fmla="*/ 4 w 5"/>
                  <a:gd name="T11" fmla="*/ 5 h 5"/>
                  <a:gd name="T12" fmla="*/ 5 w 5"/>
                  <a:gd name="T13" fmla="*/ 3 h 5"/>
                  <a:gd name="T14" fmla="*/ 3 w 5"/>
                  <a:gd name="T15" fmla="*/ 0 h 5"/>
                  <a:gd name="T16" fmla="*/ 3 w 5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3"/>
                      <a:pt x="0" y="4"/>
                      <a:pt x="1" y="5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5" y="4"/>
                      <a:pt x="5" y="4"/>
                      <a:pt x="5" y="3"/>
                    </a:cubicBezTo>
                    <a:cubicBezTo>
                      <a:pt x="5" y="2"/>
                      <a:pt x="4" y="1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5" name="Freeform 128">
                <a:extLst>
                  <a:ext uri="{FF2B5EF4-FFF2-40B4-BE49-F238E27FC236}">
                    <a16:creationId xmlns:a16="http://schemas.microsoft.com/office/drawing/2014/main" xmlns="" id="{596A1B2B-2925-454D-B020-030E569B4221}"/>
                  </a:ext>
                </a:extLst>
              </p:cNvPr>
              <p:cNvSpPr/>
              <p:nvPr/>
            </p:nvSpPr>
            <p:spPr bwMode="auto">
              <a:xfrm>
                <a:off x="3617913" y="3244850"/>
                <a:ext cx="14288" cy="11113"/>
              </a:xfrm>
              <a:custGeom>
                <a:avLst/>
                <a:gdLst>
                  <a:gd name="T0" fmla="*/ 3 w 6"/>
                  <a:gd name="T1" fmla="*/ 0 h 5"/>
                  <a:gd name="T2" fmla="*/ 2 w 6"/>
                  <a:gd name="T3" fmla="*/ 0 h 5"/>
                  <a:gd name="T4" fmla="*/ 1 w 6"/>
                  <a:gd name="T5" fmla="*/ 2 h 5"/>
                  <a:gd name="T6" fmla="*/ 1 w 6"/>
                  <a:gd name="T7" fmla="*/ 5 h 5"/>
                  <a:gd name="T8" fmla="*/ 3 w 6"/>
                  <a:gd name="T9" fmla="*/ 5 h 5"/>
                  <a:gd name="T10" fmla="*/ 4 w 6"/>
                  <a:gd name="T11" fmla="*/ 5 h 5"/>
                  <a:gd name="T12" fmla="*/ 6 w 6"/>
                  <a:gd name="T13" fmla="*/ 2 h 5"/>
                  <a:gd name="T14" fmla="*/ 3 w 6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0" y="3"/>
                      <a:pt x="1" y="4"/>
                      <a:pt x="1" y="5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3" y="4"/>
                      <a:pt x="4" y="2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6" name="Freeform 129">
                <a:extLst>
                  <a:ext uri="{FF2B5EF4-FFF2-40B4-BE49-F238E27FC236}">
                    <a16:creationId xmlns:a16="http://schemas.microsoft.com/office/drawing/2014/main" xmlns="" id="{31FCBDD9-91D8-43B9-8097-02D6BD7989CA}"/>
                  </a:ext>
                </a:extLst>
              </p:cNvPr>
              <p:cNvSpPr/>
              <p:nvPr/>
            </p:nvSpPr>
            <p:spPr bwMode="auto">
              <a:xfrm>
                <a:off x="3624263" y="3246438"/>
                <a:ext cx="44450" cy="65088"/>
              </a:xfrm>
              <a:custGeom>
                <a:avLst/>
                <a:gdLst>
                  <a:gd name="T0" fmla="*/ 4 w 20"/>
                  <a:gd name="T1" fmla="*/ 0 h 30"/>
                  <a:gd name="T2" fmla="*/ 3 w 20"/>
                  <a:gd name="T3" fmla="*/ 1 h 30"/>
                  <a:gd name="T4" fmla="*/ 1 w 20"/>
                  <a:gd name="T5" fmla="*/ 4 h 30"/>
                  <a:gd name="T6" fmla="*/ 1 w 20"/>
                  <a:gd name="T7" fmla="*/ 5 h 30"/>
                  <a:gd name="T8" fmla="*/ 2 w 20"/>
                  <a:gd name="T9" fmla="*/ 6 h 30"/>
                  <a:gd name="T10" fmla="*/ 4 w 20"/>
                  <a:gd name="T11" fmla="*/ 9 h 30"/>
                  <a:gd name="T12" fmla="*/ 15 w 20"/>
                  <a:gd name="T13" fmla="*/ 28 h 30"/>
                  <a:gd name="T14" fmla="*/ 17 w 20"/>
                  <a:gd name="T15" fmla="*/ 30 h 30"/>
                  <a:gd name="T16" fmla="*/ 18 w 20"/>
                  <a:gd name="T17" fmla="*/ 30 h 30"/>
                  <a:gd name="T18" fmla="*/ 20 w 20"/>
                  <a:gd name="T19" fmla="*/ 27 h 30"/>
                  <a:gd name="T20" fmla="*/ 16 w 20"/>
                  <a:gd name="T21" fmla="*/ 15 h 30"/>
                  <a:gd name="T22" fmla="*/ 5 w 20"/>
                  <a:gd name="T23" fmla="*/ 1 h 30"/>
                  <a:gd name="T24" fmla="*/ 4 w 20"/>
                  <a:gd name="T2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30">
                    <a:moveTo>
                      <a:pt x="4" y="0"/>
                    </a:moveTo>
                    <a:cubicBezTo>
                      <a:pt x="3" y="0"/>
                      <a:pt x="3" y="1"/>
                      <a:pt x="3" y="1"/>
                    </a:cubicBezTo>
                    <a:cubicBezTo>
                      <a:pt x="1" y="1"/>
                      <a:pt x="0" y="3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7"/>
                      <a:pt x="4" y="8"/>
                      <a:pt x="4" y="9"/>
                    </a:cubicBezTo>
                    <a:cubicBezTo>
                      <a:pt x="9" y="15"/>
                      <a:pt x="13" y="21"/>
                      <a:pt x="15" y="28"/>
                    </a:cubicBezTo>
                    <a:cubicBezTo>
                      <a:pt x="15" y="29"/>
                      <a:pt x="16" y="30"/>
                      <a:pt x="17" y="30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20" y="29"/>
                      <a:pt x="20" y="28"/>
                      <a:pt x="20" y="27"/>
                    </a:cubicBezTo>
                    <a:cubicBezTo>
                      <a:pt x="19" y="23"/>
                      <a:pt x="18" y="19"/>
                      <a:pt x="16" y="15"/>
                    </a:cubicBezTo>
                    <a:cubicBezTo>
                      <a:pt x="13" y="10"/>
                      <a:pt x="9" y="6"/>
                      <a:pt x="5" y="1"/>
                    </a:cubicBezTo>
                    <a:cubicBezTo>
                      <a:pt x="5" y="1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7" name="Freeform 130">
                <a:extLst>
                  <a:ext uri="{FF2B5EF4-FFF2-40B4-BE49-F238E27FC236}">
                    <a16:creationId xmlns:a16="http://schemas.microsoft.com/office/drawing/2014/main" xmlns="" id="{8A42FBC6-D912-4FF3-9910-2217554A39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29025" y="3186113"/>
                <a:ext cx="49213" cy="47625"/>
              </a:xfrm>
              <a:custGeom>
                <a:avLst/>
                <a:gdLst>
                  <a:gd name="T0" fmla="*/ 17 w 23"/>
                  <a:gd name="T1" fmla="*/ 18 h 22"/>
                  <a:gd name="T2" fmla="*/ 17 w 23"/>
                  <a:gd name="T3" fmla="*/ 18 h 22"/>
                  <a:gd name="T4" fmla="*/ 17 w 23"/>
                  <a:gd name="T5" fmla="*/ 18 h 22"/>
                  <a:gd name="T6" fmla="*/ 4 w 23"/>
                  <a:gd name="T7" fmla="*/ 0 h 22"/>
                  <a:gd name="T8" fmla="*/ 2 w 23"/>
                  <a:gd name="T9" fmla="*/ 5 h 22"/>
                  <a:gd name="T10" fmla="*/ 11 w 23"/>
                  <a:gd name="T11" fmla="*/ 12 h 22"/>
                  <a:gd name="T12" fmla="*/ 14 w 23"/>
                  <a:gd name="T13" fmla="*/ 15 h 22"/>
                  <a:gd name="T14" fmla="*/ 15 w 23"/>
                  <a:gd name="T15" fmla="*/ 16 h 22"/>
                  <a:gd name="T16" fmla="*/ 16 w 23"/>
                  <a:gd name="T17" fmla="*/ 17 h 22"/>
                  <a:gd name="T18" fmla="*/ 17 w 23"/>
                  <a:gd name="T19" fmla="*/ 18 h 22"/>
                  <a:gd name="T20" fmla="*/ 17 w 23"/>
                  <a:gd name="T21" fmla="*/ 18 h 22"/>
                  <a:gd name="T22" fmla="*/ 17 w 23"/>
                  <a:gd name="T23" fmla="*/ 20 h 22"/>
                  <a:gd name="T24" fmla="*/ 19 w 23"/>
                  <a:gd name="T25" fmla="*/ 22 h 22"/>
                  <a:gd name="T26" fmla="*/ 22 w 23"/>
                  <a:gd name="T27" fmla="*/ 21 h 22"/>
                  <a:gd name="T28" fmla="*/ 22 w 23"/>
                  <a:gd name="T29" fmla="*/ 17 h 22"/>
                  <a:gd name="T30" fmla="*/ 20 w 23"/>
                  <a:gd name="T31" fmla="*/ 12 h 22"/>
                  <a:gd name="T32" fmla="*/ 5 w 23"/>
                  <a:gd name="T33" fmla="*/ 1 h 22"/>
                  <a:gd name="T34" fmla="*/ 4 w 23"/>
                  <a:gd name="T3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22">
                    <a:moveTo>
                      <a:pt x="17" y="18"/>
                    </a:move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moveTo>
                      <a:pt x="4" y="0"/>
                    </a:moveTo>
                    <a:cubicBezTo>
                      <a:pt x="2" y="0"/>
                      <a:pt x="0" y="4"/>
                      <a:pt x="2" y="5"/>
                    </a:cubicBezTo>
                    <a:cubicBezTo>
                      <a:pt x="5" y="7"/>
                      <a:pt x="8" y="10"/>
                      <a:pt x="11" y="12"/>
                    </a:cubicBezTo>
                    <a:cubicBezTo>
                      <a:pt x="12" y="13"/>
                      <a:pt x="13" y="14"/>
                      <a:pt x="14" y="15"/>
                    </a:cubicBezTo>
                    <a:cubicBezTo>
                      <a:pt x="15" y="15"/>
                      <a:pt x="15" y="15"/>
                      <a:pt x="15" y="16"/>
                    </a:cubicBezTo>
                    <a:cubicBezTo>
                      <a:pt x="15" y="16"/>
                      <a:pt x="16" y="17"/>
                      <a:pt x="16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9"/>
                      <a:pt x="16" y="19"/>
                      <a:pt x="17" y="20"/>
                    </a:cubicBezTo>
                    <a:cubicBezTo>
                      <a:pt x="17" y="21"/>
                      <a:pt x="18" y="22"/>
                      <a:pt x="19" y="22"/>
                    </a:cubicBezTo>
                    <a:cubicBezTo>
                      <a:pt x="20" y="22"/>
                      <a:pt x="21" y="21"/>
                      <a:pt x="22" y="21"/>
                    </a:cubicBezTo>
                    <a:cubicBezTo>
                      <a:pt x="23" y="19"/>
                      <a:pt x="23" y="18"/>
                      <a:pt x="22" y="17"/>
                    </a:cubicBezTo>
                    <a:cubicBezTo>
                      <a:pt x="22" y="15"/>
                      <a:pt x="21" y="14"/>
                      <a:pt x="20" y="12"/>
                    </a:cubicBezTo>
                    <a:cubicBezTo>
                      <a:pt x="15" y="7"/>
                      <a:pt x="8" y="2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8" name="Freeform 131">
                <a:extLst>
                  <a:ext uri="{FF2B5EF4-FFF2-40B4-BE49-F238E27FC236}">
                    <a16:creationId xmlns:a16="http://schemas.microsoft.com/office/drawing/2014/main" xmlns="" id="{69FC0FDC-D1A4-46F7-A2C9-F4C0C1A7EA7D}"/>
                  </a:ext>
                </a:extLst>
              </p:cNvPr>
              <p:cNvSpPr/>
              <p:nvPr/>
            </p:nvSpPr>
            <p:spPr bwMode="auto">
              <a:xfrm>
                <a:off x="3662363" y="3167063"/>
                <a:ext cx="36513" cy="31750"/>
              </a:xfrm>
              <a:custGeom>
                <a:avLst/>
                <a:gdLst>
                  <a:gd name="T0" fmla="*/ 3 w 17"/>
                  <a:gd name="T1" fmla="*/ 0 h 15"/>
                  <a:gd name="T2" fmla="*/ 1 w 17"/>
                  <a:gd name="T3" fmla="*/ 5 h 15"/>
                  <a:gd name="T4" fmla="*/ 11 w 17"/>
                  <a:gd name="T5" fmla="*/ 15 h 15"/>
                  <a:gd name="T6" fmla="*/ 12 w 17"/>
                  <a:gd name="T7" fmla="*/ 15 h 15"/>
                  <a:gd name="T8" fmla="*/ 15 w 17"/>
                  <a:gd name="T9" fmla="*/ 14 h 15"/>
                  <a:gd name="T10" fmla="*/ 15 w 17"/>
                  <a:gd name="T11" fmla="*/ 10 h 15"/>
                  <a:gd name="T12" fmla="*/ 13 w 17"/>
                  <a:gd name="T13" fmla="*/ 9 h 15"/>
                  <a:gd name="T14" fmla="*/ 12 w 17"/>
                  <a:gd name="T15" fmla="*/ 10 h 15"/>
                  <a:gd name="T16" fmla="*/ 11 w 17"/>
                  <a:gd name="T17" fmla="*/ 9 h 15"/>
                  <a:gd name="T18" fmla="*/ 9 w 17"/>
                  <a:gd name="T19" fmla="*/ 7 h 15"/>
                  <a:gd name="T20" fmla="*/ 5 w 17"/>
                  <a:gd name="T21" fmla="*/ 1 h 15"/>
                  <a:gd name="T22" fmla="*/ 3 w 17"/>
                  <a:gd name="T2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5">
                    <a:moveTo>
                      <a:pt x="3" y="0"/>
                    </a:moveTo>
                    <a:cubicBezTo>
                      <a:pt x="1" y="0"/>
                      <a:pt x="0" y="3"/>
                      <a:pt x="1" y="5"/>
                    </a:cubicBezTo>
                    <a:cubicBezTo>
                      <a:pt x="4" y="8"/>
                      <a:pt x="7" y="14"/>
                      <a:pt x="11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5"/>
                      <a:pt x="14" y="15"/>
                      <a:pt x="15" y="14"/>
                    </a:cubicBezTo>
                    <a:cubicBezTo>
                      <a:pt x="17" y="13"/>
                      <a:pt x="17" y="11"/>
                      <a:pt x="15" y="10"/>
                    </a:cubicBezTo>
                    <a:cubicBezTo>
                      <a:pt x="15" y="10"/>
                      <a:pt x="14" y="9"/>
                      <a:pt x="13" y="9"/>
                    </a:cubicBezTo>
                    <a:cubicBezTo>
                      <a:pt x="13" y="9"/>
                      <a:pt x="13" y="9"/>
                      <a:pt x="12" y="10"/>
                    </a:cubicBezTo>
                    <a:cubicBezTo>
                      <a:pt x="13" y="9"/>
                      <a:pt x="12" y="9"/>
                      <a:pt x="11" y="9"/>
                    </a:cubicBezTo>
                    <a:cubicBezTo>
                      <a:pt x="10" y="8"/>
                      <a:pt x="10" y="7"/>
                      <a:pt x="9" y="7"/>
                    </a:cubicBezTo>
                    <a:cubicBezTo>
                      <a:pt x="8" y="5"/>
                      <a:pt x="6" y="3"/>
                      <a:pt x="5" y="1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09" name="Freeform 132">
                <a:extLst>
                  <a:ext uri="{FF2B5EF4-FFF2-40B4-BE49-F238E27FC236}">
                    <a16:creationId xmlns:a16="http://schemas.microsoft.com/office/drawing/2014/main" xmlns="" id="{12422CEC-B36F-4390-8C25-4D27849906A1}"/>
                  </a:ext>
                </a:extLst>
              </p:cNvPr>
              <p:cNvSpPr/>
              <p:nvPr/>
            </p:nvSpPr>
            <p:spPr bwMode="auto">
              <a:xfrm>
                <a:off x="3670300" y="3125788"/>
                <a:ext cx="14288" cy="12700"/>
              </a:xfrm>
              <a:custGeom>
                <a:avLst/>
                <a:gdLst>
                  <a:gd name="T0" fmla="*/ 3 w 7"/>
                  <a:gd name="T1" fmla="*/ 0 h 6"/>
                  <a:gd name="T2" fmla="*/ 2 w 7"/>
                  <a:gd name="T3" fmla="*/ 1 h 6"/>
                  <a:gd name="T4" fmla="*/ 1 w 7"/>
                  <a:gd name="T5" fmla="*/ 4 h 6"/>
                  <a:gd name="T6" fmla="*/ 3 w 7"/>
                  <a:gd name="T7" fmla="*/ 6 h 6"/>
                  <a:gd name="T8" fmla="*/ 4 w 7"/>
                  <a:gd name="T9" fmla="*/ 5 h 6"/>
                  <a:gd name="T10" fmla="*/ 3 w 7"/>
                  <a:gd name="T11" fmla="*/ 0 h 6"/>
                  <a:gd name="T12" fmla="*/ 3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3" y="0"/>
                    </a:moveTo>
                    <a:cubicBezTo>
                      <a:pt x="3" y="0"/>
                      <a:pt x="2" y="0"/>
                      <a:pt x="2" y="1"/>
                    </a:cubicBezTo>
                    <a:cubicBezTo>
                      <a:pt x="0" y="1"/>
                      <a:pt x="0" y="3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ubicBezTo>
                      <a:pt x="3" y="6"/>
                      <a:pt x="4" y="6"/>
                      <a:pt x="4" y="5"/>
                    </a:cubicBezTo>
                    <a:cubicBezTo>
                      <a:pt x="7" y="4"/>
                      <a:pt x="6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0" name="Freeform 133">
                <a:extLst>
                  <a:ext uri="{FF2B5EF4-FFF2-40B4-BE49-F238E27FC236}">
                    <a16:creationId xmlns:a16="http://schemas.microsoft.com/office/drawing/2014/main" xmlns="" id="{BC679208-1581-4E3C-9E08-25C690E37821}"/>
                  </a:ext>
                </a:extLst>
              </p:cNvPr>
              <p:cNvSpPr/>
              <p:nvPr/>
            </p:nvSpPr>
            <p:spPr bwMode="auto">
              <a:xfrm>
                <a:off x="3678238" y="3089275"/>
                <a:ext cx="15875" cy="11113"/>
              </a:xfrm>
              <a:custGeom>
                <a:avLst/>
                <a:gdLst>
                  <a:gd name="T0" fmla="*/ 4 w 7"/>
                  <a:gd name="T1" fmla="*/ 0 h 5"/>
                  <a:gd name="T2" fmla="*/ 3 w 7"/>
                  <a:gd name="T3" fmla="*/ 0 h 5"/>
                  <a:gd name="T4" fmla="*/ 4 w 7"/>
                  <a:gd name="T5" fmla="*/ 5 h 5"/>
                  <a:gd name="T6" fmla="*/ 4 w 7"/>
                  <a:gd name="T7" fmla="*/ 5 h 5"/>
                  <a:gd name="T8" fmla="*/ 5 w 7"/>
                  <a:gd name="T9" fmla="*/ 5 h 5"/>
                  <a:gd name="T10" fmla="*/ 6 w 7"/>
                  <a:gd name="T11" fmla="*/ 0 h 5"/>
                  <a:gd name="T12" fmla="*/ 4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0" y="2"/>
                      <a:pt x="2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7" y="4"/>
                      <a:pt x="7" y="2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1" name="Freeform 134">
                <a:extLst>
                  <a:ext uri="{FF2B5EF4-FFF2-40B4-BE49-F238E27FC236}">
                    <a16:creationId xmlns:a16="http://schemas.microsoft.com/office/drawing/2014/main" xmlns="" id="{452E0611-6A16-4AAB-A70F-437594078B60}"/>
                  </a:ext>
                </a:extLst>
              </p:cNvPr>
              <p:cNvSpPr/>
              <p:nvPr/>
            </p:nvSpPr>
            <p:spPr bwMode="auto">
              <a:xfrm>
                <a:off x="3706813" y="3081338"/>
                <a:ext cx="38100" cy="30163"/>
              </a:xfrm>
              <a:custGeom>
                <a:avLst/>
                <a:gdLst>
                  <a:gd name="T0" fmla="*/ 4 w 18"/>
                  <a:gd name="T1" fmla="*/ 0 h 14"/>
                  <a:gd name="T2" fmla="*/ 3 w 18"/>
                  <a:gd name="T3" fmla="*/ 5 h 14"/>
                  <a:gd name="T4" fmla="*/ 12 w 18"/>
                  <a:gd name="T5" fmla="*/ 14 h 14"/>
                  <a:gd name="T6" fmla="*/ 14 w 18"/>
                  <a:gd name="T7" fmla="*/ 14 h 14"/>
                  <a:gd name="T8" fmla="*/ 14 w 18"/>
                  <a:gd name="T9" fmla="*/ 14 h 14"/>
                  <a:gd name="T10" fmla="*/ 17 w 18"/>
                  <a:gd name="T11" fmla="*/ 11 h 14"/>
                  <a:gd name="T12" fmla="*/ 16 w 18"/>
                  <a:gd name="T13" fmla="*/ 10 h 14"/>
                  <a:gd name="T14" fmla="*/ 5 w 18"/>
                  <a:gd name="T15" fmla="*/ 1 h 14"/>
                  <a:gd name="T16" fmla="*/ 4 w 18"/>
                  <a:gd name="T1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4">
                    <a:moveTo>
                      <a:pt x="4" y="0"/>
                    </a:moveTo>
                    <a:cubicBezTo>
                      <a:pt x="2" y="0"/>
                      <a:pt x="0" y="4"/>
                      <a:pt x="3" y="5"/>
                    </a:cubicBezTo>
                    <a:cubicBezTo>
                      <a:pt x="6" y="8"/>
                      <a:pt x="9" y="11"/>
                      <a:pt x="12" y="14"/>
                    </a:cubicBezTo>
                    <a:cubicBezTo>
                      <a:pt x="13" y="14"/>
                      <a:pt x="14" y="14"/>
                      <a:pt x="14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6" y="14"/>
                      <a:pt x="18" y="12"/>
                      <a:pt x="17" y="11"/>
                    </a:cubicBezTo>
                    <a:cubicBezTo>
                      <a:pt x="17" y="10"/>
                      <a:pt x="16" y="10"/>
                      <a:pt x="16" y="10"/>
                    </a:cubicBezTo>
                    <a:cubicBezTo>
                      <a:pt x="13" y="7"/>
                      <a:pt x="9" y="4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2" name="Freeform 135">
                <a:extLst>
                  <a:ext uri="{FF2B5EF4-FFF2-40B4-BE49-F238E27FC236}">
                    <a16:creationId xmlns:a16="http://schemas.microsoft.com/office/drawing/2014/main" xmlns="" id="{81608857-CC9D-42EE-BBA2-EF3A3104AEBB}"/>
                  </a:ext>
                </a:extLst>
              </p:cNvPr>
              <p:cNvSpPr/>
              <p:nvPr/>
            </p:nvSpPr>
            <p:spPr bwMode="auto">
              <a:xfrm>
                <a:off x="3719513" y="3019425"/>
                <a:ext cx="15875" cy="9525"/>
              </a:xfrm>
              <a:custGeom>
                <a:avLst/>
                <a:gdLst>
                  <a:gd name="T0" fmla="*/ 3 w 7"/>
                  <a:gd name="T1" fmla="*/ 0 h 5"/>
                  <a:gd name="T2" fmla="*/ 2 w 7"/>
                  <a:gd name="T3" fmla="*/ 0 h 5"/>
                  <a:gd name="T4" fmla="*/ 2 w 7"/>
                  <a:gd name="T5" fmla="*/ 0 h 5"/>
                  <a:gd name="T6" fmla="*/ 0 w 7"/>
                  <a:gd name="T7" fmla="*/ 2 h 5"/>
                  <a:gd name="T8" fmla="*/ 3 w 7"/>
                  <a:gd name="T9" fmla="*/ 5 h 5"/>
                  <a:gd name="T10" fmla="*/ 4 w 7"/>
                  <a:gd name="T11" fmla="*/ 5 h 5"/>
                  <a:gd name="T12" fmla="*/ 3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5"/>
                      <a:pt x="3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7" y="3"/>
                      <a:pt x="5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3" name="Freeform 136">
                <a:extLst>
                  <a:ext uri="{FF2B5EF4-FFF2-40B4-BE49-F238E27FC236}">
                    <a16:creationId xmlns:a16="http://schemas.microsoft.com/office/drawing/2014/main" xmlns="" id="{D748CBA3-426E-460B-A5BB-96E12BD6F40A}"/>
                  </a:ext>
                </a:extLst>
              </p:cNvPr>
              <p:cNvSpPr/>
              <p:nvPr/>
            </p:nvSpPr>
            <p:spPr bwMode="auto">
              <a:xfrm>
                <a:off x="3678238" y="3132138"/>
                <a:ext cx="36513" cy="41275"/>
              </a:xfrm>
              <a:custGeom>
                <a:avLst/>
                <a:gdLst>
                  <a:gd name="T0" fmla="*/ 3 w 17"/>
                  <a:gd name="T1" fmla="*/ 0 h 19"/>
                  <a:gd name="T2" fmla="*/ 2 w 17"/>
                  <a:gd name="T3" fmla="*/ 6 h 19"/>
                  <a:gd name="T4" fmla="*/ 11 w 17"/>
                  <a:gd name="T5" fmla="*/ 16 h 19"/>
                  <a:gd name="T6" fmla="*/ 12 w 17"/>
                  <a:gd name="T7" fmla="*/ 19 h 19"/>
                  <a:gd name="T8" fmla="*/ 14 w 17"/>
                  <a:gd name="T9" fmla="*/ 19 h 19"/>
                  <a:gd name="T10" fmla="*/ 16 w 17"/>
                  <a:gd name="T11" fmla="*/ 17 h 19"/>
                  <a:gd name="T12" fmla="*/ 16 w 17"/>
                  <a:gd name="T13" fmla="*/ 12 h 19"/>
                  <a:gd name="T14" fmla="*/ 5 w 17"/>
                  <a:gd name="T15" fmla="*/ 1 h 19"/>
                  <a:gd name="T16" fmla="*/ 3 w 17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9">
                    <a:moveTo>
                      <a:pt x="3" y="0"/>
                    </a:moveTo>
                    <a:cubicBezTo>
                      <a:pt x="1" y="0"/>
                      <a:pt x="0" y="4"/>
                      <a:pt x="2" y="6"/>
                    </a:cubicBezTo>
                    <a:cubicBezTo>
                      <a:pt x="5" y="8"/>
                      <a:pt x="12" y="11"/>
                      <a:pt x="11" y="16"/>
                    </a:cubicBezTo>
                    <a:cubicBezTo>
                      <a:pt x="11" y="17"/>
                      <a:pt x="11" y="18"/>
                      <a:pt x="12" y="19"/>
                    </a:cubicBezTo>
                    <a:cubicBezTo>
                      <a:pt x="13" y="19"/>
                      <a:pt x="13" y="19"/>
                      <a:pt x="14" y="19"/>
                    </a:cubicBezTo>
                    <a:cubicBezTo>
                      <a:pt x="15" y="19"/>
                      <a:pt x="16" y="19"/>
                      <a:pt x="16" y="17"/>
                    </a:cubicBezTo>
                    <a:cubicBezTo>
                      <a:pt x="17" y="15"/>
                      <a:pt x="17" y="13"/>
                      <a:pt x="16" y="12"/>
                    </a:cubicBezTo>
                    <a:cubicBezTo>
                      <a:pt x="14" y="7"/>
                      <a:pt x="9" y="4"/>
                      <a:pt x="5" y="1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4" name="Freeform 137">
                <a:extLst>
                  <a:ext uri="{FF2B5EF4-FFF2-40B4-BE49-F238E27FC236}">
                    <a16:creationId xmlns:a16="http://schemas.microsoft.com/office/drawing/2014/main" xmlns="" id="{9FA3172D-C48F-42A8-BD3F-21B7E58FE86A}"/>
                  </a:ext>
                </a:extLst>
              </p:cNvPr>
              <p:cNvSpPr/>
              <p:nvPr/>
            </p:nvSpPr>
            <p:spPr bwMode="auto">
              <a:xfrm>
                <a:off x="3695700" y="3098800"/>
                <a:ext cx="36513" cy="42863"/>
              </a:xfrm>
              <a:custGeom>
                <a:avLst/>
                <a:gdLst>
                  <a:gd name="T0" fmla="*/ 4 w 17"/>
                  <a:gd name="T1" fmla="*/ 0 h 20"/>
                  <a:gd name="T2" fmla="*/ 2 w 17"/>
                  <a:gd name="T3" fmla="*/ 4 h 20"/>
                  <a:gd name="T4" fmla="*/ 11 w 17"/>
                  <a:gd name="T5" fmla="*/ 17 h 20"/>
                  <a:gd name="T6" fmla="*/ 13 w 17"/>
                  <a:gd name="T7" fmla="*/ 19 h 20"/>
                  <a:gd name="T8" fmla="*/ 14 w 17"/>
                  <a:gd name="T9" fmla="*/ 20 h 20"/>
                  <a:gd name="T10" fmla="*/ 17 w 17"/>
                  <a:gd name="T11" fmla="*/ 17 h 20"/>
                  <a:gd name="T12" fmla="*/ 16 w 17"/>
                  <a:gd name="T13" fmla="*/ 13 h 20"/>
                  <a:gd name="T14" fmla="*/ 6 w 17"/>
                  <a:gd name="T15" fmla="*/ 0 h 20"/>
                  <a:gd name="T16" fmla="*/ 4 w 17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0">
                    <a:moveTo>
                      <a:pt x="4" y="0"/>
                    </a:moveTo>
                    <a:cubicBezTo>
                      <a:pt x="2" y="0"/>
                      <a:pt x="0" y="2"/>
                      <a:pt x="2" y="4"/>
                    </a:cubicBezTo>
                    <a:cubicBezTo>
                      <a:pt x="5" y="7"/>
                      <a:pt x="11" y="12"/>
                      <a:pt x="11" y="17"/>
                    </a:cubicBezTo>
                    <a:cubicBezTo>
                      <a:pt x="12" y="18"/>
                      <a:pt x="12" y="19"/>
                      <a:pt x="13" y="19"/>
                    </a:cubicBezTo>
                    <a:cubicBezTo>
                      <a:pt x="13" y="19"/>
                      <a:pt x="14" y="20"/>
                      <a:pt x="14" y="20"/>
                    </a:cubicBezTo>
                    <a:cubicBezTo>
                      <a:pt x="16" y="20"/>
                      <a:pt x="17" y="19"/>
                      <a:pt x="17" y="17"/>
                    </a:cubicBezTo>
                    <a:cubicBezTo>
                      <a:pt x="17" y="16"/>
                      <a:pt x="17" y="14"/>
                      <a:pt x="16" y="13"/>
                    </a:cubicBezTo>
                    <a:cubicBezTo>
                      <a:pt x="14" y="8"/>
                      <a:pt x="10" y="4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5" name="Freeform 138">
                <a:extLst>
                  <a:ext uri="{FF2B5EF4-FFF2-40B4-BE49-F238E27FC236}">
                    <a16:creationId xmlns:a16="http://schemas.microsoft.com/office/drawing/2014/main" xmlns="" id="{D7542225-DB3F-4185-9A8B-24EC5311EE8C}"/>
                  </a:ext>
                </a:extLst>
              </p:cNvPr>
              <p:cNvSpPr/>
              <p:nvPr/>
            </p:nvSpPr>
            <p:spPr bwMode="auto">
              <a:xfrm>
                <a:off x="3708400" y="3028950"/>
                <a:ext cx="50800" cy="69850"/>
              </a:xfrm>
              <a:custGeom>
                <a:avLst/>
                <a:gdLst>
                  <a:gd name="T0" fmla="*/ 3 w 23"/>
                  <a:gd name="T1" fmla="*/ 0 h 32"/>
                  <a:gd name="T2" fmla="*/ 3 w 23"/>
                  <a:gd name="T3" fmla="*/ 0 h 32"/>
                  <a:gd name="T4" fmla="*/ 1 w 23"/>
                  <a:gd name="T5" fmla="*/ 4 h 32"/>
                  <a:gd name="T6" fmla="*/ 1 w 23"/>
                  <a:gd name="T7" fmla="*/ 5 h 32"/>
                  <a:gd name="T8" fmla="*/ 17 w 23"/>
                  <a:gd name="T9" fmla="*/ 30 h 32"/>
                  <a:gd name="T10" fmla="*/ 18 w 23"/>
                  <a:gd name="T11" fmla="*/ 31 h 32"/>
                  <a:gd name="T12" fmla="*/ 20 w 23"/>
                  <a:gd name="T13" fmla="*/ 32 h 32"/>
                  <a:gd name="T14" fmla="*/ 22 w 23"/>
                  <a:gd name="T15" fmla="*/ 28 h 32"/>
                  <a:gd name="T16" fmla="*/ 21 w 23"/>
                  <a:gd name="T17" fmla="*/ 26 h 32"/>
                  <a:gd name="T18" fmla="*/ 5 w 23"/>
                  <a:gd name="T19" fmla="*/ 1 h 32"/>
                  <a:gd name="T20" fmla="*/ 3 w 23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32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8" y="12"/>
                      <a:pt x="14" y="21"/>
                      <a:pt x="17" y="30"/>
                    </a:cubicBezTo>
                    <a:cubicBezTo>
                      <a:pt x="17" y="30"/>
                      <a:pt x="18" y="31"/>
                      <a:pt x="18" y="31"/>
                    </a:cubicBezTo>
                    <a:cubicBezTo>
                      <a:pt x="18" y="31"/>
                      <a:pt x="19" y="32"/>
                      <a:pt x="20" y="32"/>
                    </a:cubicBezTo>
                    <a:cubicBezTo>
                      <a:pt x="21" y="32"/>
                      <a:pt x="23" y="30"/>
                      <a:pt x="22" y="28"/>
                    </a:cubicBezTo>
                    <a:cubicBezTo>
                      <a:pt x="22" y="27"/>
                      <a:pt x="22" y="26"/>
                      <a:pt x="21" y="26"/>
                    </a:cubicBezTo>
                    <a:cubicBezTo>
                      <a:pt x="18" y="16"/>
                      <a:pt x="12" y="8"/>
                      <a:pt x="5" y="1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6" name="Freeform 139">
                <a:extLst>
                  <a:ext uri="{FF2B5EF4-FFF2-40B4-BE49-F238E27FC236}">
                    <a16:creationId xmlns:a16="http://schemas.microsoft.com/office/drawing/2014/main" xmlns="" id="{72EDBBE0-9284-432D-8EB9-B3D4CCBF45A9}"/>
                  </a:ext>
                </a:extLst>
              </p:cNvPr>
              <p:cNvSpPr/>
              <p:nvPr/>
            </p:nvSpPr>
            <p:spPr bwMode="auto">
              <a:xfrm>
                <a:off x="3743325" y="3009900"/>
                <a:ext cx="46038" cy="58738"/>
              </a:xfrm>
              <a:custGeom>
                <a:avLst/>
                <a:gdLst>
                  <a:gd name="T0" fmla="*/ 3 w 21"/>
                  <a:gd name="T1" fmla="*/ 0 h 27"/>
                  <a:gd name="T2" fmla="*/ 1 w 21"/>
                  <a:gd name="T3" fmla="*/ 4 h 27"/>
                  <a:gd name="T4" fmla="*/ 14 w 21"/>
                  <a:gd name="T5" fmla="*/ 24 h 27"/>
                  <a:gd name="T6" fmla="*/ 16 w 21"/>
                  <a:gd name="T7" fmla="*/ 26 h 27"/>
                  <a:gd name="T8" fmla="*/ 17 w 21"/>
                  <a:gd name="T9" fmla="*/ 27 h 27"/>
                  <a:gd name="T10" fmla="*/ 19 w 21"/>
                  <a:gd name="T11" fmla="*/ 22 h 27"/>
                  <a:gd name="T12" fmla="*/ 18 w 21"/>
                  <a:gd name="T13" fmla="*/ 21 h 27"/>
                  <a:gd name="T14" fmla="*/ 6 w 21"/>
                  <a:gd name="T15" fmla="*/ 1 h 27"/>
                  <a:gd name="T16" fmla="*/ 3 w 21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">
                    <a:moveTo>
                      <a:pt x="3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5" y="11"/>
                      <a:pt x="9" y="18"/>
                      <a:pt x="14" y="24"/>
                    </a:cubicBezTo>
                    <a:cubicBezTo>
                      <a:pt x="15" y="25"/>
                      <a:pt x="15" y="25"/>
                      <a:pt x="16" y="26"/>
                    </a:cubicBezTo>
                    <a:cubicBezTo>
                      <a:pt x="16" y="26"/>
                      <a:pt x="17" y="27"/>
                      <a:pt x="17" y="27"/>
                    </a:cubicBezTo>
                    <a:cubicBezTo>
                      <a:pt x="19" y="27"/>
                      <a:pt x="21" y="24"/>
                      <a:pt x="19" y="22"/>
                    </a:cubicBezTo>
                    <a:cubicBezTo>
                      <a:pt x="19" y="22"/>
                      <a:pt x="19" y="21"/>
                      <a:pt x="18" y="21"/>
                    </a:cubicBezTo>
                    <a:cubicBezTo>
                      <a:pt x="14" y="15"/>
                      <a:pt x="10" y="8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7" name="Freeform 140">
                <a:extLst>
                  <a:ext uri="{FF2B5EF4-FFF2-40B4-BE49-F238E27FC236}">
                    <a16:creationId xmlns:a16="http://schemas.microsoft.com/office/drawing/2014/main" xmlns="" id="{718B8ADC-1B94-4D12-885A-052C5F4C145E}"/>
                  </a:ext>
                </a:extLst>
              </p:cNvPr>
              <p:cNvSpPr/>
              <p:nvPr/>
            </p:nvSpPr>
            <p:spPr bwMode="auto">
              <a:xfrm>
                <a:off x="3798888" y="3008313"/>
                <a:ext cx="39688" cy="30163"/>
              </a:xfrm>
              <a:custGeom>
                <a:avLst/>
                <a:gdLst>
                  <a:gd name="T0" fmla="*/ 4 w 18"/>
                  <a:gd name="T1" fmla="*/ 0 h 14"/>
                  <a:gd name="T2" fmla="*/ 3 w 18"/>
                  <a:gd name="T3" fmla="*/ 0 h 14"/>
                  <a:gd name="T4" fmla="*/ 3 w 18"/>
                  <a:gd name="T5" fmla="*/ 5 h 14"/>
                  <a:gd name="T6" fmla="*/ 10 w 18"/>
                  <a:gd name="T7" fmla="*/ 7 h 14"/>
                  <a:gd name="T8" fmla="*/ 13 w 18"/>
                  <a:gd name="T9" fmla="*/ 11 h 14"/>
                  <a:gd name="T10" fmla="*/ 13 w 18"/>
                  <a:gd name="T11" fmla="*/ 12 h 14"/>
                  <a:gd name="T12" fmla="*/ 15 w 18"/>
                  <a:gd name="T13" fmla="*/ 14 h 14"/>
                  <a:gd name="T14" fmla="*/ 18 w 18"/>
                  <a:gd name="T15" fmla="*/ 11 h 14"/>
                  <a:gd name="T16" fmla="*/ 18 w 18"/>
                  <a:gd name="T17" fmla="*/ 10 h 14"/>
                  <a:gd name="T18" fmla="*/ 18 w 18"/>
                  <a:gd name="T19" fmla="*/ 10 h 14"/>
                  <a:gd name="T20" fmla="*/ 14 w 18"/>
                  <a:gd name="T21" fmla="*/ 3 h 14"/>
                  <a:gd name="T22" fmla="*/ 9 w 18"/>
                  <a:gd name="T23" fmla="*/ 1 h 14"/>
                  <a:gd name="T24" fmla="*/ 5 w 18"/>
                  <a:gd name="T25" fmla="*/ 0 h 14"/>
                  <a:gd name="T26" fmla="*/ 4 w 18"/>
                  <a:gd name="T2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4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1" y="1"/>
                      <a:pt x="0" y="4"/>
                      <a:pt x="3" y="5"/>
                    </a:cubicBezTo>
                    <a:cubicBezTo>
                      <a:pt x="5" y="5"/>
                      <a:pt x="8" y="6"/>
                      <a:pt x="10" y="7"/>
                    </a:cubicBezTo>
                    <a:cubicBezTo>
                      <a:pt x="11" y="8"/>
                      <a:pt x="12" y="9"/>
                      <a:pt x="13" y="11"/>
                    </a:cubicBezTo>
                    <a:cubicBezTo>
                      <a:pt x="13" y="11"/>
                      <a:pt x="13" y="12"/>
                      <a:pt x="13" y="12"/>
                    </a:cubicBezTo>
                    <a:cubicBezTo>
                      <a:pt x="13" y="13"/>
                      <a:pt x="14" y="14"/>
                      <a:pt x="15" y="14"/>
                    </a:cubicBezTo>
                    <a:cubicBezTo>
                      <a:pt x="17" y="14"/>
                      <a:pt x="18" y="13"/>
                      <a:pt x="18" y="11"/>
                    </a:cubicBezTo>
                    <a:cubicBezTo>
                      <a:pt x="18" y="11"/>
                      <a:pt x="18" y="10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7" y="7"/>
                      <a:pt x="16" y="5"/>
                      <a:pt x="14" y="3"/>
                    </a:cubicBezTo>
                    <a:cubicBezTo>
                      <a:pt x="12" y="2"/>
                      <a:pt x="10" y="1"/>
                      <a:pt x="9" y="1"/>
                    </a:cubicBezTo>
                    <a:cubicBezTo>
                      <a:pt x="7" y="0"/>
                      <a:pt x="6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8" name="Freeform 141">
                <a:extLst>
                  <a:ext uri="{FF2B5EF4-FFF2-40B4-BE49-F238E27FC236}">
                    <a16:creationId xmlns:a16="http://schemas.microsoft.com/office/drawing/2014/main" xmlns="" id="{3C879F96-CFFA-4BD1-A26F-6822C98319BE}"/>
                  </a:ext>
                </a:extLst>
              </p:cNvPr>
              <p:cNvSpPr/>
              <p:nvPr/>
            </p:nvSpPr>
            <p:spPr bwMode="auto">
              <a:xfrm>
                <a:off x="3849688" y="2984500"/>
                <a:ext cx="12700" cy="12700"/>
              </a:xfrm>
              <a:custGeom>
                <a:avLst/>
                <a:gdLst>
                  <a:gd name="T0" fmla="*/ 3 w 6"/>
                  <a:gd name="T1" fmla="*/ 0 h 6"/>
                  <a:gd name="T2" fmla="*/ 2 w 6"/>
                  <a:gd name="T3" fmla="*/ 1 h 6"/>
                  <a:gd name="T4" fmla="*/ 2 w 6"/>
                  <a:gd name="T5" fmla="*/ 5 h 6"/>
                  <a:gd name="T6" fmla="*/ 3 w 6"/>
                  <a:gd name="T7" fmla="*/ 6 h 6"/>
                  <a:gd name="T8" fmla="*/ 5 w 6"/>
                  <a:gd name="T9" fmla="*/ 6 h 6"/>
                  <a:gd name="T10" fmla="*/ 5 w 6"/>
                  <a:gd name="T11" fmla="*/ 1 h 6"/>
                  <a:gd name="T12" fmla="*/ 3 w 6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cubicBezTo>
                      <a:pt x="3" y="0"/>
                      <a:pt x="2" y="0"/>
                      <a:pt x="2" y="1"/>
                    </a:cubicBezTo>
                    <a:cubicBezTo>
                      <a:pt x="0" y="2"/>
                      <a:pt x="0" y="4"/>
                      <a:pt x="2" y="5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6" y="5"/>
                      <a:pt x="6" y="2"/>
                      <a:pt x="5" y="1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19" name="Freeform 142">
                <a:extLst>
                  <a:ext uri="{FF2B5EF4-FFF2-40B4-BE49-F238E27FC236}">
                    <a16:creationId xmlns:a16="http://schemas.microsoft.com/office/drawing/2014/main" xmlns="" id="{6736619F-510A-4FEE-87FA-A16C5AF47131}"/>
                  </a:ext>
                </a:extLst>
              </p:cNvPr>
              <p:cNvSpPr/>
              <p:nvPr/>
            </p:nvSpPr>
            <p:spPr bwMode="auto">
              <a:xfrm>
                <a:off x="2771775" y="2260600"/>
                <a:ext cx="34925" cy="88900"/>
              </a:xfrm>
              <a:custGeom>
                <a:avLst/>
                <a:gdLst>
                  <a:gd name="T0" fmla="*/ 3 w 16"/>
                  <a:gd name="T1" fmla="*/ 0 h 41"/>
                  <a:gd name="T2" fmla="*/ 3 w 16"/>
                  <a:gd name="T3" fmla="*/ 0 h 41"/>
                  <a:gd name="T4" fmla="*/ 1 w 16"/>
                  <a:gd name="T5" fmla="*/ 4 h 41"/>
                  <a:gd name="T6" fmla="*/ 1 w 16"/>
                  <a:gd name="T7" fmla="*/ 6 h 41"/>
                  <a:gd name="T8" fmla="*/ 11 w 16"/>
                  <a:gd name="T9" fmla="*/ 39 h 41"/>
                  <a:gd name="T10" fmla="*/ 13 w 16"/>
                  <a:gd name="T11" fmla="*/ 41 h 41"/>
                  <a:gd name="T12" fmla="*/ 16 w 16"/>
                  <a:gd name="T13" fmla="*/ 37 h 41"/>
                  <a:gd name="T14" fmla="*/ 9 w 16"/>
                  <a:gd name="T15" fmla="*/ 13 h 41"/>
                  <a:gd name="T16" fmla="*/ 6 w 16"/>
                  <a:gd name="T17" fmla="*/ 4 h 41"/>
                  <a:gd name="T18" fmla="*/ 6 w 16"/>
                  <a:gd name="T19" fmla="*/ 2 h 41"/>
                  <a:gd name="T20" fmla="*/ 3 w 16"/>
                  <a:gd name="T2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41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1" y="4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4" y="17"/>
                      <a:pt x="8" y="28"/>
                      <a:pt x="11" y="39"/>
                    </a:cubicBezTo>
                    <a:cubicBezTo>
                      <a:pt x="11" y="40"/>
                      <a:pt x="12" y="41"/>
                      <a:pt x="13" y="41"/>
                    </a:cubicBezTo>
                    <a:cubicBezTo>
                      <a:pt x="15" y="41"/>
                      <a:pt x="16" y="39"/>
                      <a:pt x="16" y="37"/>
                    </a:cubicBezTo>
                    <a:cubicBezTo>
                      <a:pt x="14" y="29"/>
                      <a:pt x="11" y="21"/>
                      <a:pt x="9" y="13"/>
                    </a:cubicBezTo>
                    <a:cubicBezTo>
                      <a:pt x="8" y="10"/>
                      <a:pt x="7" y="7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0" name="Freeform 143">
                <a:extLst>
                  <a:ext uri="{FF2B5EF4-FFF2-40B4-BE49-F238E27FC236}">
                    <a16:creationId xmlns:a16="http://schemas.microsoft.com/office/drawing/2014/main" xmlns="" id="{12E70D16-9E5B-4DAB-9F3D-8C2EF1F1D921}"/>
                  </a:ext>
                </a:extLst>
              </p:cNvPr>
              <p:cNvSpPr/>
              <p:nvPr/>
            </p:nvSpPr>
            <p:spPr bwMode="auto">
              <a:xfrm>
                <a:off x="2806700" y="2300288"/>
                <a:ext cx="17463" cy="26988"/>
              </a:xfrm>
              <a:custGeom>
                <a:avLst/>
                <a:gdLst>
                  <a:gd name="T0" fmla="*/ 3 w 8"/>
                  <a:gd name="T1" fmla="*/ 0 h 13"/>
                  <a:gd name="T2" fmla="*/ 0 w 8"/>
                  <a:gd name="T3" fmla="*/ 2 h 13"/>
                  <a:gd name="T4" fmla="*/ 0 w 8"/>
                  <a:gd name="T5" fmla="*/ 4 h 13"/>
                  <a:gd name="T6" fmla="*/ 3 w 8"/>
                  <a:gd name="T7" fmla="*/ 11 h 13"/>
                  <a:gd name="T8" fmla="*/ 5 w 8"/>
                  <a:gd name="T9" fmla="*/ 13 h 13"/>
                  <a:gd name="T10" fmla="*/ 7 w 8"/>
                  <a:gd name="T11" fmla="*/ 12 h 13"/>
                  <a:gd name="T12" fmla="*/ 8 w 8"/>
                  <a:gd name="T13" fmla="*/ 9 h 13"/>
                  <a:gd name="T14" fmla="*/ 7 w 8"/>
                  <a:gd name="T15" fmla="*/ 7 h 13"/>
                  <a:gd name="T16" fmla="*/ 5 w 8"/>
                  <a:gd name="T17" fmla="*/ 1 h 13"/>
                  <a:gd name="T18" fmla="*/ 3 w 8"/>
                  <a:gd name="T1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13">
                    <a:moveTo>
                      <a:pt x="3" y="0"/>
                    </a:moveTo>
                    <a:cubicBezTo>
                      <a:pt x="2" y="0"/>
                      <a:pt x="0" y="0"/>
                      <a:pt x="0" y="2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1" y="6"/>
                      <a:pt x="2" y="9"/>
                      <a:pt x="3" y="11"/>
                    </a:cubicBezTo>
                    <a:cubicBezTo>
                      <a:pt x="3" y="12"/>
                      <a:pt x="4" y="13"/>
                      <a:pt x="5" y="13"/>
                    </a:cubicBezTo>
                    <a:cubicBezTo>
                      <a:pt x="6" y="13"/>
                      <a:pt x="6" y="12"/>
                      <a:pt x="7" y="12"/>
                    </a:cubicBezTo>
                    <a:cubicBezTo>
                      <a:pt x="8" y="11"/>
                      <a:pt x="8" y="10"/>
                      <a:pt x="8" y="9"/>
                    </a:cubicBezTo>
                    <a:cubicBezTo>
                      <a:pt x="7" y="8"/>
                      <a:pt x="7" y="8"/>
                      <a:pt x="7" y="7"/>
                    </a:cubicBezTo>
                    <a:cubicBezTo>
                      <a:pt x="6" y="5"/>
                      <a:pt x="6" y="3"/>
                      <a:pt x="5" y="1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1" name="Freeform 144">
                <a:extLst>
                  <a:ext uri="{FF2B5EF4-FFF2-40B4-BE49-F238E27FC236}">
                    <a16:creationId xmlns:a16="http://schemas.microsoft.com/office/drawing/2014/main" xmlns="" id="{29964990-43D8-4018-8C05-DF2013377D46}"/>
                  </a:ext>
                </a:extLst>
              </p:cNvPr>
              <p:cNvSpPr/>
              <p:nvPr/>
            </p:nvSpPr>
            <p:spPr bwMode="auto">
              <a:xfrm>
                <a:off x="3698875" y="2368550"/>
                <a:ext cx="19050" cy="65088"/>
              </a:xfrm>
              <a:custGeom>
                <a:avLst/>
                <a:gdLst>
                  <a:gd name="T0" fmla="*/ 3 w 9"/>
                  <a:gd name="T1" fmla="*/ 0 h 30"/>
                  <a:gd name="T2" fmla="*/ 1 w 9"/>
                  <a:gd name="T3" fmla="*/ 4 h 30"/>
                  <a:gd name="T4" fmla="*/ 1 w 9"/>
                  <a:gd name="T5" fmla="*/ 6 h 30"/>
                  <a:gd name="T6" fmla="*/ 3 w 9"/>
                  <a:gd name="T7" fmla="*/ 20 h 30"/>
                  <a:gd name="T8" fmla="*/ 3 w 9"/>
                  <a:gd name="T9" fmla="*/ 28 h 30"/>
                  <a:gd name="T10" fmla="*/ 6 w 9"/>
                  <a:gd name="T11" fmla="*/ 30 h 30"/>
                  <a:gd name="T12" fmla="*/ 9 w 9"/>
                  <a:gd name="T13" fmla="*/ 26 h 30"/>
                  <a:gd name="T14" fmla="*/ 8 w 9"/>
                  <a:gd name="T15" fmla="*/ 14 h 30"/>
                  <a:gd name="T16" fmla="*/ 6 w 9"/>
                  <a:gd name="T17" fmla="*/ 4 h 30"/>
                  <a:gd name="T18" fmla="*/ 5 w 9"/>
                  <a:gd name="T19" fmla="*/ 2 h 30"/>
                  <a:gd name="T20" fmla="*/ 3 w 9"/>
                  <a:gd name="T2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30">
                    <a:moveTo>
                      <a:pt x="3" y="0"/>
                    </a:moveTo>
                    <a:cubicBezTo>
                      <a:pt x="1" y="0"/>
                      <a:pt x="0" y="2"/>
                      <a:pt x="1" y="4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3" y="11"/>
                      <a:pt x="3" y="15"/>
                      <a:pt x="3" y="20"/>
                    </a:cubicBezTo>
                    <a:cubicBezTo>
                      <a:pt x="3" y="23"/>
                      <a:pt x="3" y="25"/>
                      <a:pt x="3" y="28"/>
                    </a:cubicBezTo>
                    <a:cubicBezTo>
                      <a:pt x="4" y="29"/>
                      <a:pt x="5" y="30"/>
                      <a:pt x="6" y="30"/>
                    </a:cubicBezTo>
                    <a:cubicBezTo>
                      <a:pt x="7" y="30"/>
                      <a:pt x="9" y="28"/>
                      <a:pt x="9" y="26"/>
                    </a:cubicBezTo>
                    <a:cubicBezTo>
                      <a:pt x="8" y="22"/>
                      <a:pt x="8" y="18"/>
                      <a:pt x="8" y="14"/>
                    </a:cubicBezTo>
                    <a:cubicBezTo>
                      <a:pt x="7" y="11"/>
                      <a:pt x="7" y="7"/>
                      <a:pt x="6" y="4"/>
                    </a:cubicBezTo>
                    <a:cubicBezTo>
                      <a:pt x="6" y="3"/>
                      <a:pt x="5" y="2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2" name="Freeform 145">
                <a:extLst>
                  <a:ext uri="{FF2B5EF4-FFF2-40B4-BE49-F238E27FC236}">
                    <a16:creationId xmlns:a16="http://schemas.microsoft.com/office/drawing/2014/main" xmlns="" id="{E3723245-B4AB-4DFC-A073-97A0C1C60181}"/>
                  </a:ext>
                </a:extLst>
              </p:cNvPr>
              <p:cNvSpPr/>
              <p:nvPr/>
            </p:nvSpPr>
            <p:spPr bwMode="auto">
              <a:xfrm>
                <a:off x="3729038" y="2366963"/>
                <a:ext cx="15875" cy="87313"/>
              </a:xfrm>
              <a:custGeom>
                <a:avLst/>
                <a:gdLst>
                  <a:gd name="T0" fmla="*/ 3 w 8"/>
                  <a:gd name="T1" fmla="*/ 0 h 41"/>
                  <a:gd name="T2" fmla="*/ 0 w 8"/>
                  <a:gd name="T3" fmla="*/ 4 h 41"/>
                  <a:gd name="T4" fmla="*/ 1 w 8"/>
                  <a:gd name="T5" fmla="*/ 6 h 41"/>
                  <a:gd name="T6" fmla="*/ 1 w 8"/>
                  <a:gd name="T7" fmla="*/ 12 h 41"/>
                  <a:gd name="T8" fmla="*/ 2 w 8"/>
                  <a:gd name="T9" fmla="*/ 38 h 41"/>
                  <a:gd name="T10" fmla="*/ 2 w 8"/>
                  <a:gd name="T11" fmla="*/ 38 h 41"/>
                  <a:gd name="T12" fmla="*/ 4 w 8"/>
                  <a:gd name="T13" fmla="*/ 41 h 41"/>
                  <a:gd name="T14" fmla="*/ 7 w 8"/>
                  <a:gd name="T15" fmla="*/ 38 h 41"/>
                  <a:gd name="T16" fmla="*/ 7 w 8"/>
                  <a:gd name="T17" fmla="*/ 35 h 41"/>
                  <a:gd name="T18" fmla="*/ 7 w 8"/>
                  <a:gd name="T19" fmla="*/ 11 h 41"/>
                  <a:gd name="T20" fmla="*/ 6 w 8"/>
                  <a:gd name="T21" fmla="*/ 6 h 41"/>
                  <a:gd name="T22" fmla="*/ 5 w 8"/>
                  <a:gd name="T23" fmla="*/ 2 h 41"/>
                  <a:gd name="T24" fmla="*/ 3 w 8"/>
                  <a:gd name="T2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41">
                    <a:moveTo>
                      <a:pt x="3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4"/>
                      <a:pt x="1" y="5"/>
                      <a:pt x="1" y="6"/>
                    </a:cubicBezTo>
                    <a:cubicBezTo>
                      <a:pt x="1" y="8"/>
                      <a:pt x="1" y="10"/>
                      <a:pt x="1" y="12"/>
                    </a:cubicBezTo>
                    <a:cubicBezTo>
                      <a:pt x="2" y="21"/>
                      <a:pt x="2" y="29"/>
                      <a:pt x="2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1" y="40"/>
                      <a:pt x="3" y="41"/>
                      <a:pt x="4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7" y="37"/>
                      <a:pt x="7" y="36"/>
                      <a:pt x="7" y="35"/>
                    </a:cubicBezTo>
                    <a:cubicBezTo>
                      <a:pt x="8" y="27"/>
                      <a:pt x="7" y="19"/>
                      <a:pt x="7" y="11"/>
                    </a:cubicBezTo>
                    <a:cubicBezTo>
                      <a:pt x="6" y="10"/>
                      <a:pt x="6" y="8"/>
                      <a:pt x="6" y="6"/>
                    </a:cubicBezTo>
                    <a:cubicBezTo>
                      <a:pt x="6" y="5"/>
                      <a:pt x="6" y="4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23" name="Freeform 146">
                <a:extLst>
                  <a:ext uri="{FF2B5EF4-FFF2-40B4-BE49-F238E27FC236}">
                    <a16:creationId xmlns:a16="http://schemas.microsoft.com/office/drawing/2014/main" xmlns="" id="{79C81774-DA9E-411A-8710-2EA924549F52}"/>
                  </a:ext>
                </a:extLst>
              </p:cNvPr>
              <p:cNvSpPr/>
              <p:nvPr/>
            </p:nvSpPr>
            <p:spPr bwMode="auto">
              <a:xfrm>
                <a:off x="3760788" y="2351088"/>
                <a:ext cx="19050" cy="63500"/>
              </a:xfrm>
              <a:custGeom>
                <a:avLst/>
                <a:gdLst>
                  <a:gd name="T0" fmla="*/ 6 w 9"/>
                  <a:gd name="T1" fmla="*/ 0 h 29"/>
                  <a:gd name="T2" fmla="*/ 4 w 9"/>
                  <a:gd name="T3" fmla="*/ 1 h 29"/>
                  <a:gd name="T4" fmla="*/ 1 w 9"/>
                  <a:gd name="T5" fmla="*/ 13 h 29"/>
                  <a:gd name="T6" fmla="*/ 0 w 9"/>
                  <a:gd name="T7" fmla="*/ 16 h 29"/>
                  <a:gd name="T8" fmla="*/ 0 w 9"/>
                  <a:gd name="T9" fmla="*/ 27 h 29"/>
                  <a:gd name="T10" fmla="*/ 3 w 9"/>
                  <a:gd name="T11" fmla="*/ 29 h 29"/>
                  <a:gd name="T12" fmla="*/ 5 w 9"/>
                  <a:gd name="T13" fmla="*/ 27 h 29"/>
                  <a:gd name="T14" fmla="*/ 6 w 9"/>
                  <a:gd name="T15" fmla="*/ 14 h 29"/>
                  <a:gd name="T16" fmla="*/ 9 w 9"/>
                  <a:gd name="T17" fmla="*/ 3 h 29"/>
                  <a:gd name="T18" fmla="*/ 8 w 9"/>
                  <a:gd name="T19" fmla="*/ 0 h 29"/>
                  <a:gd name="T20" fmla="*/ 6 w 9"/>
                  <a:gd name="T2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29">
                    <a:moveTo>
                      <a:pt x="6" y="0"/>
                    </a:moveTo>
                    <a:cubicBezTo>
                      <a:pt x="5" y="0"/>
                      <a:pt x="4" y="0"/>
                      <a:pt x="4" y="1"/>
                    </a:cubicBezTo>
                    <a:cubicBezTo>
                      <a:pt x="3" y="5"/>
                      <a:pt x="2" y="9"/>
                      <a:pt x="1" y="13"/>
                    </a:cubicBezTo>
                    <a:cubicBezTo>
                      <a:pt x="1" y="14"/>
                      <a:pt x="1" y="15"/>
                      <a:pt x="0" y="16"/>
                    </a:cubicBezTo>
                    <a:cubicBezTo>
                      <a:pt x="0" y="20"/>
                      <a:pt x="0" y="23"/>
                      <a:pt x="0" y="27"/>
                    </a:cubicBezTo>
                    <a:cubicBezTo>
                      <a:pt x="0" y="28"/>
                      <a:pt x="2" y="29"/>
                      <a:pt x="3" y="29"/>
                    </a:cubicBezTo>
                    <a:cubicBezTo>
                      <a:pt x="4" y="29"/>
                      <a:pt x="5" y="28"/>
                      <a:pt x="5" y="27"/>
                    </a:cubicBezTo>
                    <a:cubicBezTo>
                      <a:pt x="5" y="22"/>
                      <a:pt x="6" y="18"/>
                      <a:pt x="6" y="14"/>
                    </a:cubicBezTo>
                    <a:cubicBezTo>
                      <a:pt x="7" y="10"/>
                      <a:pt x="8" y="7"/>
                      <a:pt x="9" y="3"/>
                    </a:cubicBezTo>
                    <a:cubicBezTo>
                      <a:pt x="9" y="2"/>
                      <a:pt x="9" y="1"/>
                      <a:pt x="8" y="0"/>
                    </a:cubicBezTo>
                    <a:cubicBezTo>
                      <a:pt x="8" y="0"/>
                      <a:pt x="7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15" name="组合 160">
              <a:extLst>
                <a:ext uri="{FF2B5EF4-FFF2-40B4-BE49-F238E27FC236}">
                  <a16:creationId xmlns:a16="http://schemas.microsoft.com/office/drawing/2014/main" xmlns="" id="{4D4FE250-39EA-4D26-84BC-B621187482B1}"/>
                </a:ext>
              </a:extLst>
            </p:cNvPr>
            <p:cNvGrpSpPr/>
            <p:nvPr/>
          </p:nvGrpSpPr>
          <p:grpSpPr>
            <a:xfrm>
              <a:off x="1953920" y="1830689"/>
              <a:ext cx="1466131" cy="1280346"/>
              <a:chOff x="2487613" y="2089150"/>
              <a:chExt cx="1616075" cy="1411288"/>
            </a:xfrm>
            <a:grpFill/>
          </p:grpSpPr>
          <p:sp>
            <p:nvSpPr>
              <p:cNvPr id="16" name="Freeform 28">
                <a:extLst>
                  <a:ext uri="{FF2B5EF4-FFF2-40B4-BE49-F238E27FC236}">
                    <a16:creationId xmlns:a16="http://schemas.microsoft.com/office/drawing/2014/main" xmlns="" id="{1E287199-F84F-4CE6-BB01-EEEB5ECD3AB6}"/>
                  </a:ext>
                </a:extLst>
              </p:cNvPr>
              <p:cNvSpPr/>
              <p:nvPr/>
            </p:nvSpPr>
            <p:spPr bwMode="auto">
              <a:xfrm>
                <a:off x="3046413" y="2981325"/>
                <a:ext cx="15875" cy="11113"/>
              </a:xfrm>
              <a:custGeom>
                <a:avLst/>
                <a:gdLst>
                  <a:gd name="T0" fmla="*/ 4 w 8"/>
                  <a:gd name="T1" fmla="*/ 0 h 5"/>
                  <a:gd name="T2" fmla="*/ 3 w 8"/>
                  <a:gd name="T3" fmla="*/ 0 h 5"/>
                  <a:gd name="T4" fmla="*/ 4 w 8"/>
                  <a:gd name="T5" fmla="*/ 5 h 5"/>
                  <a:gd name="T6" fmla="*/ 6 w 8"/>
                  <a:gd name="T7" fmla="*/ 5 h 5"/>
                  <a:gd name="T8" fmla="*/ 4 w 8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0" y="2"/>
                      <a:pt x="2" y="5"/>
                      <a:pt x="4" y="5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8" y="3"/>
                      <a:pt x="7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7" name="Freeform 32">
                <a:extLst>
                  <a:ext uri="{FF2B5EF4-FFF2-40B4-BE49-F238E27FC236}">
                    <a16:creationId xmlns:a16="http://schemas.microsoft.com/office/drawing/2014/main" xmlns="" id="{5E08B6C7-FEF2-4C8F-AE3C-C2D7C34691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87613" y="2089150"/>
                <a:ext cx="1422400" cy="1387475"/>
              </a:xfrm>
              <a:custGeom>
                <a:avLst/>
                <a:gdLst>
                  <a:gd name="T0" fmla="*/ 177 w 660"/>
                  <a:gd name="T1" fmla="*/ 575 h 645"/>
                  <a:gd name="T2" fmla="*/ 245 w 660"/>
                  <a:gd name="T3" fmla="*/ 564 h 645"/>
                  <a:gd name="T4" fmla="*/ 200 w 660"/>
                  <a:gd name="T5" fmla="*/ 586 h 645"/>
                  <a:gd name="T6" fmla="*/ 213 w 660"/>
                  <a:gd name="T7" fmla="*/ 584 h 645"/>
                  <a:gd name="T8" fmla="*/ 227 w 660"/>
                  <a:gd name="T9" fmla="*/ 580 h 645"/>
                  <a:gd name="T10" fmla="*/ 247 w 660"/>
                  <a:gd name="T11" fmla="*/ 568 h 645"/>
                  <a:gd name="T12" fmla="*/ 250 w 660"/>
                  <a:gd name="T13" fmla="*/ 561 h 645"/>
                  <a:gd name="T14" fmla="*/ 301 w 660"/>
                  <a:gd name="T15" fmla="*/ 575 h 645"/>
                  <a:gd name="T16" fmla="*/ 386 w 660"/>
                  <a:gd name="T17" fmla="*/ 640 h 645"/>
                  <a:gd name="T18" fmla="*/ 340 w 660"/>
                  <a:gd name="T19" fmla="*/ 582 h 645"/>
                  <a:gd name="T20" fmla="*/ 314 w 660"/>
                  <a:gd name="T21" fmla="*/ 576 h 645"/>
                  <a:gd name="T22" fmla="*/ 269 w 660"/>
                  <a:gd name="T23" fmla="*/ 557 h 645"/>
                  <a:gd name="T24" fmla="*/ 141 w 660"/>
                  <a:gd name="T25" fmla="*/ 546 h 645"/>
                  <a:gd name="T26" fmla="*/ 171 w 660"/>
                  <a:gd name="T27" fmla="*/ 578 h 645"/>
                  <a:gd name="T28" fmla="*/ 128 w 660"/>
                  <a:gd name="T29" fmla="*/ 521 h 645"/>
                  <a:gd name="T30" fmla="*/ 395 w 660"/>
                  <a:gd name="T31" fmla="*/ 638 h 645"/>
                  <a:gd name="T32" fmla="*/ 467 w 660"/>
                  <a:gd name="T33" fmla="*/ 622 h 645"/>
                  <a:gd name="T34" fmla="*/ 530 w 660"/>
                  <a:gd name="T35" fmla="*/ 577 h 645"/>
                  <a:gd name="T36" fmla="*/ 526 w 660"/>
                  <a:gd name="T37" fmla="*/ 542 h 645"/>
                  <a:gd name="T38" fmla="*/ 619 w 660"/>
                  <a:gd name="T39" fmla="*/ 428 h 645"/>
                  <a:gd name="T40" fmla="*/ 582 w 660"/>
                  <a:gd name="T41" fmla="*/ 420 h 645"/>
                  <a:gd name="T42" fmla="*/ 528 w 660"/>
                  <a:gd name="T43" fmla="*/ 514 h 645"/>
                  <a:gd name="T44" fmla="*/ 552 w 660"/>
                  <a:gd name="T45" fmla="*/ 482 h 645"/>
                  <a:gd name="T46" fmla="*/ 559 w 660"/>
                  <a:gd name="T47" fmla="*/ 465 h 645"/>
                  <a:gd name="T48" fmla="*/ 574 w 660"/>
                  <a:gd name="T49" fmla="*/ 432 h 645"/>
                  <a:gd name="T50" fmla="*/ 612 w 660"/>
                  <a:gd name="T51" fmla="*/ 427 h 645"/>
                  <a:gd name="T52" fmla="*/ 64 w 660"/>
                  <a:gd name="T53" fmla="*/ 398 h 645"/>
                  <a:gd name="T54" fmla="*/ 93 w 660"/>
                  <a:gd name="T55" fmla="*/ 392 h 645"/>
                  <a:gd name="T56" fmla="*/ 93 w 660"/>
                  <a:gd name="T57" fmla="*/ 392 h 645"/>
                  <a:gd name="T58" fmla="*/ 110 w 660"/>
                  <a:gd name="T59" fmla="*/ 394 h 645"/>
                  <a:gd name="T60" fmla="*/ 128 w 660"/>
                  <a:gd name="T61" fmla="*/ 401 h 645"/>
                  <a:gd name="T62" fmla="*/ 146 w 660"/>
                  <a:gd name="T63" fmla="*/ 476 h 645"/>
                  <a:gd name="T64" fmla="*/ 159 w 660"/>
                  <a:gd name="T65" fmla="*/ 475 h 645"/>
                  <a:gd name="T66" fmla="*/ 561 w 660"/>
                  <a:gd name="T67" fmla="*/ 178 h 645"/>
                  <a:gd name="T68" fmla="*/ 625 w 660"/>
                  <a:gd name="T69" fmla="*/ 269 h 645"/>
                  <a:gd name="T70" fmla="*/ 635 w 660"/>
                  <a:gd name="T71" fmla="*/ 422 h 645"/>
                  <a:gd name="T72" fmla="*/ 657 w 660"/>
                  <a:gd name="T73" fmla="*/ 329 h 645"/>
                  <a:gd name="T74" fmla="*/ 590 w 660"/>
                  <a:gd name="T75" fmla="*/ 267 h 645"/>
                  <a:gd name="T76" fmla="*/ 560 w 660"/>
                  <a:gd name="T77" fmla="*/ 173 h 645"/>
                  <a:gd name="T78" fmla="*/ 592 w 660"/>
                  <a:gd name="T79" fmla="*/ 135 h 645"/>
                  <a:gd name="T80" fmla="*/ 592 w 660"/>
                  <a:gd name="T81" fmla="*/ 135 h 645"/>
                  <a:gd name="T82" fmla="*/ 577 w 660"/>
                  <a:gd name="T83" fmla="*/ 135 h 645"/>
                  <a:gd name="T84" fmla="*/ 83 w 660"/>
                  <a:gd name="T85" fmla="*/ 249 h 645"/>
                  <a:gd name="T86" fmla="*/ 5 w 660"/>
                  <a:gd name="T87" fmla="*/ 279 h 645"/>
                  <a:gd name="T88" fmla="*/ 7 w 660"/>
                  <a:gd name="T89" fmla="*/ 306 h 645"/>
                  <a:gd name="T90" fmla="*/ 38 w 660"/>
                  <a:gd name="T91" fmla="*/ 390 h 645"/>
                  <a:gd name="T92" fmla="*/ 25 w 660"/>
                  <a:gd name="T93" fmla="*/ 332 h 645"/>
                  <a:gd name="T94" fmla="*/ 84 w 660"/>
                  <a:gd name="T95" fmla="*/ 255 h 645"/>
                  <a:gd name="T96" fmla="*/ 138 w 660"/>
                  <a:gd name="T97" fmla="*/ 84 h 645"/>
                  <a:gd name="T98" fmla="*/ 155 w 660"/>
                  <a:gd name="T99" fmla="*/ 105 h 645"/>
                  <a:gd name="T100" fmla="*/ 169 w 660"/>
                  <a:gd name="T101" fmla="*/ 114 h 645"/>
                  <a:gd name="T102" fmla="*/ 123 w 660"/>
                  <a:gd name="T103" fmla="*/ 70 h 645"/>
                  <a:gd name="T104" fmla="*/ 131 w 660"/>
                  <a:gd name="T105" fmla="*/ 70 h 645"/>
                  <a:gd name="T106" fmla="*/ 279 w 660"/>
                  <a:gd name="T107" fmla="*/ 63 h 645"/>
                  <a:gd name="T108" fmla="*/ 408 w 660"/>
                  <a:gd name="T109" fmla="*/ 75 h 645"/>
                  <a:gd name="T110" fmla="*/ 585 w 660"/>
                  <a:gd name="T111" fmla="*/ 98 h 645"/>
                  <a:gd name="T112" fmla="*/ 599 w 660"/>
                  <a:gd name="T113" fmla="*/ 108 h 645"/>
                  <a:gd name="T114" fmla="*/ 454 w 660"/>
                  <a:gd name="T115" fmla="*/ 12 h 645"/>
                  <a:gd name="T116" fmla="*/ 336 w 660"/>
                  <a:gd name="T117" fmla="*/ 46 h 645"/>
                  <a:gd name="T118" fmla="*/ 232 w 660"/>
                  <a:gd name="T119" fmla="*/ 0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60" h="645">
                    <a:moveTo>
                      <a:pt x="191" y="585"/>
                    </a:moveTo>
                    <a:cubicBezTo>
                      <a:pt x="191" y="585"/>
                      <a:pt x="191" y="585"/>
                      <a:pt x="191" y="585"/>
                    </a:cubicBezTo>
                    <a:cubicBezTo>
                      <a:pt x="191" y="585"/>
                      <a:pt x="191" y="585"/>
                      <a:pt x="191" y="585"/>
                    </a:cubicBezTo>
                    <a:cubicBezTo>
                      <a:pt x="191" y="585"/>
                      <a:pt x="191" y="585"/>
                      <a:pt x="191" y="585"/>
                    </a:cubicBezTo>
                    <a:moveTo>
                      <a:pt x="177" y="575"/>
                    </a:moveTo>
                    <a:cubicBezTo>
                      <a:pt x="180" y="577"/>
                      <a:pt x="182" y="581"/>
                      <a:pt x="185" y="583"/>
                    </a:cubicBezTo>
                    <a:cubicBezTo>
                      <a:pt x="186" y="582"/>
                      <a:pt x="187" y="581"/>
                      <a:pt x="188" y="580"/>
                    </a:cubicBezTo>
                    <a:cubicBezTo>
                      <a:pt x="188" y="579"/>
                      <a:pt x="189" y="579"/>
                      <a:pt x="189" y="579"/>
                    </a:cubicBezTo>
                    <a:cubicBezTo>
                      <a:pt x="185" y="578"/>
                      <a:pt x="181" y="577"/>
                      <a:pt x="177" y="575"/>
                    </a:cubicBezTo>
                    <a:moveTo>
                      <a:pt x="245" y="564"/>
                    </a:moveTo>
                    <a:cubicBezTo>
                      <a:pt x="242" y="565"/>
                      <a:pt x="239" y="567"/>
                      <a:pt x="236" y="568"/>
                    </a:cubicBezTo>
                    <a:cubicBezTo>
                      <a:pt x="224" y="576"/>
                      <a:pt x="211" y="580"/>
                      <a:pt x="199" y="580"/>
                    </a:cubicBezTo>
                    <a:cubicBezTo>
                      <a:pt x="197" y="580"/>
                      <a:pt x="195" y="580"/>
                      <a:pt x="192" y="579"/>
                    </a:cubicBezTo>
                    <a:cubicBezTo>
                      <a:pt x="195" y="581"/>
                      <a:pt x="197" y="582"/>
                      <a:pt x="199" y="584"/>
                    </a:cubicBezTo>
                    <a:cubicBezTo>
                      <a:pt x="200" y="585"/>
                      <a:pt x="200" y="585"/>
                      <a:pt x="200" y="586"/>
                    </a:cubicBezTo>
                    <a:cubicBezTo>
                      <a:pt x="200" y="586"/>
                      <a:pt x="200" y="586"/>
                      <a:pt x="200" y="586"/>
                    </a:cubicBezTo>
                    <a:cubicBezTo>
                      <a:pt x="203" y="586"/>
                      <a:pt x="206" y="585"/>
                      <a:pt x="209" y="585"/>
                    </a:cubicBezTo>
                    <a:cubicBezTo>
                      <a:pt x="210" y="584"/>
                      <a:pt x="210" y="584"/>
                      <a:pt x="211" y="584"/>
                    </a:cubicBezTo>
                    <a:cubicBezTo>
                      <a:pt x="212" y="584"/>
                      <a:pt x="212" y="584"/>
                      <a:pt x="212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6" y="584"/>
                      <a:pt x="218" y="583"/>
                      <a:pt x="221" y="582"/>
                    </a:cubicBezTo>
                    <a:cubicBezTo>
                      <a:pt x="222" y="582"/>
                      <a:pt x="222" y="582"/>
                      <a:pt x="222" y="582"/>
                    </a:cubicBezTo>
                    <a:cubicBezTo>
                      <a:pt x="222" y="581"/>
                      <a:pt x="222" y="579"/>
                      <a:pt x="223" y="578"/>
                    </a:cubicBezTo>
                    <a:cubicBezTo>
                      <a:pt x="224" y="578"/>
                      <a:pt x="224" y="578"/>
                      <a:pt x="224" y="578"/>
                    </a:cubicBezTo>
                    <a:cubicBezTo>
                      <a:pt x="226" y="578"/>
                      <a:pt x="227" y="579"/>
                      <a:pt x="227" y="580"/>
                    </a:cubicBezTo>
                    <a:cubicBezTo>
                      <a:pt x="230" y="578"/>
                      <a:pt x="233" y="577"/>
                      <a:pt x="237" y="575"/>
                    </a:cubicBezTo>
                    <a:cubicBezTo>
                      <a:pt x="236" y="574"/>
                      <a:pt x="236" y="572"/>
                      <a:pt x="238" y="571"/>
                    </a:cubicBezTo>
                    <a:cubicBezTo>
                      <a:pt x="238" y="571"/>
                      <a:pt x="238" y="571"/>
                      <a:pt x="239" y="571"/>
                    </a:cubicBezTo>
                    <a:cubicBezTo>
                      <a:pt x="240" y="571"/>
                      <a:pt x="241" y="571"/>
                      <a:pt x="241" y="572"/>
                    </a:cubicBezTo>
                    <a:cubicBezTo>
                      <a:pt x="243" y="571"/>
                      <a:pt x="245" y="570"/>
                      <a:pt x="247" y="568"/>
                    </a:cubicBezTo>
                    <a:cubicBezTo>
                      <a:pt x="247" y="568"/>
                      <a:pt x="247" y="568"/>
                      <a:pt x="247" y="567"/>
                    </a:cubicBezTo>
                    <a:cubicBezTo>
                      <a:pt x="247" y="567"/>
                      <a:pt x="247" y="567"/>
                      <a:pt x="247" y="566"/>
                    </a:cubicBezTo>
                    <a:cubicBezTo>
                      <a:pt x="246" y="566"/>
                      <a:pt x="245" y="565"/>
                      <a:pt x="245" y="564"/>
                    </a:cubicBezTo>
                    <a:moveTo>
                      <a:pt x="269" y="557"/>
                    </a:moveTo>
                    <a:cubicBezTo>
                      <a:pt x="263" y="557"/>
                      <a:pt x="256" y="559"/>
                      <a:pt x="250" y="561"/>
                    </a:cubicBezTo>
                    <a:cubicBezTo>
                      <a:pt x="251" y="563"/>
                      <a:pt x="252" y="564"/>
                      <a:pt x="252" y="566"/>
                    </a:cubicBezTo>
                    <a:cubicBezTo>
                      <a:pt x="257" y="563"/>
                      <a:pt x="262" y="562"/>
                      <a:pt x="267" y="562"/>
                    </a:cubicBezTo>
                    <a:cubicBezTo>
                      <a:pt x="278" y="562"/>
                      <a:pt x="288" y="568"/>
                      <a:pt x="298" y="574"/>
                    </a:cubicBezTo>
                    <a:cubicBezTo>
                      <a:pt x="298" y="574"/>
                      <a:pt x="299" y="574"/>
                      <a:pt x="299" y="574"/>
                    </a:cubicBezTo>
                    <a:cubicBezTo>
                      <a:pt x="300" y="574"/>
                      <a:pt x="300" y="574"/>
                      <a:pt x="301" y="575"/>
                    </a:cubicBezTo>
                    <a:cubicBezTo>
                      <a:pt x="302" y="575"/>
                      <a:pt x="302" y="576"/>
                      <a:pt x="303" y="577"/>
                    </a:cubicBezTo>
                    <a:cubicBezTo>
                      <a:pt x="303" y="577"/>
                      <a:pt x="303" y="577"/>
                      <a:pt x="303" y="577"/>
                    </a:cubicBezTo>
                    <a:cubicBezTo>
                      <a:pt x="311" y="582"/>
                      <a:pt x="319" y="586"/>
                      <a:pt x="328" y="587"/>
                    </a:cubicBezTo>
                    <a:cubicBezTo>
                      <a:pt x="333" y="587"/>
                      <a:pt x="366" y="586"/>
                      <a:pt x="364" y="591"/>
                    </a:cubicBezTo>
                    <a:cubicBezTo>
                      <a:pt x="355" y="612"/>
                      <a:pt x="368" y="631"/>
                      <a:pt x="386" y="640"/>
                    </a:cubicBezTo>
                    <a:cubicBezTo>
                      <a:pt x="383" y="636"/>
                      <a:pt x="380" y="632"/>
                      <a:pt x="378" y="628"/>
                    </a:cubicBezTo>
                    <a:cubicBezTo>
                      <a:pt x="367" y="618"/>
                      <a:pt x="363" y="603"/>
                      <a:pt x="371" y="589"/>
                    </a:cubicBezTo>
                    <a:cubicBezTo>
                      <a:pt x="372" y="587"/>
                      <a:pt x="371" y="586"/>
                      <a:pt x="370" y="585"/>
                    </a:cubicBezTo>
                    <a:cubicBezTo>
                      <a:pt x="361" y="582"/>
                      <a:pt x="354" y="582"/>
                      <a:pt x="345" y="582"/>
                    </a:cubicBezTo>
                    <a:cubicBezTo>
                      <a:pt x="343" y="582"/>
                      <a:pt x="342" y="582"/>
                      <a:pt x="340" y="582"/>
                    </a:cubicBezTo>
                    <a:cubicBezTo>
                      <a:pt x="340" y="582"/>
                      <a:pt x="340" y="582"/>
                      <a:pt x="340" y="582"/>
                    </a:cubicBezTo>
                    <a:cubicBezTo>
                      <a:pt x="338" y="582"/>
                      <a:pt x="337" y="582"/>
                      <a:pt x="336" y="582"/>
                    </a:cubicBezTo>
                    <a:cubicBezTo>
                      <a:pt x="335" y="582"/>
                      <a:pt x="335" y="582"/>
                      <a:pt x="335" y="582"/>
                    </a:cubicBezTo>
                    <a:cubicBezTo>
                      <a:pt x="335" y="582"/>
                      <a:pt x="335" y="582"/>
                      <a:pt x="335" y="582"/>
                    </a:cubicBezTo>
                    <a:cubicBezTo>
                      <a:pt x="327" y="581"/>
                      <a:pt x="320" y="579"/>
                      <a:pt x="314" y="576"/>
                    </a:cubicBezTo>
                    <a:cubicBezTo>
                      <a:pt x="314" y="577"/>
                      <a:pt x="313" y="578"/>
                      <a:pt x="312" y="578"/>
                    </a:cubicBezTo>
                    <a:cubicBezTo>
                      <a:pt x="312" y="578"/>
                      <a:pt x="311" y="578"/>
                      <a:pt x="311" y="578"/>
                    </a:cubicBezTo>
                    <a:cubicBezTo>
                      <a:pt x="309" y="578"/>
                      <a:pt x="307" y="575"/>
                      <a:pt x="309" y="574"/>
                    </a:cubicBezTo>
                    <a:cubicBezTo>
                      <a:pt x="303" y="571"/>
                      <a:pt x="297" y="567"/>
                      <a:pt x="291" y="563"/>
                    </a:cubicBezTo>
                    <a:cubicBezTo>
                      <a:pt x="283" y="559"/>
                      <a:pt x="276" y="557"/>
                      <a:pt x="269" y="557"/>
                    </a:cubicBezTo>
                    <a:moveTo>
                      <a:pt x="128" y="521"/>
                    </a:moveTo>
                    <a:cubicBezTo>
                      <a:pt x="129" y="527"/>
                      <a:pt x="130" y="533"/>
                      <a:pt x="132" y="538"/>
                    </a:cubicBezTo>
                    <a:cubicBezTo>
                      <a:pt x="134" y="541"/>
                      <a:pt x="135" y="543"/>
                      <a:pt x="137" y="545"/>
                    </a:cubicBezTo>
                    <a:cubicBezTo>
                      <a:pt x="137" y="545"/>
                      <a:pt x="138" y="545"/>
                      <a:pt x="138" y="545"/>
                    </a:cubicBezTo>
                    <a:cubicBezTo>
                      <a:pt x="139" y="545"/>
                      <a:pt x="140" y="545"/>
                      <a:pt x="141" y="546"/>
                    </a:cubicBezTo>
                    <a:cubicBezTo>
                      <a:pt x="142" y="549"/>
                      <a:pt x="144" y="552"/>
                      <a:pt x="145" y="555"/>
                    </a:cubicBezTo>
                    <a:cubicBezTo>
                      <a:pt x="150" y="561"/>
                      <a:pt x="154" y="566"/>
                      <a:pt x="160" y="570"/>
                    </a:cubicBezTo>
                    <a:cubicBezTo>
                      <a:pt x="160" y="569"/>
                      <a:pt x="161" y="568"/>
                      <a:pt x="162" y="568"/>
                    </a:cubicBezTo>
                    <a:cubicBezTo>
                      <a:pt x="163" y="568"/>
                      <a:pt x="164" y="568"/>
                      <a:pt x="164" y="569"/>
                    </a:cubicBezTo>
                    <a:cubicBezTo>
                      <a:pt x="167" y="572"/>
                      <a:pt x="169" y="575"/>
                      <a:pt x="171" y="578"/>
                    </a:cubicBezTo>
                    <a:cubicBezTo>
                      <a:pt x="171" y="577"/>
                      <a:pt x="171" y="576"/>
                      <a:pt x="171" y="576"/>
                    </a:cubicBezTo>
                    <a:cubicBezTo>
                      <a:pt x="171" y="574"/>
                      <a:pt x="172" y="573"/>
                      <a:pt x="173" y="573"/>
                    </a:cubicBezTo>
                    <a:cubicBezTo>
                      <a:pt x="166" y="569"/>
                      <a:pt x="159" y="564"/>
                      <a:pt x="153" y="556"/>
                    </a:cubicBezTo>
                    <a:cubicBezTo>
                      <a:pt x="144" y="547"/>
                      <a:pt x="136" y="536"/>
                      <a:pt x="130" y="525"/>
                    </a:cubicBezTo>
                    <a:cubicBezTo>
                      <a:pt x="129" y="524"/>
                      <a:pt x="128" y="523"/>
                      <a:pt x="128" y="521"/>
                    </a:cubicBezTo>
                    <a:moveTo>
                      <a:pt x="520" y="521"/>
                    </a:moveTo>
                    <a:cubicBezTo>
                      <a:pt x="517" y="534"/>
                      <a:pt x="523" y="548"/>
                      <a:pt x="526" y="561"/>
                    </a:cubicBezTo>
                    <a:cubicBezTo>
                      <a:pt x="531" y="586"/>
                      <a:pt x="499" y="596"/>
                      <a:pt x="482" y="606"/>
                    </a:cubicBezTo>
                    <a:cubicBezTo>
                      <a:pt x="461" y="619"/>
                      <a:pt x="434" y="639"/>
                      <a:pt x="407" y="639"/>
                    </a:cubicBezTo>
                    <a:cubicBezTo>
                      <a:pt x="403" y="639"/>
                      <a:pt x="399" y="639"/>
                      <a:pt x="395" y="638"/>
                    </a:cubicBezTo>
                    <a:cubicBezTo>
                      <a:pt x="393" y="637"/>
                      <a:pt x="391" y="636"/>
                      <a:pt x="389" y="636"/>
                    </a:cubicBezTo>
                    <a:cubicBezTo>
                      <a:pt x="391" y="638"/>
                      <a:pt x="393" y="641"/>
                      <a:pt x="395" y="643"/>
                    </a:cubicBezTo>
                    <a:cubicBezTo>
                      <a:pt x="399" y="644"/>
                      <a:pt x="404" y="645"/>
                      <a:pt x="408" y="645"/>
                    </a:cubicBezTo>
                    <a:cubicBezTo>
                      <a:pt x="410" y="645"/>
                      <a:pt x="411" y="645"/>
                      <a:pt x="412" y="645"/>
                    </a:cubicBezTo>
                    <a:cubicBezTo>
                      <a:pt x="432" y="643"/>
                      <a:pt x="450" y="632"/>
                      <a:pt x="467" y="622"/>
                    </a:cubicBezTo>
                    <a:cubicBezTo>
                      <a:pt x="468" y="620"/>
                      <a:pt x="470" y="619"/>
                      <a:pt x="471" y="618"/>
                    </a:cubicBezTo>
                    <a:cubicBezTo>
                      <a:pt x="486" y="605"/>
                      <a:pt x="502" y="595"/>
                      <a:pt x="521" y="589"/>
                    </a:cubicBezTo>
                    <a:cubicBezTo>
                      <a:pt x="523" y="587"/>
                      <a:pt x="525" y="586"/>
                      <a:pt x="527" y="584"/>
                    </a:cubicBezTo>
                    <a:cubicBezTo>
                      <a:pt x="528" y="582"/>
                      <a:pt x="530" y="580"/>
                      <a:pt x="530" y="578"/>
                    </a:cubicBezTo>
                    <a:cubicBezTo>
                      <a:pt x="530" y="578"/>
                      <a:pt x="530" y="578"/>
                      <a:pt x="530" y="577"/>
                    </a:cubicBezTo>
                    <a:cubicBezTo>
                      <a:pt x="530" y="576"/>
                      <a:pt x="530" y="575"/>
                      <a:pt x="531" y="574"/>
                    </a:cubicBezTo>
                    <a:cubicBezTo>
                      <a:pt x="533" y="568"/>
                      <a:pt x="531" y="561"/>
                      <a:pt x="530" y="555"/>
                    </a:cubicBezTo>
                    <a:cubicBezTo>
                      <a:pt x="529" y="553"/>
                      <a:pt x="529" y="551"/>
                      <a:pt x="528" y="549"/>
                    </a:cubicBezTo>
                    <a:cubicBezTo>
                      <a:pt x="527" y="548"/>
                      <a:pt x="527" y="547"/>
                      <a:pt x="527" y="545"/>
                    </a:cubicBezTo>
                    <a:cubicBezTo>
                      <a:pt x="527" y="544"/>
                      <a:pt x="527" y="543"/>
                      <a:pt x="526" y="542"/>
                    </a:cubicBezTo>
                    <a:cubicBezTo>
                      <a:pt x="526" y="541"/>
                      <a:pt x="525" y="540"/>
                      <a:pt x="526" y="539"/>
                    </a:cubicBezTo>
                    <a:cubicBezTo>
                      <a:pt x="525" y="534"/>
                      <a:pt x="524" y="530"/>
                      <a:pt x="525" y="526"/>
                    </a:cubicBezTo>
                    <a:cubicBezTo>
                      <a:pt x="523" y="525"/>
                      <a:pt x="521" y="523"/>
                      <a:pt x="520" y="521"/>
                    </a:cubicBezTo>
                    <a:moveTo>
                      <a:pt x="621" y="428"/>
                    </a:moveTo>
                    <a:cubicBezTo>
                      <a:pt x="620" y="428"/>
                      <a:pt x="620" y="428"/>
                      <a:pt x="619" y="428"/>
                    </a:cubicBezTo>
                    <a:cubicBezTo>
                      <a:pt x="619" y="428"/>
                      <a:pt x="618" y="428"/>
                      <a:pt x="618" y="428"/>
                    </a:cubicBezTo>
                    <a:cubicBezTo>
                      <a:pt x="619" y="428"/>
                      <a:pt x="621" y="429"/>
                      <a:pt x="623" y="430"/>
                    </a:cubicBezTo>
                    <a:cubicBezTo>
                      <a:pt x="622" y="429"/>
                      <a:pt x="622" y="428"/>
                      <a:pt x="621" y="428"/>
                    </a:cubicBezTo>
                    <a:moveTo>
                      <a:pt x="582" y="420"/>
                    </a:moveTo>
                    <a:cubicBezTo>
                      <a:pt x="582" y="420"/>
                      <a:pt x="582" y="420"/>
                      <a:pt x="582" y="420"/>
                    </a:cubicBezTo>
                    <a:cubicBezTo>
                      <a:pt x="565" y="420"/>
                      <a:pt x="560" y="443"/>
                      <a:pt x="557" y="455"/>
                    </a:cubicBezTo>
                    <a:cubicBezTo>
                      <a:pt x="552" y="478"/>
                      <a:pt x="536" y="492"/>
                      <a:pt x="524" y="511"/>
                    </a:cubicBezTo>
                    <a:cubicBezTo>
                      <a:pt x="523" y="512"/>
                      <a:pt x="522" y="514"/>
                      <a:pt x="522" y="515"/>
                    </a:cubicBezTo>
                    <a:cubicBezTo>
                      <a:pt x="523" y="517"/>
                      <a:pt x="525" y="519"/>
                      <a:pt x="526" y="520"/>
                    </a:cubicBezTo>
                    <a:cubicBezTo>
                      <a:pt x="527" y="518"/>
                      <a:pt x="527" y="516"/>
                      <a:pt x="528" y="514"/>
                    </a:cubicBezTo>
                    <a:cubicBezTo>
                      <a:pt x="534" y="504"/>
                      <a:pt x="543" y="496"/>
                      <a:pt x="549" y="487"/>
                    </a:cubicBezTo>
                    <a:cubicBezTo>
                      <a:pt x="549" y="487"/>
                      <a:pt x="550" y="487"/>
                      <a:pt x="550" y="486"/>
                    </a:cubicBezTo>
                    <a:cubicBezTo>
                      <a:pt x="549" y="485"/>
                      <a:pt x="549" y="483"/>
                      <a:pt x="551" y="483"/>
                    </a:cubicBezTo>
                    <a:cubicBezTo>
                      <a:pt x="551" y="482"/>
                      <a:pt x="552" y="482"/>
                      <a:pt x="552" y="482"/>
                    </a:cubicBezTo>
                    <a:cubicBezTo>
                      <a:pt x="552" y="482"/>
                      <a:pt x="552" y="482"/>
                      <a:pt x="552" y="482"/>
                    </a:cubicBezTo>
                    <a:cubicBezTo>
                      <a:pt x="554" y="479"/>
                      <a:pt x="556" y="475"/>
                      <a:pt x="557" y="470"/>
                    </a:cubicBezTo>
                    <a:cubicBezTo>
                      <a:pt x="557" y="470"/>
                      <a:pt x="557" y="470"/>
                      <a:pt x="557" y="470"/>
                    </a:cubicBezTo>
                    <a:cubicBezTo>
                      <a:pt x="555" y="470"/>
                      <a:pt x="553" y="467"/>
                      <a:pt x="556" y="465"/>
                    </a:cubicBezTo>
                    <a:cubicBezTo>
                      <a:pt x="556" y="465"/>
                      <a:pt x="557" y="465"/>
                      <a:pt x="557" y="465"/>
                    </a:cubicBezTo>
                    <a:cubicBezTo>
                      <a:pt x="558" y="465"/>
                      <a:pt x="558" y="465"/>
                      <a:pt x="559" y="465"/>
                    </a:cubicBezTo>
                    <a:cubicBezTo>
                      <a:pt x="561" y="457"/>
                      <a:pt x="564" y="448"/>
                      <a:pt x="568" y="441"/>
                    </a:cubicBezTo>
                    <a:cubicBezTo>
                      <a:pt x="567" y="439"/>
                      <a:pt x="568" y="438"/>
                      <a:pt x="570" y="437"/>
                    </a:cubicBezTo>
                    <a:cubicBezTo>
                      <a:pt x="571" y="436"/>
                      <a:pt x="571" y="435"/>
                      <a:pt x="572" y="434"/>
                    </a:cubicBezTo>
                    <a:cubicBezTo>
                      <a:pt x="572" y="433"/>
                      <a:pt x="573" y="432"/>
                      <a:pt x="574" y="432"/>
                    </a:cubicBezTo>
                    <a:cubicBezTo>
                      <a:pt x="574" y="432"/>
                      <a:pt x="574" y="432"/>
                      <a:pt x="574" y="432"/>
                    </a:cubicBezTo>
                    <a:cubicBezTo>
                      <a:pt x="578" y="428"/>
                      <a:pt x="582" y="426"/>
                      <a:pt x="587" y="426"/>
                    </a:cubicBezTo>
                    <a:cubicBezTo>
                      <a:pt x="589" y="426"/>
                      <a:pt x="591" y="427"/>
                      <a:pt x="593" y="427"/>
                    </a:cubicBezTo>
                    <a:cubicBezTo>
                      <a:pt x="601" y="429"/>
                      <a:pt x="610" y="434"/>
                      <a:pt x="619" y="434"/>
                    </a:cubicBezTo>
                    <a:cubicBezTo>
                      <a:pt x="617" y="433"/>
                      <a:pt x="614" y="432"/>
                      <a:pt x="612" y="432"/>
                    </a:cubicBezTo>
                    <a:cubicBezTo>
                      <a:pt x="609" y="431"/>
                      <a:pt x="610" y="428"/>
                      <a:pt x="612" y="427"/>
                    </a:cubicBezTo>
                    <a:cubicBezTo>
                      <a:pt x="608" y="426"/>
                      <a:pt x="605" y="425"/>
                      <a:pt x="601" y="424"/>
                    </a:cubicBezTo>
                    <a:cubicBezTo>
                      <a:pt x="595" y="422"/>
                      <a:pt x="588" y="420"/>
                      <a:pt x="582" y="420"/>
                    </a:cubicBezTo>
                    <a:moveTo>
                      <a:pt x="76" y="396"/>
                    </a:moveTo>
                    <a:cubicBezTo>
                      <a:pt x="72" y="397"/>
                      <a:pt x="68" y="398"/>
                      <a:pt x="64" y="398"/>
                    </a:cubicBezTo>
                    <a:cubicBezTo>
                      <a:pt x="64" y="398"/>
                      <a:pt x="64" y="398"/>
                      <a:pt x="64" y="398"/>
                    </a:cubicBezTo>
                    <a:cubicBezTo>
                      <a:pt x="65" y="400"/>
                      <a:pt x="66" y="402"/>
                      <a:pt x="66" y="403"/>
                    </a:cubicBezTo>
                    <a:cubicBezTo>
                      <a:pt x="70" y="403"/>
                      <a:pt x="74" y="403"/>
                      <a:pt x="78" y="402"/>
                    </a:cubicBezTo>
                    <a:cubicBezTo>
                      <a:pt x="78" y="400"/>
                      <a:pt x="77" y="399"/>
                      <a:pt x="76" y="397"/>
                    </a:cubicBezTo>
                    <a:cubicBezTo>
                      <a:pt x="76" y="397"/>
                      <a:pt x="76" y="397"/>
                      <a:pt x="76" y="396"/>
                    </a:cubicBezTo>
                    <a:moveTo>
                      <a:pt x="93" y="392"/>
                    </a:moveTo>
                    <a:cubicBezTo>
                      <a:pt x="92" y="392"/>
                      <a:pt x="91" y="392"/>
                      <a:pt x="90" y="393"/>
                    </a:cubicBezTo>
                    <a:cubicBezTo>
                      <a:pt x="87" y="394"/>
                      <a:pt x="84" y="394"/>
                      <a:pt x="81" y="395"/>
                    </a:cubicBezTo>
                    <a:cubicBezTo>
                      <a:pt x="82" y="397"/>
                      <a:pt x="83" y="399"/>
                      <a:pt x="84" y="400"/>
                    </a:cubicBezTo>
                    <a:cubicBezTo>
                      <a:pt x="87" y="399"/>
                      <a:pt x="91" y="398"/>
                      <a:pt x="95" y="397"/>
                    </a:cubicBezTo>
                    <a:cubicBezTo>
                      <a:pt x="94" y="395"/>
                      <a:pt x="94" y="394"/>
                      <a:pt x="93" y="392"/>
                    </a:cubicBezTo>
                    <a:moveTo>
                      <a:pt x="116" y="388"/>
                    </a:moveTo>
                    <a:cubicBezTo>
                      <a:pt x="111" y="388"/>
                      <a:pt x="105" y="389"/>
                      <a:pt x="99" y="390"/>
                    </a:cubicBezTo>
                    <a:cubicBezTo>
                      <a:pt x="99" y="392"/>
                      <a:pt x="99" y="394"/>
                      <a:pt x="100" y="396"/>
                    </a:cubicBezTo>
                    <a:cubicBezTo>
                      <a:pt x="103" y="395"/>
                      <a:pt x="106" y="394"/>
                      <a:pt x="109" y="394"/>
                    </a:cubicBezTo>
                    <a:cubicBezTo>
                      <a:pt x="109" y="394"/>
                      <a:pt x="109" y="394"/>
                      <a:pt x="110" y="394"/>
                    </a:cubicBezTo>
                    <a:cubicBezTo>
                      <a:pt x="109" y="393"/>
                      <a:pt x="109" y="392"/>
                      <a:pt x="109" y="391"/>
                    </a:cubicBezTo>
                    <a:cubicBezTo>
                      <a:pt x="109" y="390"/>
                      <a:pt x="110" y="389"/>
                      <a:pt x="112" y="389"/>
                    </a:cubicBezTo>
                    <a:cubicBezTo>
                      <a:pt x="113" y="389"/>
                      <a:pt x="114" y="390"/>
                      <a:pt x="115" y="391"/>
                    </a:cubicBezTo>
                    <a:cubicBezTo>
                      <a:pt x="115" y="392"/>
                      <a:pt x="115" y="393"/>
                      <a:pt x="115" y="393"/>
                    </a:cubicBezTo>
                    <a:cubicBezTo>
                      <a:pt x="120" y="394"/>
                      <a:pt x="124" y="397"/>
                      <a:pt x="128" y="401"/>
                    </a:cubicBezTo>
                    <a:cubicBezTo>
                      <a:pt x="129" y="401"/>
                      <a:pt x="129" y="400"/>
                      <a:pt x="130" y="400"/>
                    </a:cubicBezTo>
                    <a:cubicBezTo>
                      <a:pt x="131" y="400"/>
                      <a:pt x="132" y="401"/>
                      <a:pt x="132" y="402"/>
                    </a:cubicBezTo>
                    <a:cubicBezTo>
                      <a:pt x="133" y="404"/>
                      <a:pt x="133" y="406"/>
                      <a:pt x="133" y="408"/>
                    </a:cubicBezTo>
                    <a:cubicBezTo>
                      <a:pt x="141" y="423"/>
                      <a:pt x="145" y="444"/>
                      <a:pt x="148" y="455"/>
                    </a:cubicBezTo>
                    <a:cubicBezTo>
                      <a:pt x="152" y="465"/>
                      <a:pt x="157" y="469"/>
                      <a:pt x="146" y="476"/>
                    </a:cubicBezTo>
                    <a:cubicBezTo>
                      <a:pt x="139" y="480"/>
                      <a:pt x="133" y="487"/>
                      <a:pt x="128" y="494"/>
                    </a:cubicBezTo>
                    <a:cubicBezTo>
                      <a:pt x="124" y="499"/>
                      <a:pt x="122" y="505"/>
                      <a:pt x="122" y="511"/>
                    </a:cubicBezTo>
                    <a:cubicBezTo>
                      <a:pt x="122" y="510"/>
                      <a:pt x="123" y="510"/>
                      <a:pt x="124" y="510"/>
                    </a:cubicBezTo>
                    <a:cubicBezTo>
                      <a:pt x="125" y="510"/>
                      <a:pt x="126" y="510"/>
                      <a:pt x="127" y="511"/>
                    </a:cubicBezTo>
                    <a:cubicBezTo>
                      <a:pt x="128" y="496"/>
                      <a:pt x="146" y="481"/>
                      <a:pt x="159" y="475"/>
                    </a:cubicBezTo>
                    <a:cubicBezTo>
                      <a:pt x="160" y="475"/>
                      <a:pt x="160" y="473"/>
                      <a:pt x="160" y="472"/>
                    </a:cubicBezTo>
                    <a:cubicBezTo>
                      <a:pt x="153" y="453"/>
                      <a:pt x="145" y="388"/>
                      <a:pt x="117" y="388"/>
                    </a:cubicBezTo>
                    <a:cubicBezTo>
                      <a:pt x="116" y="388"/>
                      <a:pt x="116" y="388"/>
                      <a:pt x="116" y="388"/>
                    </a:cubicBezTo>
                    <a:moveTo>
                      <a:pt x="566" y="176"/>
                    </a:moveTo>
                    <a:cubicBezTo>
                      <a:pt x="564" y="177"/>
                      <a:pt x="562" y="177"/>
                      <a:pt x="561" y="178"/>
                    </a:cubicBezTo>
                    <a:cubicBezTo>
                      <a:pt x="563" y="200"/>
                      <a:pt x="566" y="223"/>
                      <a:pt x="569" y="245"/>
                    </a:cubicBezTo>
                    <a:cubicBezTo>
                      <a:pt x="570" y="252"/>
                      <a:pt x="571" y="272"/>
                      <a:pt x="582" y="273"/>
                    </a:cubicBezTo>
                    <a:cubicBezTo>
                      <a:pt x="583" y="273"/>
                      <a:pt x="584" y="273"/>
                      <a:pt x="585" y="273"/>
                    </a:cubicBezTo>
                    <a:cubicBezTo>
                      <a:pt x="590" y="273"/>
                      <a:pt x="596" y="272"/>
                      <a:pt x="603" y="271"/>
                    </a:cubicBezTo>
                    <a:cubicBezTo>
                      <a:pt x="610" y="270"/>
                      <a:pt x="618" y="269"/>
                      <a:pt x="625" y="269"/>
                    </a:cubicBezTo>
                    <a:cubicBezTo>
                      <a:pt x="640" y="269"/>
                      <a:pt x="652" y="273"/>
                      <a:pt x="652" y="290"/>
                    </a:cubicBezTo>
                    <a:cubicBezTo>
                      <a:pt x="652" y="330"/>
                      <a:pt x="656" y="378"/>
                      <a:pt x="638" y="414"/>
                    </a:cubicBezTo>
                    <a:cubicBezTo>
                      <a:pt x="638" y="415"/>
                      <a:pt x="637" y="416"/>
                      <a:pt x="637" y="417"/>
                    </a:cubicBezTo>
                    <a:cubicBezTo>
                      <a:pt x="638" y="418"/>
                      <a:pt x="638" y="421"/>
                      <a:pt x="637" y="422"/>
                    </a:cubicBezTo>
                    <a:cubicBezTo>
                      <a:pt x="636" y="422"/>
                      <a:pt x="636" y="422"/>
                      <a:pt x="635" y="422"/>
                    </a:cubicBezTo>
                    <a:cubicBezTo>
                      <a:pt x="635" y="422"/>
                      <a:pt x="634" y="422"/>
                      <a:pt x="634" y="421"/>
                    </a:cubicBezTo>
                    <a:cubicBezTo>
                      <a:pt x="631" y="424"/>
                      <a:pt x="629" y="425"/>
                      <a:pt x="627" y="426"/>
                    </a:cubicBezTo>
                    <a:cubicBezTo>
                      <a:pt x="628" y="428"/>
                      <a:pt x="629" y="430"/>
                      <a:pt x="630" y="431"/>
                    </a:cubicBezTo>
                    <a:cubicBezTo>
                      <a:pt x="631" y="431"/>
                      <a:pt x="632" y="430"/>
                      <a:pt x="632" y="430"/>
                    </a:cubicBezTo>
                    <a:cubicBezTo>
                      <a:pt x="658" y="408"/>
                      <a:pt x="657" y="359"/>
                      <a:pt x="657" y="329"/>
                    </a:cubicBezTo>
                    <a:cubicBezTo>
                      <a:pt x="656" y="314"/>
                      <a:pt x="660" y="298"/>
                      <a:pt x="657" y="283"/>
                    </a:cubicBezTo>
                    <a:cubicBezTo>
                      <a:pt x="654" y="267"/>
                      <a:pt x="636" y="264"/>
                      <a:pt x="623" y="264"/>
                    </a:cubicBezTo>
                    <a:cubicBezTo>
                      <a:pt x="622" y="264"/>
                      <a:pt x="621" y="264"/>
                      <a:pt x="620" y="264"/>
                    </a:cubicBezTo>
                    <a:cubicBezTo>
                      <a:pt x="612" y="264"/>
                      <a:pt x="603" y="265"/>
                      <a:pt x="595" y="266"/>
                    </a:cubicBezTo>
                    <a:cubicBezTo>
                      <a:pt x="593" y="266"/>
                      <a:pt x="592" y="267"/>
                      <a:pt x="590" y="267"/>
                    </a:cubicBezTo>
                    <a:cubicBezTo>
                      <a:pt x="578" y="267"/>
                      <a:pt x="577" y="256"/>
                      <a:pt x="574" y="244"/>
                    </a:cubicBezTo>
                    <a:cubicBezTo>
                      <a:pt x="570" y="222"/>
                      <a:pt x="568" y="199"/>
                      <a:pt x="566" y="176"/>
                    </a:cubicBezTo>
                    <a:moveTo>
                      <a:pt x="563" y="136"/>
                    </a:moveTo>
                    <a:cubicBezTo>
                      <a:pt x="556" y="142"/>
                      <a:pt x="559" y="161"/>
                      <a:pt x="559" y="167"/>
                    </a:cubicBezTo>
                    <a:cubicBezTo>
                      <a:pt x="560" y="169"/>
                      <a:pt x="560" y="171"/>
                      <a:pt x="560" y="173"/>
                    </a:cubicBezTo>
                    <a:cubicBezTo>
                      <a:pt x="562" y="172"/>
                      <a:pt x="563" y="171"/>
                      <a:pt x="565" y="171"/>
                    </a:cubicBezTo>
                    <a:cubicBezTo>
                      <a:pt x="565" y="166"/>
                      <a:pt x="564" y="161"/>
                      <a:pt x="564" y="156"/>
                    </a:cubicBezTo>
                    <a:cubicBezTo>
                      <a:pt x="564" y="154"/>
                      <a:pt x="564" y="152"/>
                      <a:pt x="565" y="150"/>
                    </a:cubicBezTo>
                    <a:cubicBezTo>
                      <a:pt x="565" y="145"/>
                      <a:pt x="565" y="141"/>
                      <a:pt x="563" y="136"/>
                    </a:cubicBezTo>
                    <a:moveTo>
                      <a:pt x="592" y="135"/>
                    </a:moveTo>
                    <a:cubicBezTo>
                      <a:pt x="590" y="135"/>
                      <a:pt x="588" y="136"/>
                      <a:pt x="586" y="136"/>
                    </a:cubicBezTo>
                    <a:cubicBezTo>
                      <a:pt x="585" y="136"/>
                      <a:pt x="583" y="136"/>
                      <a:pt x="582" y="135"/>
                    </a:cubicBezTo>
                    <a:cubicBezTo>
                      <a:pt x="582" y="137"/>
                      <a:pt x="582" y="139"/>
                      <a:pt x="583" y="140"/>
                    </a:cubicBezTo>
                    <a:cubicBezTo>
                      <a:pt x="586" y="140"/>
                      <a:pt x="589" y="139"/>
                      <a:pt x="591" y="138"/>
                    </a:cubicBezTo>
                    <a:cubicBezTo>
                      <a:pt x="592" y="137"/>
                      <a:pt x="592" y="136"/>
                      <a:pt x="592" y="135"/>
                    </a:cubicBezTo>
                    <a:moveTo>
                      <a:pt x="570" y="134"/>
                    </a:moveTo>
                    <a:cubicBezTo>
                      <a:pt x="569" y="134"/>
                      <a:pt x="569" y="134"/>
                      <a:pt x="568" y="134"/>
                    </a:cubicBezTo>
                    <a:cubicBezTo>
                      <a:pt x="569" y="137"/>
                      <a:pt x="569" y="141"/>
                      <a:pt x="570" y="144"/>
                    </a:cubicBezTo>
                    <a:cubicBezTo>
                      <a:pt x="572" y="143"/>
                      <a:pt x="574" y="142"/>
                      <a:pt x="577" y="141"/>
                    </a:cubicBezTo>
                    <a:cubicBezTo>
                      <a:pt x="577" y="139"/>
                      <a:pt x="577" y="137"/>
                      <a:pt x="577" y="135"/>
                    </a:cubicBezTo>
                    <a:cubicBezTo>
                      <a:pt x="574" y="134"/>
                      <a:pt x="572" y="134"/>
                      <a:pt x="570" y="134"/>
                    </a:cubicBezTo>
                    <a:moveTo>
                      <a:pt x="142" y="131"/>
                    </a:moveTo>
                    <a:cubicBezTo>
                      <a:pt x="139" y="136"/>
                      <a:pt x="137" y="140"/>
                      <a:pt x="134" y="145"/>
                    </a:cubicBezTo>
                    <a:cubicBezTo>
                      <a:pt x="118" y="171"/>
                      <a:pt x="112" y="200"/>
                      <a:pt x="103" y="229"/>
                    </a:cubicBezTo>
                    <a:cubicBezTo>
                      <a:pt x="100" y="239"/>
                      <a:pt x="96" y="249"/>
                      <a:pt x="83" y="249"/>
                    </a:cubicBezTo>
                    <a:cubicBezTo>
                      <a:pt x="83" y="249"/>
                      <a:pt x="83" y="249"/>
                      <a:pt x="83" y="249"/>
                    </a:cubicBezTo>
                    <a:cubicBezTo>
                      <a:pt x="75" y="249"/>
                      <a:pt x="66" y="246"/>
                      <a:pt x="58" y="243"/>
                    </a:cubicBezTo>
                    <a:cubicBezTo>
                      <a:pt x="50" y="241"/>
                      <a:pt x="43" y="239"/>
                      <a:pt x="35" y="239"/>
                    </a:cubicBezTo>
                    <a:cubicBezTo>
                      <a:pt x="31" y="239"/>
                      <a:pt x="26" y="240"/>
                      <a:pt x="21" y="242"/>
                    </a:cubicBezTo>
                    <a:cubicBezTo>
                      <a:pt x="7" y="247"/>
                      <a:pt x="5" y="264"/>
                      <a:pt x="5" y="279"/>
                    </a:cubicBezTo>
                    <a:cubicBezTo>
                      <a:pt x="4" y="279"/>
                      <a:pt x="3" y="279"/>
                      <a:pt x="3" y="279"/>
                    </a:cubicBezTo>
                    <a:cubicBezTo>
                      <a:pt x="1" y="279"/>
                      <a:pt x="0" y="280"/>
                      <a:pt x="0" y="282"/>
                    </a:cubicBezTo>
                    <a:cubicBezTo>
                      <a:pt x="1" y="287"/>
                      <a:pt x="3" y="291"/>
                      <a:pt x="5" y="296"/>
                    </a:cubicBezTo>
                    <a:cubicBezTo>
                      <a:pt x="4" y="299"/>
                      <a:pt x="4" y="301"/>
                      <a:pt x="4" y="303"/>
                    </a:cubicBezTo>
                    <a:cubicBezTo>
                      <a:pt x="4" y="305"/>
                      <a:pt x="5" y="306"/>
                      <a:pt x="7" y="306"/>
                    </a:cubicBezTo>
                    <a:cubicBezTo>
                      <a:pt x="7" y="306"/>
                      <a:pt x="7" y="306"/>
                      <a:pt x="8" y="305"/>
                    </a:cubicBezTo>
                    <a:cubicBezTo>
                      <a:pt x="15" y="325"/>
                      <a:pt x="25" y="344"/>
                      <a:pt x="29" y="365"/>
                    </a:cubicBezTo>
                    <a:cubicBezTo>
                      <a:pt x="30" y="370"/>
                      <a:pt x="31" y="375"/>
                      <a:pt x="33" y="380"/>
                    </a:cubicBezTo>
                    <a:cubicBezTo>
                      <a:pt x="33" y="380"/>
                      <a:pt x="34" y="380"/>
                      <a:pt x="34" y="381"/>
                    </a:cubicBezTo>
                    <a:cubicBezTo>
                      <a:pt x="35" y="384"/>
                      <a:pt x="36" y="387"/>
                      <a:pt x="38" y="390"/>
                    </a:cubicBezTo>
                    <a:cubicBezTo>
                      <a:pt x="42" y="397"/>
                      <a:pt x="48" y="402"/>
                      <a:pt x="56" y="403"/>
                    </a:cubicBezTo>
                    <a:cubicBezTo>
                      <a:pt x="57" y="403"/>
                      <a:pt x="59" y="403"/>
                      <a:pt x="60" y="403"/>
                    </a:cubicBezTo>
                    <a:cubicBezTo>
                      <a:pt x="59" y="401"/>
                      <a:pt x="58" y="399"/>
                      <a:pt x="57" y="397"/>
                    </a:cubicBezTo>
                    <a:cubicBezTo>
                      <a:pt x="49" y="395"/>
                      <a:pt x="42" y="389"/>
                      <a:pt x="37" y="376"/>
                    </a:cubicBezTo>
                    <a:cubicBezTo>
                      <a:pt x="32" y="362"/>
                      <a:pt x="31" y="346"/>
                      <a:pt x="25" y="332"/>
                    </a:cubicBezTo>
                    <a:cubicBezTo>
                      <a:pt x="20" y="320"/>
                      <a:pt x="15" y="308"/>
                      <a:pt x="10" y="295"/>
                    </a:cubicBezTo>
                    <a:cubicBezTo>
                      <a:pt x="11" y="287"/>
                      <a:pt x="11" y="279"/>
                      <a:pt x="11" y="271"/>
                    </a:cubicBezTo>
                    <a:cubicBezTo>
                      <a:pt x="11" y="252"/>
                      <a:pt x="23" y="245"/>
                      <a:pt x="37" y="245"/>
                    </a:cubicBezTo>
                    <a:cubicBezTo>
                      <a:pt x="43" y="245"/>
                      <a:pt x="50" y="247"/>
                      <a:pt x="57" y="249"/>
                    </a:cubicBezTo>
                    <a:cubicBezTo>
                      <a:pt x="65" y="251"/>
                      <a:pt x="75" y="255"/>
                      <a:pt x="84" y="255"/>
                    </a:cubicBezTo>
                    <a:cubicBezTo>
                      <a:pt x="90" y="255"/>
                      <a:pt x="96" y="253"/>
                      <a:pt x="100" y="248"/>
                    </a:cubicBezTo>
                    <a:cubicBezTo>
                      <a:pt x="112" y="234"/>
                      <a:pt x="113" y="211"/>
                      <a:pt x="118" y="195"/>
                    </a:cubicBezTo>
                    <a:cubicBezTo>
                      <a:pt x="123" y="175"/>
                      <a:pt x="133" y="153"/>
                      <a:pt x="147" y="136"/>
                    </a:cubicBezTo>
                    <a:cubicBezTo>
                      <a:pt x="145" y="134"/>
                      <a:pt x="144" y="133"/>
                      <a:pt x="142" y="131"/>
                    </a:cubicBezTo>
                    <a:moveTo>
                      <a:pt x="138" y="84"/>
                    </a:moveTo>
                    <a:cubicBezTo>
                      <a:pt x="139" y="87"/>
                      <a:pt x="140" y="90"/>
                      <a:pt x="141" y="93"/>
                    </a:cubicBezTo>
                    <a:cubicBezTo>
                      <a:pt x="143" y="96"/>
                      <a:pt x="146" y="98"/>
                      <a:pt x="148" y="100"/>
                    </a:cubicBezTo>
                    <a:cubicBezTo>
                      <a:pt x="148" y="98"/>
                      <a:pt x="150" y="98"/>
                      <a:pt x="151" y="98"/>
                    </a:cubicBezTo>
                    <a:cubicBezTo>
                      <a:pt x="152" y="98"/>
                      <a:pt x="152" y="98"/>
                      <a:pt x="153" y="99"/>
                    </a:cubicBezTo>
                    <a:cubicBezTo>
                      <a:pt x="154" y="101"/>
                      <a:pt x="154" y="103"/>
                      <a:pt x="155" y="105"/>
                    </a:cubicBezTo>
                    <a:cubicBezTo>
                      <a:pt x="155" y="106"/>
                      <a:pt x="155" y="106"/>
                      <a:pt x="156" y="106"/>
                    </a:cubicBezTo>
                    <a:cubicBezTo>
                      <a:pt x="165" y="113"/>
                      <a:pt x="156" y="116"/>
                      <a:pt x="149" y="123"/>
                    </a:cubicBezTo>
                    <a:cubicBezTo>
                      <a:pt x="148" y="124"/>
                      <a:pt x="147" y="126"/>
                      <a:pt x="146" y="127"/>
                    </a:cubicBezTo>
                    <a:cubicBezTo>
                      <a:pt x="147" y="128"/>
                      <a:pt x="149" y="130"/>
                      <a:pt x="150" y="131"/>
                    </a:cubicBezTo>
                    <a:cubicBezTo>
                      <a:pt x="156" y="125"/>
                      <a:pt x="162" y="119"/>
                      <a:pt x="169" y="114"/>
                    </a:cubicBezTo>
                    <a:cubicBezTo>
                      <a:pt x="170" y="113"/>
                      <a:pt x="170" y="110"/>
                      <a:pt x="169" y="110"/>
                    </a:cubicBezTo>
                    <a:cubicBezTo>
                      <a:pt x="165" y="106"/>
                      <a:pt x="148" y="94"/>
                      <a:pt x="138" y="84"/>
                    </a:cubicBezTo>
                    <a:moveTo>
                      <a:pt x="232" y="0"/>
                    </a:moveTo>
                    <a:cubicBezTo>
                      <a:pt x="228" y="0"/>
                      <a:pt x="224" y="1"/>
                      <a:pt x="220" y="2"/>
                    </a:cubicBezTo>
                    <a:cubicBezTo>
                      <a:pt x="183" y="11"/>
                      <a:pt x="150" y="45"/>
                      <a:pt x="123" y="70"/>
                    </a:cubicBezTo>
                    <a:cubicBezTo>
                      <a:pt x="122" y="71"/>
                      <a:pt x="122" y="72"/>
                      <a:pt x="122" y="73"/>
                    </a:cubicBezTo>
                    <a:cubicBezTo>
                      <a:pt x="126" y="78"/>
                      <a:pt x="129" y="82"/>
                      <a:pt x="133" y="86"/>
                    </a:cubicBezTo>
                    <a:cubicBezTo>
                      <a:pt x="133" y="85"/>
                      <a:pt x="133" y="84"/>
                      <a:pt x="133" y="84"/>
                    </a:cubicBezTo>
                    <a:cubicBezTo>
                      <a:pt x="132" y="82"/>
                      <a:pt x="133" y="81"/>
                      <a:pt x="135" y="80"/>
                    </a:cubicBezTo>
                    <a:cubicBezTo>
                      <a:pt x="131" y="76"/>
                      <a:pt x="129" y="72"/>
                      <a:pt x="131" y="70"/>
                    </a:cubicBezTo>
                    <a:cubicBezTo>
                      <a:pt x="140" y="62"/>
                      <a:pt x="150" y="53"/>
                      <a:pt x="160" y="45"/>
                    </a:cubicBezTo>
                    <a:cubicBezTo>
                      <a:pt x="173" y="34"/>
                      <a:pt x="206" y="5"/>
                      <a:pt x="229" y="5"/>
                    </a:cubicBezTo>
                    <a:cubicBezTo>
                      <a:pt x="237" y="5"/>
                      <a:pt x="243" y="8"/>
                      <a:pt x="248" y="15"/>
                    </a:cubicBezTo>
                    <a:cubicBezTo>
                      <a:pt x="256" y="26"/>
                      <a:pt x="254" y="63"/>
                      <a:pt x="274" y="63"/>
                    </a:cubicBezTo>
                    <a:cubicBezTo>
                      <a:pt x="276" y="63"/>
                      <a:pt x="277" y="63"/>
                      <a:pt x="279" y="63"/>
                    </a:cubicBezTo>
                    <a:cubicBezTo>
                      <a:pt x="296" y="59"/>
                      <a:pt x="311" y="53"/>
                      <a:pt x="329" y="51"/>
                    </a:cubicBezTo>
                    <a:cubicBezTo>
                      <a:pt x="331" y="51"/>
                      <a:pt x="334" y="51"/>
                      <a:pt x="337" y="51"/>
                    </a:cubicBezTo>
                    <a:cubicBezTo>
                      <a:pt x="361" y="51"/>
                      <a:pt x="385" y="59"/>
                      <a:pt x="404" y="75"/>
                    </a:cubicBezTo>
                    <a:cubicBezTo>
                      <a:pt x="405" y="75"/>
                      <a:pt x="406" y="76"/>
                      <a:pt x="407" y="76"/>
                    </a:cubicBezTo>
                    <a:cubicBezTo>
                      <a:pt x="407" y="76"/>
                      <a:pt x="408" y="75"/>
                      <a:pt x="408" y="75"/>
                    </a:cubicBezTo>
                    <a:cubicBezTo>
                      <a:pt x="419" y="62"/>
                      <a:pt x="430" y="49"/>
                      <a:pt x="442" y="36"/>
                    </a:cubicBezTo>
                    <a:cubicBezTo>
                      <a:pt x="446" y="31"/>
                      <a:pt x="458" y="12"/>
                      <a:pt x="466" y="12"/>
                    </a:cubicBezTo>
                    <a:cubicBezTo>
                      <a:pt x="466" y="12"/>
                      <a:pt x="466" y="12"/>
                      <a:pt x="467" y="12"/>
                    </a:cubicBezTo>
                    <a:cubicBezTo>
                      <a:pt x="497" y="17"/>
                      <a:pt x="527" y="43"/>
                      <a:pt x="548" y="64"/>
                    </a:cubicBezTo>
                    <a:cubicBezTo>
                      <a:pt x="560" y="75"/>
                      <a:pt x="573" y="86"/>
                      <a:pt x="585" y="98"/>
                    </a:cubicBezTo>
                    <a:cubicBezTo>
                      <a:pt x="590" y="104"/>
                      <a:pt x="599" y="113"/>
                      <a:pt x="599" y="122"/>
                    </a:cubicBezTo>
                    <a:cubicBezTo>
                      <a:pt x="600" y="123"/>
                      <a:pt x="600" y="124"/>
                      <a:pt x="600" y="125"/>
                    </a:cubicBezTo>
                    <a:cubicBezTo>
                      <a:pt x="599" y="129"/>
                      <a:pt x="598" y="132"/>
                      <a:pt x="597" y="136"/>
                    </a:cubicBezTo>
                    <a:cubicBezTo>
                      <a:pt x="598" y="136"/>
                      <a:pt x="599" y="135"/>
                      <a:pt x="600" y="134"/>
                    </a:cubicBezTo>
                    <a:cubicBezTo>
                      <a:pt x="609" y="127"/>
                      <a:pt x="603" y="116"/>
                      <a:pt x="599" y="108"/>
                    </a:cubicBezTo>
                    <a:cubicBezTo>
                      <a:pt x="591" y="95"/>
                      <a:pt x="578" y="84"/>
                      <a:pt x="567" y="74"/>
                    </a:cubicBezTo>
                    <a:cubicBezTo>
                      <a:pt x="549" y="58"/>
                      <a:pt x="533" y="42"/>
                      <a:pt x="514" y="29"/>
                    </a:cubicBezTo>
                    <a:cubicBezTo>
                      <a:pt x="502" y="20"/>
                      <a:pt x="480" y="6"/>
                      <a:pt x="464" y="6"/>
                    </a:cubicBezTo>
                    <a:cubicBezTo>
                      <a:pt x="464" y="6"/>
                      <a:pt x="463" y="6"/>
                      <a:pt x="462" y="6"/>
                    </a:cubicBezTo>
                    <a:cubicBezTo>
                      <a:pt x="458" y="6"/>
                      <a:pt x="456" y="10"/>
                      <a:pt x="454" y="12"/>
                    </a:cubicBezTo>
                    <a:cubicBezTo>
                      <a:pt x="443" y="26"/>
                      <a:pt x="432" y="39"/>
                      <a:pt x="421" y="51"/>
                    </a:cubicBezTo>
                    <a:cubicBezTo>
                      <a:pt x="413" y="60"/>
                      <a:pt x="410" y="65"/>
                      <a:pt x="405" y="65"/>
                    </a:cubicBezTo>
                    <a:cubicBezTo>
                      <a:pt x="402" y="65"/>
                      <a:pt x="398" y="63"/>
                      <a:pt x="392" y="60"/>
                    </a:cubicBezTo>
                    <a:cubicBezTo>
                      <a:pt x="383" y="54"/>
                      <a:pt x="372" y="51"/>
                      <a:pt x="362" y="48"/>
                    </a:cubicBezTo>
                    <a:cubicBezTo>
                      <a:pt x="353" y="46"/>
                      <a:pt x="345" y="46"/>
                      <a:pt x="336" y="46"/>
                    </a:cubicBezTo>
                    <a:cubicBezTo>
                      <a:pt x="321" y="46"/>
                      <a:pt x="306" y="48"/>
                      <a:pt x="292" y="53"/>
                    </a:cubicBezTo>
                    <a:cubicBezTo>
                      <a:pt x="285" y="54"/>
                      <a:pt x="280" y="57"/>
                      <a:pt x="276" y="57"/>
                    </a:cubicBezTo>
                    <a:cubicBezTo>
                      <a:pt x="271" y="57"/>
                      <a:pt x="267" y="54"/>
                      <a:pt x="264" y="47"/>
                    </a:cubicBezTo>
                    <a:cubicBezTo>
                      <a:pt x="257" y="34"/>
                      <a:pt x="258" y="19"/>
                      <a:pt x="250" y="8"/>
                    </a:cubicBezTo>
                    <a:cubicBezTo>
                      <a:pt x="246" y="2"/>
                      <a:pt x="239" y="0"/>
                      <a:pt x="23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8" name="Freeform 33">
                <a:extLst>
                  <a:ext uri="{FF2B5EF4-FFF2-40B4-BE49-F238E27FC236}">
                    <a16:creationId xmlns:a16="http://schemas.microsoft.com/office/drawing/2014/main" xmlns="" id="{118DF5FC-04F1-4C33-B8F0-EE97088086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7338" y="2384425"/>
                <a:ext cx="808038" cy="806450"/>
              </a:xfrm>
              <a:custGeom>
                <a:avLst/>
                <a:gdLst>
                  <a:gd name="T0" fmla="*/ 6 w 375"/>
                  <a:gd name="T1" fmla="*/ 223 h 375"/>
                  <a:gd name="T2" fmla="*/ 7 w 375"/>
                  <a:gd name="T3" fmla="*/ 230 h 375"/>
                  <a:gd name="T4" fmla="*/ 7 w 375"/>
                  <a:gd name="T5" fmla="*/ 169 h 375"/>
                  <a:gd name="T6" fmla="*/ 9 w 375"/>
                  <a:gd name="T7" fmla="*/ 220 h 375"/>
                  <a:gd name="T8" fmla="*/ 7 w 375"/>
                  <a:gd name="T9" fmla="*/ 169 h 375"/>
                  <a:gd name="T10" fmla="*/ 91 w 375"/>
                  <a:gd name="T11" fmla="*/ 16 h 375"/>
                  <a:gd name="T12" fmla="*/ 46 w 375"/>
                  <a:gd name="T13" fmla="*/ 42 h 375"/>
                  <a:gd name="T14" fmla="*/ 41 w 375"/>
                  <a:gd name="T15" fmla="*/ 40 h 375"/>
                  <a:gd name="T16" fmla="*/ 5 w 375"/>
                  <a:gd name="T17" fmla="*/ 96 h 375"/>
                  <a:gd name="T18" fmla="*/ 10 w 375"/>
                  <a:gd name="T19" fmla="*/ 99 h 375"/>
                  <a:gd name="T20" fmla="*/ 2 w 375"/>
                  <a:gd name="T21" fmla="*/ 169 h 375"/>
                  <a:gd name="T22" fmla="*/ 31 w 375"/>
                  <a:gd name="T23" fmla="*/ 72 h 375"/>
                  <a:gd name="T24" fmla="*/ 62 w 375"/>
                  <a:gd name="T25" fmla="*/ 40 h 375"/>
                  <a:gd name="T26" fmla="*/ 65 w 375"/>
                  <a:gd name="T27" fmla="*/ 39 h 375"/>
                  <a:gd name="T28" fmla="*/ 160 w 375"/>
                  <a:gd name="T29" fmla="*/ 5 h 375"/>
                  <a:gd name="T30" fmla="*/ 164 w 375"/>
                  <a:gd name="T31" fmla="*/ 5 h 375"/>
                  <a:gd name="T32" fmla="*/ 169 w 375"/>
                  <a:gd name="T33" fmla="*/ 4 h 375"/>
                  <a:gd name="T34" fmla="*/ 241 w 375"/>
                  <a:gd name="T35" fmla="*/ 22 h 375"/>
                  <a:gd name="T36" fmla="*/ 243 w 375"/>
                  <a:gd name="T37" fmla="*/ 24 h 375"/>
                  <a:gd name="T38" fmla="*/ 284 w 375"/>
                  <a:gd name="T39" fmla="*/ 48 h 375"/>
                  <a:gd name="T40" fmla="*/ 286 w 375"/>
                  <a:gd name="T41" fmla="*/ 46 h 375"/>
                  <a:gd name="T42" fmla="*/ 289 w 375"/>
                  <a:gd name="T43" fmla="*/ 52 h 375"/>
                  <a:gd name="T44" fmla="*/ 304 w 375"/>
                  <a:gd name="T45" fmla="*/ 67 h 375"/>
                  <a:gd name="T46" fmla="*/ 308 w 375"/>
                  <a:gd name="T47" fmla="*/ 70 h 375"/>
                  <a:gd name="T48" fmla="*/ 313 w 375"/>
                  <a:gd name="T49" fmla="*/ 72 h 375"/>
                  <a:gd name="T50" fmla="*/ 313 w 375"/>
                  <a:gd name="T51" fmla="*/ 73 h 375"/>
                  <a:gd name="T52" fmla="*/ 312 w 375"/>
                  <a:gd name="T53" fmla="*/ 75 h 375"/>
                  <a:gd name="T54" fmla="*/ 336 w 375"/>
                  <a:gd name="T55" fmla="*/ 116 h 375"/>
                  <a:gd name="T56" fmla="*/ 344 w 375"/>
                  <a:gd name="T57" fmla="*/ 137 h 375"/>
                  <a:gd name="T58" fmla="*/ 185 w 375"/>
                  <a:gd name="T59" fmla="*/ 369 h 375"/>
                  <a:gd name="T60" fmla="*/ 55 w 375"/>
                  <a:gd name="T61" fmla="*/ 315 h 375"/>
                  <a:gd name="T62" fmla="*/ 12 w 375"/>
                  <a:gd name="T63" fmla="*/ 236 h 375"/>
                  <a:gd name="T64" fmla="*/ 9 w 375"/>
                  <a:gd name="T65" fmla="*/ 238 h 375"/>
                  <a:gd name="T66" fmla="*/ 180 w 375"/>
                  <a:gd name="T67" fmla="*/ 375 h 375"/>
                  <a:gd name="T68" fmla="*/ 322 w 375"/>
                  <a:gd name="T69" fmla="*/ 79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75" h="375">
                    <a:moveTo>
                      <a:pt x="8" y="222"/>
                    </a:moveTo>
                    <a:cubicBezTo>
                      <a:pt x="8" y="223"/>
                      <a:pt x="7" y="223"/>
                      <a:pt x="6" y="223"/>
                    </a:cubicBezTo>
                    <a:cubicBezTo>
                      <a:pt x="6" y="223"/>
                      <a:pt x="6" y="223"/>
                      <a:pt x="6" y="223"/>
                    </a:cubicBezTo>
                    <a:cubicBezTo>
                      <a:pt x="6" y="225"/>
                      <a:pt x="6" y="228"/>
                      <a:pt x="7" y="230"/>
                    </a:cubicBezTo>
                    <a:cubicBezTo>
                      <a:pt x="7" y="227"/>
                      <a:pt x="8" y="225"/>
                      <a:pt x="8" y="222"/>
                    </a:cubicBezTo>
                    <a:moveTo>
                      <a:pt x="7" y="169"/>
                    </a:moveTo>
                    <a:cubicBezTo>
                      <a:pt x="2" y="187"/>
                      <a:pt x="0" y="205"/>
                      <a:pt x="8" y="219"/>
                    </a:cubicBezTo>
                    <a:cubicBezTo>
                      <a:pt x="9" y="219"/>
                      <a:pt x="9" y="219"/>
                      <a:pt x="9" y="220"/>
                    </a:cubicBezTo>
                    <a:cubicBezTo>
                      <a:pt x="9" y="218"/>
                      <a:pt x="9" y="217"/>
                      <a:pt x="9" y="215"/>
                    </a:cubicBezTo>
                    <a:cubicBezTo>
                      <a:pt x="7" y="200"/>
                      <a:pt x="6" y="185"/>
                      <a:pt x="7" y="169"/>
                    </a:cubicBezTo>
                    <a:moveTo>
                      <a:pt x="165" y="0"/>
                    </a:moveTo>
                    <a:cubicBezTo>
                      <a:pt x="139" y="0"/>
                      <a:pt x="114" y="5"/>
                      <a:pt x="91" y="16"/>
                    </a:cubicBezTo>
                    <a:cubicBezTo>
                      <a:pt x="71" y="25"/>
                      <a:pt x="54" y="38"/>
                      <a:pt x="39" y="54"/>
                    </a:cubicBezTo>
                    <a:cubicBezTo>
                      <a:pt x="41" y="50"/>
                      <a:pt x="43" y="46"/>
                      <a:pt x="46" y="42"/>
                    </a:cubicBezTo>
                    <a:cubicBezTo>
                      <a:pt x="47" y="40"/>
                      <a:pt x="45" y="38"/>
                      <a:pt x="43" y="38"/>
                    </a:cubicBezTo>
                    <a:cubicBezTo>
                      <a:pt x="42" y="38"/>
                      <a:pt x="41" y="39"/>
                      <a:pt x="41" y="40"/>
                    </a:cubicBezTo>
                    <a:cubicBezTo>
                      <a:pt x="35" y="49"/>
                      <a:pt x="30" y="58"/>
                      <a:pt x="26" y="68"/>
                    </a:cubicBezTo>
                    <a:cubicBezTo>
                      <a:pt x="19" y="77"/>
                      <a:pt x="12" y="87"/>
                      <a:pt x="5" y="96"/>
                    </a:cubicBezTo>
                    <a:cubicBezTo>
                      <a:pt x="4" y="98"/>
                      <a:pt x="6" y="100"/>
                      <a:pt x="8" y="100"/>
                    </a:cubicBezTo>
                    <a:cubicBezTo>
                      <a:pt x="9" y="100"/>
                      <a:pt x="10" y="100"/>
                      <a:pt x="10" y="99"/>
                    </a:cubicBezTo>
                    <a:cubicBezTo>
                      <a:pt x="13" y="95"/>
                      <a:pt x="16" y="91"/>
                      <a:pt x="18" y="87"/>
                    </a:cubicBezTo>
                    <a:cubicBezTo>
                      <a:pt x="9" y="113"/>
                      <a:pt x="3" y="141"/>
                      <a:pt x="2" y="169"/>
                    </a:cubicBezTo>
                    <a:cubicBezTo>
                      <a:pt x="4" y="162"/>
                      <a:pt x="7" y="154"/>
                      <a:pt x="9" y="147"/>
                    </a:cubicBezTo>
                    <a:cubicBezTo>
                      <a:pt x="13" y="121"/>
                      <a:pt x="20" y="95"/>
                      <a:pt x="31" y="72"/>
                    </a:cubicBezTo>
                    <a:cubicBezTo>
                      <a:pt x="40" y="61"/>
                      <a:pt x="50" y="51"/>
                      <a:pt x="61" y="42"/>
                    </a:cubicBezTo>
                    <a:cubicBezTo>
                      <a:pt x="61" y="42"/>
                      <a:pt x="61" y="41"/>
                      <a:pt x="62" y="40"/>
                    </a:cubicBezTo>
                    <a:cubicBezTo>
                      <a:pt x="62" y="40"/>
                      <a:pt x="63" y="39"/>
                      <a:pt x="64" y="39"/>
                    </a:cubicBezTo>
                    <a:cubicBezTo>
                      <a:pt x="64" y="39"/>
                      <a:pt x="64" y="39"/>
                      <a:pt x="65" y="39"/>
                    </a:cubicBezTo>
                    <a:cubicBezTo>
                      <a:pt x="81" y="27"/>
                      <a:pt x="98" y="18"/>
                      <a:pt x="118" y="11"/>
                    </a:cubicBezTo>
                    <a:cubicBezTo>
                      <a:pt x="132" y="7"/>
                      <a:pt x="146" y="5"/>
                      <a:pt x="160" y="5"/>
                    </a:cubicBezTo>
                    <a:cubicBezTo>
                      <a:pt x="160" y="4"/>
                      <a:pt x="161" y="4"/>
                      <a:pt x="161" y="4"/>
                    </a:cubicBezTo>
                    <a:cubicBezTo>
                      <a:pt x="162" y="4"/>
                      <a:pt x="163" y="4"/>
                      <a:pt x="164" y="5"/>
                    </a:cubicBezTo>
                    <a:cubicBezTo>
                      <a:pt x="165" y="5"/>
                      <a:pt x="166" y="5"/>
                      <a:pt x="168" y="5"/>
                    </a:cubicBezTo>
                    <a:cubicBezTo>
                      <a:pt x="168" y="4"/>
                      <a:pt x="169" y="4"/>
                      <a:pt x="169" y="4"/>
                    </a:cubicBezTo>
                    <a:cubicBezTo>
                      <a:pt x="170" y="4"/>
                      <a:pt x="171" y="4"/>
                      <a:pt x="171" y="5"/>
                    </a:cubicBezTo>
                    <a:cubicBezTo>
                      <a:pt x="195" y="6"/>
                      <a:pt x="219" y="13"/>
                      <a:pt x="241" y="22"/>
                    </a:cubicBezTo>
                    <a:cubicBezTo>
                      <a:pt x="241" y="22"/>
                      <a:pt x="241" y="22"/>
                      <a:pt x="241" y="22"/>
                    </a:cubicBezTo>
                    <a:cubicBezTo>
                      <a:pt x="242" y="22"/>
                      <a:pt x="243" y="23"/>
                      <a:pt x="243" y="24"/>
                    </a:cubicBezTo>
                    <a:cubicBezTo>
                      <a:pt x="246" y="25"/>
                      <a:pt x="248" y="26"/>
                      <a:pt x="251" y="27"/>
                    </a:cubicBezTo>
                    <a:cubicBezTo>
                      <a:pt x="263" y="33"/>
                      <a:pt x="274" y="40"/>
                      <a:pt x="284" y="48"/>
                    </a:cubicBezTo>
                    <a:cubicBezTo>
                      <a:pt x="284" y="48"/>
                      <a:pt x="284" y="48"/>
                      <a:pt x="284" y="48"/>
                    </a:cubicBezTo>
                    <a:cubicBezTo>
                      <a:pt x="284" y="46"/>
                      <a:pt x="285" y="46"/>
                      <a:pt x="286" y="46"/>
                    </a:cubicBezTo>
                    <a:cubicBezTo>
                      <a:pt x="288" y="46"/>
                      <a:pt x="289" y="47"/>
                      <a:pt x="289" y="49"/>
                    </a:cubicBezTo>
                    <a:cubicBezTo>
                      <a:pt x="289" y="50"/>
                      <a:pt x="289" y="51"/>
                      <a:pt x="289" y="52"/>
                    </a:cubicBezTo>
                    <a:cubicBezTo>
                      <a:pt x="293" y="56"/>
                      <a:pt x="298" y="60"/>
                      <a:pt x="302" y="64"/>
                    </a:cubicBezTo>
                    <a:cubicBezTo>
                      <a:pt x="303" y="64"/>
                      <a:pt x="304" y="65"/>
                      <a:pt x="304" y="67"/>
                    </a:cubicBezTo>
                    <a:cubicBezTo>
                      <a:pt x="305" y="68"/>
                      <a:pt x="307" y="69"/>
                      <a:pt x="308" y="70"/>
                    </a:cubicBezTo>
                    <a:cubicBezTo>
                      <a:pt x="308" y="70"/>
                      <a:pt x="308" y="70"/>
                      <a:pt x="308" y="70"/>
                    </a:cubicBezTo>
                    <a:cubicBezTo>
                      <a:pt x="308" y="69"/>
                      <a:pt x="309" y="69"/>
                      <a:pt x="310" y="69"/>
                    </a:cubicBezTo>
                    <a:cubicBezTo>
                      <a:pt x="312" y="69"/>
                      <a:pt x="314" y="70"/>
                      <a:pt x="313" y="72"/>
                    </a:cubicBezTo>
                    <a:cubicBezTo>
                      <a:pt x="313" y="72"/>
                      <a:pt x="313" y="72"/>
                      <a:pt x="313" y="73"/>
                    </a:cubicBezTo>
                    <a:cubicBezTo>
                      <a:pt x="313" y="73"/>
                      <a:pt x="313" y="73"/>
                      <a:pt x="313" y="73"/>
                    </a:cubicBezTo>
                    <a:cubicBezTo>
                      <a:pt x="313" y="73"/>
                      <a:pt x="313" y="73"/>
                      <a:pt x="312" y="73"/>
                    </a:cubicBezTo>
                    <a:cubicBezTo>
                      <a:pt x="312" y="74"/>
                      <a:pt x="312" y="74"/>
                      <a:pt x="312" y="75"/>
                    </a:cubicBezTo>
                    <a:cubicBezTo>
                      <a:pt x="321" y="87"/>
                      <a:pt x="329" y="99"/>
                      <a:pt x="335" y="113"/>
                    </a:cubicBezTo>
                    <a:cubicBezTo>
                      <a:pt x="336" y="114"/>
                      <a:pt x="336" y="115"/>
                      <a:pt x="336" y="116"/>
                    </a:cubicBezTo>
                    <a:cubicBezTo>
                      <a:pt x="336" y="116"/>
                      <a:pt x="336" y="116"/>
                      <a:pt x="336" y="116"/>
                    </a:cubicBezTo>
                    <a:cubicBezTo>
                      <a:pt x="339" y="123"/>
                      <a:pt x="342" y="130"/>
                      <a:pt x="344" y="137"/>
                    </a:cubicBezTo>
                    <a:cubicBezTo>
                      <a:pt x="358" y="189"/>
                      <a:pt x="351" y="247"/>
                      <a:pt x="324" y="294"/>
                    </a:cubicBezTo>
                    <a:cubicBezTo>
                      <a:pt x="295" y="345"/>
                      <a:pt x="240" y="365"/>
                      <a:pt x="185" y="369"/>
                    </a:cubicBezTo>
                    <a:cubicBezTo>
                      <a:pt x="181" y="369"/>
                      <a:pt x="177" y="369"/>
                      <a:pt x="173" y="369"/>
                    </a:cubicBezTo>
                    <a:cubicBezTo>
                      <a:pt x="128" y="369"/>
                      <a:pt x="86" y="349"/>
                      <a:pt x="55" y="315"/>
                    </a:cubicBezTo>
                    <a:cubicBezTo>
                      <a:pt x="33" y="291"/>
                      <a:pt x="19" y="262"/>
                      <a:pt x="12" y="231"/>
                    </a:cubicBezTo>
                    <a:cubicBezTo>
                      <a:pt x="12" y="233"/>
                      <a:pt x="12" y="234"/>
                      <a:pt x="12" y="236"/>
                    </a:cubicBezTo>
                    <a:cubicBezTo>
                      <a:pt x="11" y="237"/>
                      <a:pt x="10" y="238"/>
                      <a:pt x="9" y="238"/>
                    </a:cubicBezTo>
                    <a:cubicBezTo>
                      <a:pt x="9" y="238"/>
                      <a:pt x="9" y="238"/>
                      <a:pt x="9" y="238"/>
                    </a:cubicBezTo>
                    <a:cubicBezTo>
                      <a:pt x="15" y="261"/>
                      <a:pt x="25" y="284"/>
                      <a:pt x="39" y="305"/>
                    </a:cubicBezTo>
                    <a:cubicBezTo>
                      <a:pt x="72" y="352"/>
                      <a:pt x="126" y="375"/>
                      <a:pt x="180" y="375"/>
                    </a:cubicBezTo>
                    <a:cubicBezTo>
                      <a:pt x="218" y="375"/>
                      <a:pt x="256" y="363"/>
                      <a:pt x="288" y="341"/>
                    </a:cubicBezTo>
                    <a:cubicBezTo>
                      <a:pt x="369" y="286"/>
                      <a:pt x="375" y="155"/>
                      <a:pt x="322" y="79"/>
                    </a:cubicBezTo>
                    <a:cubicBezTo>
                      <a:pt x="288" y="29"/>
                      <a:pt x="226" y="0"/>
                      <a:pt x="16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19" name="Freeform 34">
                <a:extLst>
                  <a:ext uri="{FF2B5EF4-FFF2-40B4-BE49-F238E27FC236}">
                    <a16:creationId xmlns:a16="http://schemas.microsoft.com/office/drawing/2014/main" xmlns="" id="{1D69BC69-7092-409C-9942-C9AC3C61FA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22613" y="2682875"/>
                <a:ext cx="142875" cy="115888"/>
              </a:xfrm>
              <a:custGeom>
                <a:avLst/>
                <a:gdLst>
                  <a:gd name="T0" fmla="*/ 9 w 66"/>
                  <a:gd name="T1" fmla="*/ 46 h 54"/>
                  <a:gd name="T2" fmla="*/ 9 w 66"/>
                  <a:gd name="T3" fmla="*/ 51 h 54"/>
                  <a:gd name="T4" fmla="*/ 13 w 66"/>
                  <a:gd name="T5" fmla="*/ 54 h 54"/>
                  <a:gd name="T6" fmla="*/ 13 w 66"/>
                  <a:gd name="T7" fmla="*/ 53 h 54"/>
                  <a:gd name="T8" fmla="*/ 12 w 66"/>
                  <a:gd name="T9" fmla="*/ 51 h 54"/>
                  <a:gd name="T10" fmla="*/ 9 w 66"/>
                  <a:gd name="T11" fmla="*/ 46 h 54"/>
                  <a:gd name="T12" fmla="*/ 32 w 66"/>
                  <a:gd name="T13" fmla="*/ 0 h 54"/>
                  <a:gd name="T14" fmla="*/ 2 w 66"/>
                  <a:gd name="T15" fmla="*/ 17 h 54"/>
                  <a:gd name="T16" fmla="*/ 4 w 66"/>
                  <a:gd name="T17" fmla="*/ 21 h 54"/>
                  <a:gd name="T18" fmla="*/ 5 w 66"/>
                  <a:gd name="T19" fmla="*/ 21 h 54"/>
                  <a:gd name="T20" fmla="*/ 2 w 66"/>
                  <a:gd name="T21" fmla="*/ 45 h 54"/>
                  <a:gd name="T22" fmla="*/ 3 w 66"/>
                  <a:gd name="T23" fmla="*/ 45 h 54"/>
                  <a:gd name="T24" fmla="*/ 4 w 66"/>
                  <a:gd name="T25" fmla="*/ 46 h 54"/>
                  <a:gd name="T26" fmla="*/ 5 w 66"/>
                  <a:gd name="T27" fmla="*/ 38 h 54"/>
                  <a:gd name="T28" fmla="*/ 6 w 66"/>
                  <a:gd name="T29" fmla="*/ 36 h 54"/>
                  <a:gd name="T30" fmla="*/ 6 w 66"/>
                  <a:gd name="T31" fmla="*/ 33 h 54"/>
                  <a:gd name="T32" fmla="*/ 28 w 66"/>
                  <a:gd name="T33" fmla="*/ 14 h 54"/>
                  <a:gd name="T34" fmla="*/ 27 w 66"/>
                  <a:gd name="T35" fmla="*/ 8 h 54"/>
                  <a:gd name="T36" fmla="*/ 26 w 66"/>
                  <a:gd name="T37" fmla="*/ 8 h 54"/>
                  <a:gd name="T38" fmla="*/ 13 w 66"/>
                  <a:gd name="T39" fmla="*/ 13 h 54"/>
                  <a:gd name="T40" fmla="*/ 31 w 66"/>
                  <a:gd name="T41" fmla="*/ 6 h 54"/>
                  <a:gd name="T42" fmla="*/ 44 w 66"/>
                  <a:gd name="T43" fmla="*/ 10 h 54"/>
                  <a:gd name="T44" fmla="*/ 62 w 66"/>
                  <a:gd name="T45" fmla="*/ 36 h 54"/>
                  <a:gd name="T46" fmla="*/ 64 w 66"/>
                  <a:gd name="T47" fmla="*/ 29 h 54"/>
                  <a:gd name="T48" fmla="*/ 66 w 66"/>
                  <a:gd name="T49" fmla="*/ 27 h 54"/>
                  <a:gd name="T50" fmla="*/ 50 w 66"/>
                  <a:gd name="T51" fmla="*/ 7 h 54"/>
                  <a:gd name="T52" fmla="*/ 32 w 66"/>
                  <a:gd name="T5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6" h="54">
                    <a:moveTo>
                      <a:pt x="9" y="46"/>
                    </a:moveTo>
                    <a:cubicBezTo>
                      <a:pt x="9" y="48"/>
                      <a:pt x="9" y="49"/>
                      <a:pt x="9" y="51"/>
                    </a:cubicBezTo>
                    <a:cubicBezTo>
                      <a:pt x="10" y="52"/>
                      <a:pt x="11" y="53"/>
                      <a:pt x="13" y="54"/>
                    </a:cubicBezTo>
                    <a:cubicBezTo>
                      <a:pt x="13" y="54"/>
                      <a:pt x="13" y="53"/>
                      <a:pt x="13" y="53"/>
                    </a:cubicBezTo>
                    <a:cubicBezTo>
                      <a:pt x="12" y="53"/>
                      <a:pt x="12" y="52"/>
                      <a:pt x="12" y="51"/>
                    </a:cubicBezTo>
                    <a:cubicBezTo>
                      <a:pt x="11" y="50"/>
                      <a:pt x="10" y="48"/>
                      <a:pt x="9" y="46"/>
                    </a:cubicBezTo>
                    <a:moveTo>
                      <a:pt x="32" y="0"/>
                    </a:moveTo>
                    <a:cubicBezTo>
                      <a:pt x="20" y="0"/>
                      <a:pt x="10" y="7"/>
                      <a:pt x="2" y="17"/>
                    </a:cubicBezTo>
                    <a:cubicBezTo>
                      <a:pt x="1" y="19"/>
                      <a:pt x="2" y="21"/>
                      <a:pt x="4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1" y="27"/>
                      <a:pt x="0" y="36"/>
                      <a:pt x="2" y="45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5"/>
                      <a:pt x="3" y="46"/>
                      <a:pt x="4" y="46"/>
                    </a:cubicBezTo>
                    <a:cubicBezTo>
                      <a:pt x="4" y="44"/>
                      <a:pt x="4" y="41"/>
                      <a:pt x="5" y="38"/>
                    </a:cubicBezTo>
                    <a:cubicBezTo>
                      <a:pt x="5" y="37"/>
                      <a:pt x="5" y="37"/>
                      <a:pt x="6" y="36"/>
                    </a:cubicBezTo>
                    <a:cubicBezTo>
                      <a:pt x="6" y="35"/>
                      <a:pt x="6" y="34"/>
                      <a:pt x="6" y="33"/>
                    </a:cubicBezTo>
                    <a:cubicBezTo>
                      <a:pt x="7" y="21"/>
                      <a:pt x="17" y="15"/>
                      <a:pt x="28" y="14"/>
                    </a:cubicBezTo>
                    <a:cubicBezTo>
                      <a:pt x="31" y="13"/>
                      <a:pt x="30" y="8"/>
                      <a:pt x="27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1" y="9"/>
                      <a:pt x="17" y="11"/>
                      <a:pt x="13" y="13"/>
                    </a:cubicBezTo>
                    <a:cubicBezTo>
                      <a:pt x="18" y="9"/>
                      <a:pt x="24" y="6"/>
                      <a:pt x="31" y="6"/>
                    </a:cubicBezTo>
                    <a:cubicBezTo>
                      <a:pt x="35" y="6"/>
                      <a:pt x="40" y="7"/>
                      <a:pt x="44" y="10"/>
                    </a:cubicBezTo>
                    <a:cubicBezTo>
                      <a:pt x="54" y="15"/>
                      <a:pt x="62" y="25"/>
                      <a:pt x="62" y="36"/>
                    </a:cubicBezTo>
                    <a:cubicBezTo>
                      <a:pt x="63" y="34"/>
                      <a:pt x="63" y="32"/>
                      <a:pt x="64" y="29"/>
                    </a:cubicBezTo>
                    <a:cubicBezTo>
                      <a:pt x="64" y="28"/>
                      <a:pt x="65" y="27"/>
                      <a:pt x="66" y="27"/>
                    </a:cubicBezTo>
                    <a:cubicBezTo>
                      <a:pt x="63" y="19"/>
                      <a:pt x="57" y="12"/>
                      <a:pt x="50" y="7"/>
                    </a:cubicBezTo>
                    <a:cubicBezTo>
                      <a:pt x="44" y="2"/>
                      <a:pt x="38" y="0"/>
                      <a:pt x="3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0" name="Freeform 46">
                <a:extLst>
                  <a:ext uri="{FF2B5EF4-FFF2-40B4-BE49-F238E27FC236}">
                    <a16:creationId xmlns:a16="http://schemas.microsoft.com/office/drawing/2014/main" xmlns="" id="{EDFC547E-7E76-4B51-91C2-071DFBBCD4F5}"/>
                  </a:ext>
                </a:extLst>
              </p:cNvPr>
              <p:cNvSpPr/>
              <p:nvPr/>
            </p:nvSpPr>
            <p:spPr bwMode="auto">
              <a:xfrm>
                <a:off x="4086225" y="3302000"/>
                <a:ext cx="17463" cy="14288"/>
              </a:xfrm>
              <a:custGeom>
                <a:avLst/>
                <a:gdLst>
                  <a:gd name="T0" fmla="*/ 4 w 8"/>
                  <a:gd name="T1" fmla="*/ 0 h 6"/>
                  <a:gd name="T2" fmla="*/ 3 w 8"/>
                  <a:gd name="T3" fmla="*/ 1 h 6"/>
                  <a:gd name="T4" fmla="*/ 4 w 8"/>
                  <a:gd name="T5" fmla="*/ 6 h 6"/>
                  <a:gd name="T6" fmla="*/ 6 w 8"/>
                  <a:gd name="T7" fmla="*/ 5 h 6"/>
                  <a:gd name="T8" fmla="*/ 4 w 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4" y="0"/>
                    </a:moveTo>
                    <a:cubicBezTo>
                      <a:pt x="4" y="0"/>
                      <a:pt x="3" y="0"/>
                      <a:pt x="3" y="1"/>
                    </a:cubicBezTo>
                    <a:cubicBezTo>
                      <a:pt x="0" y="2"/>
                      <a:pt x="2" y="6"/>
                      <a:pt x="4" y="6"/>
                    </a:cubicBezTo>
                    <a:cubicBezTo>
                      <a:pt x="5" y="6"/>
                      <a:pt x="5" y="6"/>
                      <a:pt x="6" y="5"/>
                    </a:cubicBezTo>
                    <a:cubicBezTo>
                      <a:pt x="8" y="4"/>
                      <a:pt x="7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1" name="Freeform 48">
                <a:extLst>
                  <a:ext uri="{FF2B5EF4-FFF2-40B4-BE49-F238E27FC236}">
                    <a16:creationId xmlns:a16="http://schemas.microsoft.com/office/drawing/2014/main" xmlns="" id="{27FD3269-C3AC-4ABB-9641-AADCE13CAC93}"/>
                  </a:ext>
                </a:extLst>
              </p:cNvPr>
              <p:cNvSpPr/>
              <p:nvPr/>
            </p:nvSpPr>
            <p:spPr bwMode="auto">
              <a:xfrm>
                <a:off x="2754313" y="2268538"/>
                <a:ext cx="71438" cy="123825"/>
              </a:xfrm>
              <a:custGeom>
                <a:avLst/>
                <a:gdLst>
                  <a:gd name="T0" fmla="*/ 3 w 33"/>
                  <a:gd name="T1" fmla="*/ 0 h 58"/>
                  <a:gd name="T2" fmla="*/ 0 w 33"/>
                  <a:gd name="T3" fmla="*/ 3 h 58"/>
                  <a:gd name="T4" fmla="*/ 8 w 33"/>
                  <a:gd name="T5" fmla="*/ 33 h 58"/>
                  <a:gd name="T6" fmla="*/ 18 w 33"/>
                  <a:gd name="T7" fmla="*/ 48 h 58"/>
                  <a:gd name="T8" fmla="*/ 23 w 33"/>
                  <a:gd name="T9" fmla="*/ 53 h 58"/>
                  <a:gd name="T10" fmla="*/ 27 w 33"/>
                  <a:gd name="T11" fmla="*/ 57 h 58"/>
                  <a:gd name="T12" fmla="*/ 28 w 33"/>
                  <a:gd name="T13" fmla="*/ 58 h 58"/>
                  <a:gd name="T14" fmla="*/ 31 w 33"/>
                  <a:gd name="T15" fmla="*/ 53 h 58"/>
                  <a:gd name="T16" fmla="*/ 26 w 33"/>
                  <a:gd name="T17" fmla="*/ 48 h 58"/>
                  <a:gd name="T18" fmla="*/ 22 w 33"/>
                  <a:gd name="T19" fmla="*/ 44 h 58"/>
                  <a:gd name="T20" fmla="*/ 13 w 33"/>
                  <a:gd name="T21" fmla="*/ 31 h 58"/>
                  <a:gd name="T22" fmla="*/ 5 w 33"/>
                  <a:gd name="T23" fmla="*/ 2 h 58"/>
                  <a:gd name="T24" fmla="*/ 3 w 33"/>
                  <a:gd name="T2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58">
                    <a:moveTo>
                      <a:pt x="3" y="0"/>
                    </a:moveTo>
                    <a:cubicBezTo>
                      <a:pt x="2" y="0"/>
                      <a:pt x="0" y="2"/>
                      <a:pt x="0" y="3"/>
                    </a:cubicBezTo>
                    <a:cubicBezTo>
                      <a:pt x="2" y="14"/>
                      <a:pt x="3" y="24"/>
                      <a:pt x="8" y="33"/>
                    </a:cubicBezTo>
                    <a:cubicBezTo>
                      <a:pt x="10" y="39"/>
                      <a:pt x="14" y="44"/>
                      <a:pt x="18" y="48"/>
                    </a:cubicBezTo>
                    <a:cubicBezTo>
                      <a:pt x="20" y="50"/>
                      <a:pt x="21" y="51"/>
                      <a:pt x="23" y="53"/>
                    </a:cubicBezTo>
                    <a:cubicBezTo>
                      <a:pt x="24" y="54"/>
                      <a:pt x="25" y="56"/>
                      <a:pt x="27" y="57"/>
                    </a:cubicBezTo>
                    <a:cubicBezTo>
                      <a:pt x="27" y="58"/>
                      <a:pt x="28" y="58"/>
                      <a:pt x="28" y="58"/>
                    </a:cubicBezTo>
                    <a:cubicBezTo>
                      <a:pt x="31" y="58"/>
                      <a:pt x="33" y="55"/>
                      <a:pt x="31" y="53"/>
                    </a:cubicBezTo>
                    <a:cubicBezTo>
                      <a:pt x="29" y="52"/>
                      <a:pt x="28" y="50"/>
                      <a:pt x="26" y="48"/>
                    </a:cubicBezTo>
                    <a:cubicBezTo>
                      <a:pt x="25" y="47"/>
                      <a:pt x="23" y="45"/>
                      <a:pt x="22" y="44"/>
                    </a:cubicBezTo>
                    <a:cubicBezTo>
                      <a:pt x="18" y="40"/>
                      <a:pt x="15" y="36"/>
                      <a:pt x="13" y="31"/>
                    </a:cubicBezTo>
                    <a:cubicBezTo>
                      <a:pt x="8" y="22"/>
                      <a:pt x="7" y="12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2" name="Freeform 49">
                <a:extLst>
                  <a:ext uri="{FF2B5EF4-FFF2-40B4-BE49-F238E27FC236}">
                    <a16:creationId xmlns:a16="http://schemas.microsoft.com/office/drawing/2014/main" xmlns="" id="{EC6FBF3D-504D-40D6-8CE7-8A319F80FD49}"/>
                  </a:ext>
                </a:extLst>
              </p:cNvPr>
              <p:cNvSpPr/>
              <p:nvPr/>
            </p:nvSpPr>
            <p:spPr bwMode="auto">
              <a:xfrm>
                <a:off x="3670300" y="2381250"/>
                <a:ext cx="128588" cy="100013"/>
              </a:xfrm>
              <a:custGeom>
                <a:avLst/>
                <a:gdLst>
                  <a:gd name="T0" fmla="*/ 53 w 60"/>
                  <a:gd name="T1" fmla="*/ 0 h 46"/>
                  <a:gd name="T2" fmla="*/ 50 w 60"/>
                  <a:gd name="T3" fmla="*/ 4 h 46"/>
                  <a:gd name="T4" fmla="*/ 34 w 60"/>
                  <a:gd name="T5" fmla="*/ 28 h 46"/>
                  <a:gd name="T6" fmla="*/ 34 w 60"/>
                  <a:gd name="T7" fmla="*/ 31 h 46"/>
                  <a:gd name="T8" fmla="*/ 31 w 60"/>
                  <a:gd name="T9" fmla="*/ 34 h 46"/>
                  <a:gd name="T10" fmla="*/ 29 w 60"/>
                  <a:gd name="T11" fmla="*/ 31 h 46"/>
                  <a:gd name="T12" fmla="*/ 29 w 60"/>
                  <a:gd name="T13" fmla="*/ 31 h 46"/>
                  <a:gd name="T14" fmla="*/ 16 w 60"/>
                  <a:gd name="T15" fmla="*/ 35 h 46"/>
                  <a:gd name="T16" fmla="*/ 11 w 60"/>
                  <a:gd name="T17" fmla="*/ 37 h 46"/>
                  <a:gd name="T18" fmla="*/ 2 w 60"/>
                  <a:gd name="T19" fmla="*/ 41 h 46"/>
                  <a:gd name="T20" fmla="*/ 3 w 60"/>
                  <a:gd name="T21" fmla="*/ 46 h 46"/>
                  <a:gd name="T22" fmla="*/ 5 w 60"/>
                  <a:gd name="T23" fmla="*/ 46 h 46"/>
                  <a:gd name="T24" fmla="*/ 12 w 60"/>
                  <a:gd name="T25" fmla="*/ 42 h 46"/>
                  <a:gd name="T26" fmla="*/ 17 w 60"/>
                  <a:gd name="T27" fmla="*/ 40 h 46"/>
                  <a:gd name="T28" fmla="*/ 56 w 60"/>
                  <a:gd name="T29" fmla="*/ 2 h 46"/>
                  <a:gd name="T30" fmla="*/ 53 w 60"/>
                  <a:gd name="T31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46">
                    <a:moveTo>
                      <a:pt x="53" y="0"/>
                    </a:moveTo>
                    <a:cubicBezTo>
                      <a:pt x="52" y="0"/>
                      <a:pt x="50" y="1"/>
                      <a:pt x="50" y="4"/>
                    </a:cubicBezTo>
                    <a:cubicBezTo>
                      <a:pt x="52" y="17"/>
                      <a:pt x="45" y="24"/>
                      <a:pt x="34" y="28"/>
                    </a:cubicBezTo>
                    <a:cubicBezTo>
                      <a:pt x="34" y="29"/>
                      <a:pt x="34" y="30"/>
                      <a:pt x="34" y="31"/>
                    </a:cubicBezTo>
                    <a:cubicBezTo>
                      <a:pt x="34" y="33"/>
                      <a:pt x="32" y="34"/>
                      <a:pt x="31" y="34"/>
                    </a:cubicBezTo>
                    <a:cubicBezTo>
                      <a:pt x="30" y="34"/>
                      <a:pt x="28" y="33"/>
                      <a:pt x="29" y="31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4" y="32"/>
                      <a:pt x="20" y="33"/>
                      <a:pt x="16" y="35"/>
                    </a:cubicBezTo>
                    <a:cubicBezTo>
                      <a:pt x="14" y="35"/>
                      <a:pt x="13" y="36"/>
                      <a:pt x="11" y="37"/>
                    </a:cubicBezTo>
                    <a:cubicBezTo>
                      <a:pt x="8" y="38"/>
                      <a:pt x="5" y="39"/>
                      <a:pt x="2" y="41"/>
                    </a:cubicBezTo>
                    <a:cubicBezTo>
                      <a:pt x="0" y="43"/>
                      <a:pt x="1" y="46"/>
                      <a:pt x="3" y="46"/>
                    </a:cubicBezTo>
                    <a:cubicBezTo>
                      <a:pt x="4" y="46"/>
                      <a:pt x="4" y="46"/>
                      <a:pt x="5" y="46"/>
                    </a:cubicBezTo>
                    <a:cubicBezTo>
                      <a:pt x="7" y="44"/>
                      <a:pt x="9" y="43"/>
                      <a:pt x="12" y="42"/>
                    </a:cubicBezTo>
                    <a:cubicBezTo>
                      <a:pt x="13" y="41"/>
                      <a:pt x="15" y="41"/>
                      <a:pt x="17" y="40"/>
                    </a:cubicBezTo>
                    <a:cubicBezTo>
                      <a:pt x="36" y="33"/>
                      <a:pt x="60" y="29"/>
                      <a:pt x="56" y="2"/>
                    </a:cubicBezTo>
                    <a:cubicBezTo>
                      <a:pt x="56" y="1"/>
                      <a:pt x="54" y="0"/>
                      <a:pt x="5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3" name="Freeform 50">
                <a:extLst>
                  <a:ext uri="{FF2B5EF4-FFF2-40B4-BE49-F238E27FC236}">
                    <a16:creationId xmlns:a16="http://schemas.microsoft.com/office/drawing/2014/main" xmlns="" id="{40CF53E6-68F1-4A5C-8E9F-BFAEF5099EBB}"/>
                  </a:ext>
                </a:extLst>
              </p:cNvPr>
              <p:cNvSpPr/>
              <p:nvPr/>
            </p:nvSpPr>
            <p:spPr bwMode="auto">
              <a:xfrm>
                <a:off x="3819525" y="2695575"/>
                <a:ext cx="115888" cy="357188"/>
              </a:xfrm>
              <a:custGeom>
                <a:avLst/>
                <a:gdLst>
                  <a:gd name="T0" fmla="*/ 42 w 54"/>
                  <a:gd name="T1" fmla="*/ 0 h 166"/>
                  <a:gd name="T2" fmla="*/ 40 w 54"/>
                  <a:gd name="T3" fmla="*/ 3 h 166"/>
                  <a:gd name="T4" fmla="*/ 41 w 54"/>
                  <a:gd name="T5" fmla="*/ 87 h 166"/>
                  <a:gd name="T6" fmla="*/ 36 w 54"/>
                  <a:gd name="T7" fmla="*/ 126 h 166"/>
                  <a:gd name="T8" fmla="*/ 31 w 54"/>
                  <a:gd name="T9" fmla="*/ 145 h 166"/>
                  <a:gd name="T10" fmla="*/ 22 w 54"/>
                  <a:gd name="T11" fmla="*/ 154 h 166"/>
                  <a:gd name="T12" fmla="*/ 14 w 54"/>
                  <a:gd name="T13" fmla="*/ 153 h 166"/>
                  <a:gd name="T14" fmla="*/ 12 w 54"/>
                  <a:gd name="T15" fmla="*/ 149 h 166"/>
                  <a:gd name="T16" fmla="*/ 9 w 54"/>
                  <a:gd name="T17" fmla="*/ 144 h 166"/>
                  <a:gd name="T18" fmla="*/ 5 w 54"/>
                  <a:gd name="T19" fmla="*/ 137 h 166"/>
                  <a:gd name="T20" fmla="*/ 3 w 54"/>
                  <a:gd name="T21" fmla="*/ 136 h 166"/>
                  <a:gd name="T22" fmla="*/ 1 w 54"/>
                  <a:gd name="T23" fmla="*/ 140 h 166"/>
                  <a:gd name="T24" fmla="*/ 3 w 54"/>
                  <a:gd name="T25" fmla="*/ 146 h 166"/>
                  <a:gd name="T26" fmla="*/ 5 w 54"/>
                  <a:gd name="T27" fmla="*/ 148 h 166"/>
                  <a:gd name="T28" fmla="*/ 9 w 54"/>
                  <a:gd name="T29" fmla="*/ 155 h 166"/>
                  <a:gd name="T30" fmla="*/ 9 w 54"/>
                  <a:gd name="T31" fmla="*/ 155 h 166"/>
                  <a:gd name="T32" fmla="*/ 10 w 54"/>
                  <a:gd name="T33" fmla="*/ 156 h 166"/>
                  <a:gd name="T34" fmla="*/ 26 w 54"/>
                  <a:gd name="T35" fmla="*/ 166 h 166"/>
                  <a:gd name="T36" fmla="*/ 27 w 54"/>
                  <a:gd name="T37" fmla="*/ 166 h 166"/>
                  <a:gd name="T38" fmla="*/ 30 w 54"/>
                  <a:gd name="T39" fmla="*/ 165 h 166"/>
                  <a:gd name="T40" fmla="*/ 49 w 54"/>
                  <a:gd name="T41" fmla="*/ 75 h 166"/>
                  <a:gd name="T42" fmla="*/ 45 w 54"/>
                  <a:gd name="T43" fmla="*/ 2 h 166"/>
                  <a:gd name="T44" fmla="*/ 42 w 54"/>
                  <a:gd name="T4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66">
                    <a:moveTo>
                      <a:pt x="42" y="0"/>
                    </a:moveTo>
                    <a:cubicBezTo>
                      <a:pt x="41" y="0"/>
                      <a:pt x="39" y="1"/>
                      <a:pt x="40" y="3"/>
                    </a:cubicBezTo>
                    <a:cubicBezTo>
                      <a:pt x="50" y="32"/>
                      <a:pt x="46" y="57"/>
                      <a:pt x="41" y="87"/>
                    </a:cubicBezTo>
                    <a:cubicBezTo>
                      <a:pt x="39" y="99"/>
                      <a:pt x="38" y="113"/>
                      <a:pt x="36" y="126"/>
                    </a:cubicBezTo>
                    <a:cubicBezTo>
                      <a:pt x="35" y="132"/>
                      <a:pt x="33" y="138"/>
                      <a:pt x="31" y="145"/>
                    </a:cubicBezTo>
                    <a:cubicBezTo>
                      <a:pt x="31" y="151"/>
                      <a:pt x="28" y="154"/>
                      <a:pt x="22" y="154"/>
                    </a:cubicBezTo>
                    <a:cubicBezTo>
                      <a:pt x="20" y="154"/>
                      <a:pt x="17" y="154"/>
                      <a:pt x="14" y="153"/>
                    </a:cubicBezTo>
                    <a:cubicBezTo>
                      <a:pt x="13" y="152"/>
                      <a:pt x="13" y="150"/>
                      <a:pt x="12" y="149"/>
                    </a:cubicBezTo>
                    <a:cubicBezTo>
                      <a:pt x="11" y="148"/>
                      <a:pt x="10" y="146"/>
                      <a:pt x="9" y="144"/>
                    </a:cubicBezTo>
                    <a:cubicBezTo>
                      <a:pt x="7" y="142"/>
                      <a:pt x="6" y="140"/>
                      <a:pt x="5" y="137"/>
                    </a:cubicBezTo>
                    <a:cubicBezTo>
                      <a:pt x="5" y="136"/>
                      <a:pt x="4" y="136"/>
                      <a:pt x="3" y="136"/>
                    </a:cubicBezTo>
                    <a:cubicBezTo>
                      <a:pt x="2" y="136"/>
                      <a:pt x="0" y="138"/>
                      <a:pt x="1" y="140"/>
                    </a:cubicBezTo>
                    <a:cubicBezTo>
                      <a:pt x="1" y="142"/>
                      <a:pt x="2" y="144"/>
                      <a:pt x="3" y="146"/>
                    </a:cubicBezTo>
                    <a:cubicBezTo>
                      <a:pt x="4" y="146"/>
                      <a:pt x="4" y="147"/>
                      <a:pt x="5" y="148"/>
                    </a:cubicBezTo>
                    <a:cubicBezTo>
                      <a:pt x="7" y="150"/>
                      <a:pt x="8" y="152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10" y="155"/>
                      <a:pt x="10" y="155"/>
                      <a:pt x="10" y="156"/>
                    </a:cubicBezTo>
                    <a:cubicBezTo>
                      <a:pt x="14" y="160"/>
                      <a:pt x="19" y="164"/>
                      <a:pt x="26" y="166"/>
                    </a:cubicBezTo>
                    <a:cubicBezTo>
                      <a:pt x="27" y="166"/>
                      <a:pt x="27" y="166"/>
                      <a:pt x="27" y="166"/>
                    </a:cubicBezTo>
                    <a:cubicBezTo>
                      <a:pt x="28" y="166"/>
                      <a:pt x="29" y="165"/>
                      <a:pt x="30" y="165"/>
                    </a:cubicBezTo>
                    <a:cubicBezTo>
                      <a:pt x="42" y="137"/>
                      <a:pt x="43" y="105"/>
                      <a:pt x="49" y="75"/>
                    </a:cubicBezTo>
                    <a:cubicBezTo>
                      <a:pt x="53" y="49"/>
                      <a:pt x="54" y="27"/>
                      <a:pt x="45" y="2"/>
                    </a:cubicBezTo>
                    <a:cubicBezTo>
                      <a:pt x="45" y="1"/>
                      <a:pt x="44" y="0"/>
                      <a:pt x="4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4" name="Freeform 51">
                <a:extLst>
                  <a:ext uri="{FF2B5EF4-FFF2-40B4-BE49-F238E27FC236}">
                    <a16:creationId xmlns:a16="http://schemas.microsoft.com/office/drawing/2014/main" xmlns="" id="{9A341952-489F-410A-B6C4-ADFC7124F3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98863" y="3028950"/>
                <a:ext cx="244475" cy="204788"/>
              </a:xfrm>
              <a:custGeom>
                <a:avLst/>
                <a:gdLst>
                  <a:gd name="T0" fmla="*/ 3 w 113"/>
                  <a:gd name="T1" fmla="*/ 77 h 95"/>
                  <a:gd name="T2" fmla="*/ 1 w 113"/>
                  <a:gd name="T3" fmla="*/ 81 h 95"/>
                  <a:gd name="T4" fmla="*/ 4 w 113"/>
                  <a:gd name="T5" fmla="*/ 84 h 95"/>
                  <a:gd name="T6" fmla="*/ 9 w 113"/>
                  <a:gd name="T7" fmla="*/ 89 h 95"/>
                  <a:gd name="T8" fmla="*/ 22 w 113"/>
                  <a:gd name="T9" fmla="*/ 95 h 95"/>
                  <a:gd name="T10" fmla="*/ 31 w 113"/>
                  <a:gd name="T11" fmla="*/ 93 h 95"/>
                  <a:gd name="T12" fmla="*/ 31 w 113"/>
                  <a:gd name="T13" fmla="*/ 91 h 95"/>
                  <a:gd name="T14" fmla="*/ 31 w 113"/>
                  <a:gd name="T15" fmla="*/ 91 h 95"/>
                  <a:gd name="T16" fmla="*/ 31 w 113"/>
                  <a:gd name="T17" fmla="*/ 91 h 95"/>
                  <a:gd name="T18" fmla="*/ 31 w 113"/>
                  <a:gd name="T19" fmla="*/ 91 h 95"/>
                  <a:gd name="T20" fmla="*/ 30 w 113"/>
                  <a:gd name="T21" fmla="*/ 90 h 95"/>
                  <a:gd name="T22" fmla="*/ 29 w 113"/>
                  <a:gd name="T23" fmla="*/ 89 h 95"/>
                  <a:gd name="T24" fmla="*/ 28 w 113"/>
                  <a:gd name="T25" fmla="*/ 88 h 95"/>
                  <a:gd name="T26" fmla="*/ 22 w 113"/>
                  <a:gd name="T27" fmla="*/ 89 h 95"/>
                  <a:gd name="T28" fmla="*/ 10 w 113"/>
                  <a:gd name="T29" fmla="*/ 83 h 95"/>
                  <a:gd name="T30" fmla="*/ 6 w 113"/>
                  <a:gd name="T31" fmla="*/ 78 h 95"/>
                  <a:gd name="T32" fmla="*/ 6 w 113"/>
                  <a:gd name="T33" fmla="*/ 78 h 95"/>
                  <a:gd name="T34" fmla="*/ 3 w 113"/>
                  <a:gd name="T35" fmla="*/ 77 h 95"/>
                  <a:gd name="T36" fmla="*/ 111 w 113"/>
                  <a:gd name="T37" fmla="*/ 0 h 95"/>
                  <a:gd name="T38" fmla="*/ 111 w 113"/>
                  <a:gd name="T39" fmla="*/ 1 h 95"/>
                  <a:gd name="T40" fmla="*/ 108 w 113"/>
                  <a:gd name="T41" fmla="*/ 4 h 95"/>
                  <a:gd name="T42" fmla="*/ 106 w 113"/>
                  <a:gd name="T43" fmla="*/ 2 h 95"/>
                  <a:gd name="T44" fmla="*/ 106 w 113"/>
                  <a:gd name="T45" fmla="*/ 1 h 95"/>
                  <a:gd name="T46" fmla="*/ 85 w 113"/>
                  <a:gd name="T47" fmla="*/ 12 h 95"/>
                  <a:gd name="T48" fmla="*/ 86 w 113"/>
                  <a:gd name="T49" fmla="*/ 13 h 95"/>
                  <a:gd name="T50" fmla="*/ 84 w 113"/>
                  <a:gd name="T51" fmla="*/ 18 h 95"/>
                  <a:gd name="T52" fmla="*/ 83 w 113"/>
                  <a:gd name="T53" fmla="*/ 17 h 95"/>
                  <a:gd name="T54" fmla="*/ 81 w 113"/>
                  <a:gd name="T55" fmla="*/ 15 h 95"/>
                  <a:gd name="T56" fmla="*/ 72 w 113"/>
                  <a:gd name="T57" fmla="*/ 26 h 95"/>
                  <a:gd name="T58" fmla="*/ 73 w 113"/>
                  <a:gd name="T59" fmla="*/ 28 h 95"/>
                  <a:gd name="T60" fmla="*/ 71 w 113"/>
                  <a:gd name="T61" fmla="*/ 32 h 95"/>
                  <a:gd name="T62" fmla="*/ 69 w 113"/>
                  <a:gd name="T63" fmla="*/ 31 h 95"/>
                  <a:gd name="T64" fmla="*/ 67 w 113"/>
                  <a:gd name="T65" fmla="*/ 35 h 95"/>
                  <a:gd name="T66" fmla="*/ 64 w 113"/>
                  <a:gd name="T67" fmla="*/ 38 h 95"/>
                  <a:gd name="T68" fmla="*/ 64 w 113"/>
                  <a:gd name="T69" fmla="*/ 39 h 95"/>
                  <a:gd name="T70" fmla="*/ 61 w 113"/>
                  <a:gd name="T71" fmla="*/ 45 h 95"/>
                  <a:gd name="T72" fmla="*/ 62 w 113"/>
                  <a:gd name="T73" fmla="*/ 49 h 95"/>
                  <a:gd name="T74" fmla="*/ 59 w 113"/>
                  <a:gd name="T75" fmla="*/ 52 h 95"/>
                  <a:gd name="T76" fmla="*/ 58 w 113"/>
                  <a:gd name="T77" fmla="*/ 51 h 95"/>
                  <a:gd name="T78" fmla="*/ 53 w 113"/>
                  <a:gd name="T79" fmla="*/ 60 h 95"/>
                  <a:gd name="T80" fmla="*/ 53 w 113"/>
                  <a:gd name="T81" fmla="*/ 65 h 95"/>
                  <a:gd name="T82" fmla="*/ 51 w 113"/>
                  <a:gd name="T83" fmla="*/ 67 h 95"/>
                  <a:gd name="T84" fmla="*/ 49 w 113"/>
                  <a:gd name="T85" fmla="*/ 67 h 95"/>
                  <a:gd name="T86" fmla="*/ 44 w 113"/>
                  <a:gd name="T87" fmla="*/ 74 h 95"/>
                  <a:gd name="T88" fmla="*/ 44 w 113"/>
                  <a:gd name="T89" fmla="*/ 78 h 95"/>
                  <a:gd name="T90" fmla="*/ 41 w 113"/>
                  <a:gd name="T91" fmla="*/ 79 h 95"/>
                  <a:gd name="T92" fmla="*/ 40 w 113"/>
                  <a:gd name="T93" fmla="*/ 79 h 95"/>
                  <a:gd name="T94" fmla="*/ 34 w 113"/>
                  <a:gd name="T95" fmla="*/ 85 h 95"/>
                  <a:gd name="T96" fmla="*/ 36 w 113"/>
                  <a:gd name="T97" fmla="*/ 90 h 95"/>
                  <a:gd name="T98" fmla="*/ 43 w 113"/>
                  <a:gd name="T99" fmla="*/ 84 h 95"/>
                  <a:gd name="T100" fmla="*/ 63 w 113"/>
                  <a:gd name="T101" fmla="*/ 53 h 95"/>
                  <a:gd name="T102" fmla="*/ 110 w 113"/>
                  <a:gd name="T103" fmla="*/ 5 h 95"/>
                  <a:gd name="T104" fmla="*/ 112 w 113"/>
                  <a:gd name="T105" fmla="*/ 1 h 95"/>
                  <a:gd name="T106" fmla="*/ 111 w 113"/>
                  <a:gd name="T107" fmla="*/ 0 h 95"/>
                  <a:gd name="T108" fmla="*/ 111 w 113"/>
                  <a:gd name="T10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3" h="95">
                    <a:moveTo>
                      <a:pt x="3" y="77"/>
                    </a:moveTo>
                    <a:cubicBezTo>
                      <a:pt x="1" y="77"/>
                      <a:pt x="0" y="78"/>
                      <a:pt x="1" y="81"/>
                    </a:cubicBezTo>
                    <a:cubicBezTo>
                      <a:pt x="2" y="82"/>
                      <a:pt x="3" y="83"/>
                      <a:pt x="4" y="84"/>
                    </a:cubicBezTo>
                    <a:cubicBezTo>
                      <a:pt x="5" y="86"/>
                      <a:pt x="7" y="88"/>
                      <a:pt x="9" y="89"/>
                    </a:cubicBezTo>
                    <a:cubicBezTo>
                      <a:pt x="13" y="93"/>
                      <a:pt x="18" y="95"/>
                      <a:pt x="22" y="95"/>
                    </a:cubicBezTo>
                    <a:cubicBezTo>
                      <a:pt x="25" y="95"/>
                      <a:pt x="28" y="94"/>
                      <a:pt x="31" y="93"/>
                    </a:cubicBezTo>
                    <a:cubicBezTo>
                      <a:pt x="30" y="92"/>
                      <a:pt x="31" y="92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0" y="90"/>
                    </a:cubicBezTo>
                    <a:cubicBezTo>
                      <a:pt x="30" y="90"/>
                      <a:pt x="29" y="89"/>
                      <a:pt x="29" y="89"/>
                    </a:cubicBezTo>
                    <a:cubicBezTo>
                      <a:pt x="29" y="88"/>
                      <a:pt x="29" y="88"/>
                      <a:pt x="28" y="88"/>
                    </a:cubicBezTo>
                    <a:cubicBezTo>
                      <a:pt x="26" y="89"/>
                      <a:pt x="24" y="89"/>
                      <a:pt x="22" y="89"/>
                    </a:cubicBezTo>
                    <a:cubicBezTo>
                      <a:pt x="18" y="89"/>
                      <a:pt x="14" y="87"/>
                      <a:pt x="10" y="83"/>
                    </a:cubicBezTo>
                    <a:cubicBezTo>
                      <a:pt x="9" y="82"/>
                      <a:pt x="7" y="80"/>
                      <a:pt x="6" y="78"/>
                    </a:cubicBezTo>
                    <a:cubicBezTo>
                      <a:pt x="6" y="78"/>
                      <a:pt x="6" y="78"/>
                      <a:pt x="6" y="78"/>
                    </a:cubicBezTo>
                    <a:cubicBezTo>
                      <a:pt x="5" y="77"/>
                      <a:pt x="4" y="77"/>
                      <a:pt x="3" y="77"/>
                    </a:cubicBezTo>
                    <a:moveTo>
                      <a:pt x="111" y="0"/>
                    </a:moveTo>
                    <a:cubicBezTo>
                      <a:pt x="111" y="0"/>
                      <a:pt x="111" y="1"/>
                      <a:pt x="111" y="1"/>
                    </a:cubicBezTo>
                    <a:cubicBezTo>
                      <a:pt x="111" y="3"/>
                      <a:pt x="110" y="4"/>
                      <a:pt x="108" y="4"/>
                    </a:cubicBezTo>
                    <a:cubicBezTo>
                      <a:pt x="107" y="4"/>
                      <a:pt x="106" y="3"/>
                      <a:pt x="106" y="2"/>
                    </a:cubicBezTo>
                    <a:cubicBezTo>
                      <a:pt x="106" y="2"/>
                      <a:pt x="106" y="1"/>
                      <a:pt x="106" y="1"/>
                    </a:cubicBezTo>
                    <a:cubicBezTo>
                      <a:pt x="98" y="4"/>
                      <a:pt x="91" y="8"/>
                      <a:pt x="85" y="12"/>
                    </a:cubicBezTo>
                    <a:cubicBezTo>
                      <a:pt x="86" y="12"/>
                      <a:pt x="86" y="13"/>
                      <a:pt x="86" y="13"/>
                    </a:cubicBezTo>
                    <a:cubicBezTo>
                      <a:pt x="88" y="15"/>
                      <a:pt x="86" y="18"/>
                      <a:pt x="84" y="18"/>
                    </a:cubicBezTo>
                    <a:cubicBezTo>
                      <a:pt x="84" y="18"/>
                      <a:pt x="83" y="17"/>
                      <a:pt x="83" y="17"/>
                    </a:cubicBezTo>
                    <a:cubicBezTo>
                      <a:pt x="82" y="16"/>
                      <a:pt x="82" y="16"/>
                      <a:pt x="81" y="15"/>
                    </a:cubicBezTo>
                    <a:cubicBezTo>
                      <a:pt x="78" y="18"/>
                      <a:pt x="75" y="22"/>
                      <a:pt x="72" y="26"/>
                    </a:cubicBezTo>
                    <a:cubicBezTo>
                      <a:pt x="73" y="26"/>
                      <a:pt x="73" y="27"/>
                      <a:pt x="73" y="28"/>
                    </a:cubicBezTo>
                    <a:cubicBezTo>
                      <a:pt x="74" y="30"/>
                      <a:pt x="72" y="32"/>
                      <a:pt x="71" y="32"/>
                    </a:cubicBezTo>
                    <a:cubicBezTo>
                      <a:pt x="70" y="32"/>
                      <a:pt x="69" y="31"/>
                      <a:pt x="69" y="31"/>
                    </a:cubicBezTo>
                    <a:cubicBezTo>
                      <a:pt x="68" y="32"/>
                      <a:pt x="67" y="33"/>
                      <a:pt x="67" y="35"/>
                    </a:cubicBezTo>
                    <a:cubicBezTo>
                      <a:pt x="68" y="36"/>
                      <a:pt x="66" y="38"/>
                      <a:pt x="64" y="38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3" y="41"/>
                      <a:pt x="62" y="43"/>
                      <a:pt x="61" y="45"/>
                    </a:cubicBezTo>
                    <a:cubicBezTo>
                      <a:pt x="62" y="46"/>
                      <a:pt x="62" y="48"/>
                      <a:pt x="62" y="49"/>
                    </a:cubicBezTo>
                    <a:cubicBezTo>
                      <a:pt x="62" y="51"/>
                      <a:pt x="61" y="52"/>
                      <a:pt x="59" y="52"/>
                    </a:cubicBezTo>
                    <a:cubicBezTo>
                      <a:pt x="59" y="52"/>
                      <a:pt x="58" y="51"/>
                      <a:pt x="58" y="51"/>
                    </a:cubicBezTo>
                    <a:cubicBezTo>
                      <a:pt x="57" y="54"/>
                      <a:pt x="55" y="57"/>
                      <a:pt x="53" y="60"/>
                    </a:cubicBezTo>
                    <a:cubicBezTo>
                      <a:pt x="54" y="61"/>
                      <a:pt x="54" y="63"/>
                      <a:pt x="53" y="65"/>
                    </a:cubicBezTo>
                    <a:cubicBezTo>
                      <a:pt x="53" y="67"/>
                      <a:pt x="52" y="67"/>
                      <a:pt x="51" y="67"/>
                    </a:cubicBezTo>
                    <a:cubicBezTo>
                      <a:pt x="50" y="67"/>
                      <a:pt x="50" y="67"/>
                      <a:pt x="49" y="67"/>
                    </a:cubicBezTo>
                    <a:cubicBezTo>
                      <a:pt x="48" y="69"/>
                      <a:pt x="46" y="72"/>
                      <a:pt x="44" y="74"/>
                    </a:cubicBezTo>
                    <a:cubicBezTo>
                      <a:pt x="46" y="75"/>
                      <a:pt x="46" y="77"/>
                      <a:pt x="44" y="78"/>
                    </a:cubicBezTo>
                    <a:cubicBezTo>
                      <a:pt x="43" y="79"/>
                      <a:pt x="42" y="79"/>
                      <a:pt x="41" y="79"/>
                    </a:cubicBezTo>
                    <a:cubicBezTo>
                      <a:pt x="41" y="79"/>
                      <a:pt x="41" y="79"/>
                      <a:pt x="40" y="79"/>
                    </a:cubicBezTo>
                    <a:cubicBezTo>
                      <a:pt x="38" y="81"/>
                      <a:pt x="36" y="83"/>
                      <a:pt x="34" y="85"/>
                    </a:cubicBezTo>
                    <a:cubicBezTo>
                      <a:pt x="35" y="87"/>
                      <a:pt x="36" y="88"/>
                      <a:pt x="36" y="90"/>
                    </a:cubicBezTo>
                    <a:cubicBezTo>
                      <a:pt x="39" y="88"/>
                      <a:pt x="41" y="86"/>
                      <a:pt x="43" y="84"/>
                    </a:cubicBezTo>
                    <a:cubicBezTo>
                      <a:pt x="52" y="75"/>
                      <a:pt x="58" y="64"/>
                      <a:pt x="63" y="53"/>
                    </a:cubicBezTo>
                    <a:cubicBezTo>
                      <a:pt x="75" y="30"/>
                      <a:pt x="85" y="14"/>
                      <a:pt x="110" y="5"/>
                    </a:cubicBezTo>
                    <a:cubicBezTo>
                      <a:pt x="112" y="4"/>
                      <a:pt x="113" y="2"/>
                      <a:pt x="112" y="1"/>
                    </a:cubicBezTo>
                    <a:cubicBezTo>
                      <a:pt x="112" y="0"/>
                      <a:pt x="112" y="0"/>
                      <a:pt x="111" y="0"/>
                    </a:cubicBezTo>
                    <a:cubicBezTo>
                      <a:pt x="111" y="0"/>
                      <a:pt x="111" y="0"/>
                      <a:pt x="11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5" name="Freeform 52">
                <a:extLst>
                  <a:ext uri="{FF2B5EF4-FFF2-40B4-BE49-F238E27FC236}">
                    <a16:creationId xmlns:a16="http://schemas.microsoft.com/office/drawing/2014/main" xmlns="" id="{2862125F-5584-4A8E-85AB-3445D38C18F6}"/>
                  </a:ext>
                </a:extLst>
              </p:cNvPr>
              <p:cNvSpPr/>
              <p:nvPr/>
            </p:nvSpPr>
            <p:spPr bwMode="auto">
              <a:xfrm>
                <a:off x="3284538" y="3233738"/>
                <a:ext cx="407988" cy="266700"/>
              </a:xfrm>
              <a:custGeom>
                <a:avLst/>
                <a:gdLst>
                  <a:gd name="T0" fmla="*/ 170 w 189"/>
                  <a:gd name="T1" fmla="*/ 0 h 124"/>
                  <a:gd name="T2" fmla="*/ 167 w 189"/>
                  <a:gd name="T3" fmla="*/ 3 h 124"/>
                  <a:gd name="T4" fmla="*/ 174 w 189"/>
                  <a:gd name="T5" fmla="*/ 21 h 124"/>
                  <a:gd name="T6" fmla="*/ 178 w 189"/>
                  <a:gd name="T7" fmla="*/ 33 h 124"/>
                  <a:gd name="T8" fmla="*/ 176 w 189"/>
                  <a:gd name="T9" fmla="*/ 36 h 124"/>
                  <a:gd name="T10" fmla="*/ 175 w 189"/>
                  <a:gd name="T11" fmla="*/ 43 h 124"/>
                  <a:gd name="T12" fmla="*/ 176 w 189"/>
                  <a:gd name="T13" fmla="*/ 44 h 124"/>
                  <a:gd name="T14" fmla="*/ 175 w 189"/>
                  <a:gd name="T15" fmla="*/ 50 h 124"/>
                  <a:gd name="T16" fmla="*/ 174 w 189"/>
                  <a:gd name="T17" fmla="*/ 49 h 124"/>
                  <a:gd name="T18" fmla="*/ 172 w 189"/>
                  <a:gd name="T19" fmla="*/ 48 h 124"/>
                  <a:gd name="T20" fmla="*/ 168 w 189"/>
                  <a:gd name="T21" fmla="*/ 51 h 124"/>
                  <a:gd name="T22" fmla="*/ 169 w 189"/>
                  <a:gd name="T23" fmla="*/ 52 h 124"/>
                  <a:gd name="T24" fmla="*/ 166 w 189"/>
                  <a:gd name="T25" fmla="*/ 55 h 124"/>
                  <a:gd name="T26" fmla="*/ 164 w 189"/>
                  <a:gd name="T27" fmla="*/ 54 h 124"/>
                  <a:gd name="T28" fmla="*/ 163 w 189"/>
                  <a:gd name="T29" fmla="*/ 53 h 124"/>
                  <a:gd name="T30" fmla="*/ 153 w 189"/>
                  <a:gd name="T31" fmla="*/ 57 h 124"/>
                  <a:gd name="T32" fmla="*/ 151 w 189"/>
                  <a:gd name="T33" fmla="*/ 57 h 124"/>
                  <a:gd name="T34" fmla="*/ 101 w 189"/>
                  <a:gd name="T35" fmla="*/ 86 h 124"/>
                  <a:gd name="T36" fmla="*/ 97 w 189"/>
                  <a:gd name="T37" fmla="*/ 90 h 124"/>
                  <a:gd name="T38" fmla="*/ 43 w 189"/>
                  <a:gd name="T39" fmla="*/ 118 h 124"/>
                  <a:gd name="T40" fmla="*/ 36 w 189"/>
                  <a:gd name="T41" fmla="*/ 118 h 124"/>
                  <a:gd name="T42" fmla="*/ 25 w 189"/>
                  <a:gd name="T43" fmla="*/ 111 h 124"/>
                  <a:gd name="T44" fmla="*/ 19 w 189"/>
                  <a:gd name="T45" fmla="*/ 104 h 124"/>
                  <a:gd name="T46" fmla="*/ 5 w 189"/>
                  <a:gd name="T47" fmla="*/ 84 h 124"/>
                  <a:gd name="T48" fmla="*/ 3 w 189"/>
                  <a:gd name="T49" fmla="*/ 83 h 124"/>
                  <a:gd name="T50" fmla="*/ 1 w 189"/>
                  <a:gd name="T51" fmla="*/ 87 h 124"/>
                  <a:gd name="T52" fmla="*/ 8 w 189"/>
                  <a:gd name="T53" fmla="*/ 96 h 124"/>
                  <a:gd name="T54" fmla="*/ 16 w 189"/>
                  <a:gd name="T55" fmla="*/ 108 h 124"/>
                  <a:gd name="T56" fmla="*/ 35 w 189"/>
                  <a:gd name="T57" fmla="*/ 123 h 124"/>
                  <a:gd name="T58" fmla="*/ 44 w 189"/>
                  <a:gd name="T59" fmla="*/ 124 h 124"/>
                  <a:gd name="T60" fmla="*/ 92 w 189"/>
                  <a:gd name="T61" fmla="*/ 102 h 124"/>
                  <a:gd name="T62" fmla="*/ 134 w 189"/>
                  <a:gd name="T63" fmla="*/ 70 h 124"/>
                  <a:gd name="T64" fmla="*/ 165 w 189"/>
                  <a:gd name="T65" fmla="*/ 59 h 124"/>
                  <a:gd name="T66" fmla="*/ 172 w 189"/>
                  <a:gd name="T67" fmla="*/ 57 h 124"/>
                  <a:gd name="T68" fmla="*/ 172 w 189"/>
                  <a:gd name="T69" fmla="*/ 1 h 124"/>
                  <a:gd name="T70" fmla="*/ 170 w 189"/>
                  <a:gd name="T71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9" h="124">
                    <a:moveTo>
                      <a:pt x="170" y="0"/>
                    </a:moveTo>
                    <a:cubicBezTo>
                      <a:pt x="168" y="0"/>
                      <a:pt x="167" y="1"/>
                      <a:pt x="167" y="3"/>
                    </a:cubicBezTo>
                    <a:cubicBezTo>
                      <a:pt x="169" y="9"/>
                      <a:pt x="172" y="15"/>
                      <a:pt x="174" y="21"/>
                    </a:cubicBezTo>
                    <a:cubicBezTo>
                      <a:pt x="176" y="25"/>
                      <a:pt x="177" y="29"/>
                      <a:pt x="178" y="33"/>
                    </a:cubicBezTo>
                    <a:cubicBezTo>
                      <a:pt x="178" y="34"/>
                      <a:pt x="178" y="35"/>
                      <a:pt x="176" y="36"/>
                    </a:cubicBezTo>
                    <a:cubicBezTo>
                      <a:pt x="176" y="39"/>
                      <a:pt x="176" y="41"/>
                      <a:pt x="175" y="43"/>
                    </a:cubicBezTo>
                    <a:cubicBezTo>
                      <a:pt x="175" y="44"/>
                      <a:pt x="176" y="44"/>
                      <a:pt x="176" y="44"/>
                    </a:cubicBezTo>
                    <a:cubicBezTo>
                      <a:pt x="179" y="46"/>
                      <a:pt x="177" y="50"/>
                      <a:pt x="175" y="50"/>
                    </a:cubicBezTo>
                    <a:cubicBezTo>
                      <a:pt x="175" y="50"/>
                      <a:pt x="174" y="49"/>
                      <a:pt x="174" y="49"/>
                    </a:cubicBezTo>
                    <a:cubicBezTo>
                      <a:pt x="173" y="49"/>
                      <a:pt x="172" y="48"/>
                      <a:pt x="172" y="48"/>
                    </a:cubicBezTo>
                    <a:cubicBezTo>
                      <a:pt x="171" y="49"/>
                      <a:pt x="170" y="50"/>
                      <a:pt x="168" y="51"/>
                    </a:cubicBezTo>
                    <a:cubicBezTo>
                      <a:pt x="168" y="51"/>
                      <a:pt x="168" y="51"/>
                      <a:pt x="169" y="52"/>
                    </a:cubicBezTo>
                    <a:cubicBezTo>
                      <a:pt x="170" y="54"/>
                      <a:pt x="168" y="55"/>
                      <a:pt x="166" y="55"/>
                    </a:cubicBezTo>
                    <a:cubicBezTo>
                      <a:pt x="165" y="55"/>
                      <a:pt x="164" y="55"/>
                      <a:pt x="164" y="54"/>
                    </a:cubicBezTo>
                    <a:cubicBezTo>
                      <a:pt x="164" y="54"/>
                      <a:pt x="163" y="53"/>
                      <a:pt x="163" y="53"/>
                    </a:cubicBezTo>
                    <a:cubicBezTo>
                      <a:pt x="160" y="54"/>
                      <a:pt x="157" y="55"/>
                      <a:pt x="153" y="57"/>
                    </a:cubicBezTo>
                    <a:cubicBezTo>
                      <a:pt x="152" y="57"/>
                      <a:pt x="152" y="57"/>
                      <a:pt x="151" y="57"/>
                    </a:cubicBezTo>
                    <a:cubicBezTo>
                      <a:pt x="132" y="63"/>
                      <a:pt x="116" y="73"/>
                      <a:pt x="101" y="86"/>
                    </a:cubicBezTo>
                    <a:cubicBezTo>
                      <a:pt x="100" y="87"/>
                      <a:pt x="98" y="88"/>
                      <a:pt x="97" y="90"/>
                    </a:cubicBezTo>
                    <a:cubicBezTo>
                      <a:pt x="82" y="103"/>
                      <a:pt x="64" y="118"/>
                      <a:pt x="43" y="118"/>
                    </a:cubicBezTo>
                    <a:cubicBezTo>
                      <a:pt x="41" y="118"/>
                      <a:pt x="39" y="118"/>
                      <a:pt x="36" y="118"/>
                    </a:cubicBezTo>
                    <a:cubicBezTo>
                      <a:pt x="32" y="117"/>
                      <a:pt x="28" y="114"/>
                      <a:pt x="25" y="111"/>
                    </a:cubicBezTo>
                    <a:cubicBezTo>
                      <a:pt x="23" y="109"/>
                      <a:pt x="21" y="106"/>
                      <a:pt x="19" y="104"/>
                    </a:cubicBezTo>
                    <a:cubicBezTo>
                      <a:pt x="13" y="97"/>
                      <a:pt x="9" y="89"/>
                      <a:pt x="5" y="84"/>
                    </a:cubicBezTo>
                    <a:cubicBezTo>
                      <a:pt x="5" y="83"/>
                      <a:pt x="4" y="83"/>
                      <a:pt x="3" y="83"/>
                    </a:cubicBezTo>
                    <a:cubicBezTo>
                      <a:pt x="1" y="83"/>
                      <a:pt x="0" y="85"/>
                      <a:pt x="1" y="87"/>
                    </a:cubicBezTo>
                    <a:cubicBezTo>
                      <a:pt x="3" y="90"/>
                      <a:pt x="5" y="93"/>
                      <a:pt x="8" y="96"/>
                    </a:cubicBezTo>
                    <a:cubicBezTo>
                      <a:pt x="10" y="100"/>
                      <a:pt x="13" y="104"/>
                      <a:pt x="16" y="108"/>
                    </a:cubicBezTo>
                    <a:cubicBezTo>
                      <a:pt x="21" y="114"/>
                      <a:pt x="27" y="120"/>
                      <a:pt x="35" y="123"/>
                    </a:cubicBezTo>
                    <a:cubicBezTo>
                      <a:pt x="38" y="124"/>
                      <a:pt x="41" y="124"/>
                      <a:pt x="44" y="124"/>
                    </a:cubicBezTo>
                    <a:cubicBezTo>
                      <a:pt x="61" y="124"/>
                      <a:pt x="81" y="111"/>
                      <a:pt x="92" y="102"/>
                    </a:cubicBezTo>
                    <a:cubicBezTo>
                      <a:pt x="106" y="90"/>
                      <a:pt x="117" y="78"/>
                      <a:pt x="134" y="70"/>
                    </a:cubicBezTo>
                    <a:cubicBezTo>
                      <a:pt x="144" y="65"/>
                      <a:pt x="154" y="61"/>
                      <a:pt x="165" y="59"/>
                    </a:cubicBezTo>
                    <a:cubicBezTo>
                      <a:pt x="167" y="59"/>
                      <a:pt x="170" y="59"/>
                      <a:pt x="172" y="57"/>
                    </a:cubicBezTo>
                    <a:cubicBezTo>
                      <a:pt x="189" y="43"/>
                      <a:pt x="178" y="18"/>
                      <a:pt x="172" y="1"/>
                    </a:cubicBezTo>
                    <a:cubicBezTo>
                      <a:pt x="172" y="0"/>
                      <a:pt x="171" y="0"/>
                      <a:pt x="17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6" name="Freeform 53">
                <a:extLst>
                  <a:ext uri="{FF2B5EF4-FFF2-40B4-BE49-F238E27FC236}">
                    <a16:creationId xmlns:a16="http://schemas.microsoft.com/office/drawing/2014/main" xmlns="" id="{3FB0683E-B64D-4DA6-8B7A-CC519008BED8}"/>
                  </a:ext>
                </a:extLst>
              </p:cNvPr>
              <p:cNvSpPr/>
              <p:nvPr/>
            </p:nvSpPr>
            <p:spPr bwMode="auto">
              <a:xfrm>
                <a:off x="3001963" y="3275013"/>
                <a:ext cx="239713" cy="117475"/>
              </a:xfrm>
              <a:custGeom>
                <a:avLst/>
                <a:gdLst>
                  <a:gd name="T0" fmla="*/ 4 w 111"/>
                  <a:gd name="T1" fmla="*/ 0 h 55"/>
                  <a:gd name="T2" fmla="*/ 1 w 111"/>
                  <a:gd name="T3" fmla="*/ 4 h 55"/>
                  <a:gd name="T4" fmla="*/ 6 w 111"/>
                  <a:gd name="T5" fmla="*/ 13 h 55"/>
                  <a:gd name="T6" fmla="*/ 8 w 111"/>
                  <a:gd name="T7" fmla="*/ 15 h 55"/>
                  <a:gd name="T8" fmla="*/ 10 w 111"/>
                  <a:gd name="T9" fmla="*/ 12 h 55"/>
                  <a:gd name="T10" fmla="*/ 13 w 111"/>
                  <a:gd name="T11" fmla="*/ 14 h 55"/>
                  <a:gd name="T12" fmla="*/ 16 w 111"/>
                  <a:gd name="T13" fmla="*/ 27 h 55"/>
                  <a:gd name="T14" fmla="*/ 78 w 111"/>
                  <a:gd name="T15" fmla="*/ 55 h 55"/>
                  <a:gd name="T16" fmla="*/ 108 w 111"/>
                  <a:gd name="T17" fmla="*/ 49 h 55"/>
                  <a:gd name="T18" fmla="*/ 108 w 111"/>
                  <a:gd name="T19" fmla="*/ 44 h 55"/>
                  <a:gd name="T20" fmla="*/ 107 w 111"/>
                  <a:gd name="T21" fmla="*/ 44 h 55"/>
                  <a:gd name="T22" fmla="*/ 78 w 111"/>
                  <a:gd name="T23" fmla="*/ 49 h 55"/>
                  <a:gd name="T24" fmla="*/ 13 w 111"/>
                  <a:gd name="T25" fmla="*/ 15 h 55"/>
                  <a:gd name="T26" fmla="*/ 11 w 111"/>
                  <a:gd name="T27" fmla="*/ 10 h 55"/>
                  <a:gd name="T28" fmla="*/ 6 w 111"/>
                  <a:gd name="T29" fmla="*/ 2 h 55"/>
                  <a:gd name="T30" fmla="*/ 4 w 111"/>
                  <a:gd name="T3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1" h="55">
                    <a:moveTo>
                      <a:pt x="4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3" y="7"/>
                      <a:pt x="4" y="10"/>
                      <a:pt x="6" y="13"/>
                    </a:cubicBezTo>
                    <a:cubicBezTo>
                      <a:pt x="6" y="14"/>
                      <a:pt x="7" y="15"/>
                      <a:pt x="8" y="15"/>
                    </a:cubicBezTo>
                    <a:cubicBezTo>
                      <a:pt x="7" y="14"/>
                      <a:pt x="9" y="12"/>
                      <a:pt x="10" y="12"/>
                    </a:cubicBezTo>
                    <a:cubicBezTo>
                      <a:pt x="11" y="12"/>
                      <a:pt x="12" y="13"/>
                      <a:pt x="13" y="14"/>
                    </a:cubicBezTo>
                    <a:cubicBezTo>
                      <a:pt x="15" y="19"/>
                      <a:pt x="16" y="23"/>
                      <a:pt x="16" y="27"/>
                    </a:cubicBezTo>
                    <a:cubicBezTo>
                      <a:pt x="32" y="45"/>
                      <a:pt x="54" y="55"/>
                      <a:pt x="78" y="55"/>
                    </a:cubicBezTo>
                    <a:cubicBezTo>
                      <a:pt x="87" y="55"/>
                      <a:pt x="98" y="53"/>
                      <a:pt x="108" y="49"/>
                    </a:cubicBezTo>
                    <a:cubicBezTo>
                      <a:pt x="111" y="49"/>
                      <a:pt x="110" y="44"/>
                      <a:pt x="108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97" y="48"/>
                      <a:pt x="87" y="49"/>
                      <a:pt x="78" y="49"/>
                    </a:cubicBezTo>
                    <a:cubicBezTo>
                      <a:pt x="52" y="49"/>
                      <a:pt x="29" y="37"/>
                      <a:pt x="13" y="15"/>
                    </a:cubicBezTo>
                    <a:cubicBezTo>
                      <a:pt x="13" y="13"/>
                      <a:pt x="12" y="12"/>
                      <a:pt x="11" y="10"/>
                    </a:cubicBezTo>
                    <a:cubicBezTo>
                      <a:pt x="9" y="8"/>
                      <a:pt x="7" y="5"/>
                      <a:pt x="6" y="2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7" name="Freeform 54">
                <a:extLst>
                  <a:ext uri="{FF2B5EF4-FFF2-40B4-BE49-F238E27FC236}">
                    <a16:creationId xmlns:a16="http://schemas.microsoft.com/office/drawing/2014/main" xmlns="" id="{FB3C5A05-1CAB-4D96-BCD7-DA69E8DDA09F}"/>
                  </a:ext>
                </a:extLst>
              </p:cNvPr>
              <p:cNvSpPr/>
              <p:nvPr/>
            </p:nvSpPr>
            <p:spPr bwMode="auto">
              <a:xfrm>
                <a:off x="2747963" y="3186113"/>
                <a:ext cx="295275" cy="196850"/>
              </a:xfrm>
              <a:custGeom>
                <a:avLst/>
                <a:gdLst>
                  <a:gd name="T0" fmla="*/ 3 w 137"/>
                  <a:gd name="T1" fmla="*/ 0 h 91"/>
                  <a:gd name="T2" fmla="*/ 1 w 137"/>
                  <a:gd name="T3" fmla="*/ 1 h 91"/>
                  <a:gd name="T4" fmla="*/ 1 w 137"/>
                  <a:gd name="T5" fmla="*/ 2 h 91"/>
                  <a:gd name="T6" fmla="*/ 79 w 137"/>
                  <a:gd name="T7" fmla="*/ 91 h 91"/>
                  <a:gd name="T8" fmla="*/ 90 w 137"/>
                  <a:gd name="T9" fmla="*/ 91 h 91"/>
                  <a:gd name="T10" fmla="*/ 134 w 137"/>
                  <a:gd name="T11" fmla="*/ 68 h 91"/>
                  <a:gd name="T12" fmla="*/ 131 w 137"/>
                  <a:gd name="T13" fmla="*/ 55 h 91"/>
                  <a:gd name="T14" fmla="*/ 128 w 137"/>
                  <a:gd name="T15" fmla="*/ 53 h 91"/>
                  <a:gd name="T16" fmla="*/ 126 w 137"/>
                  <a:gd name="T17" fmla="*/ 56 h 91"/>
                  <a:gd name="T18" fmla="*/ 126 w 137"/>
                  <a:gd name="T19" fmla="*/ 57 h 91"/>
                  <a:gd name="T20" fmla="*/ 126 w 137"/>
                  <a:gd name="T21" fmla="*/ 58 h 91"/>
                  <a:gd name="T22" fmla="*/ 91 w 137"/>
                  <a:gd name="T23" fmla="*/ 86 h 91"/>
                  <a:gd name="T24" fmla="*/ 76 w 137"/>
                  <a:gd name="T25" fmla="*/ 85 h 91"/>
                  <a:gd name="T26" fmla="*/ 54 w 137"/>
                  <a:gd name="T27" fmla="*/ 79 h 91"/>
                  <a:gd name="T28" fmla="*/ 52 w 137"/>
                  <a:gd name="T29" fmla="*/ 80 h 91"/>
                  <a:gd name="T30" fmla="*/ 50 w 137"/>
                  <a:gd name="T31" fmla="*/ 78 h 91"/>
                  <a:gd name="T32" fmla="*/ 48 w 137"/>
                  <a:gd name="T33" fmla="*/ 76 h 91"/>
                  <a:gd name="T34" fmla="*/ 48 w 137"/>
                  <a:gd name="T35" fmla="*/ 76 h 91"/>
                  <a:gd name="T36" fmla="*/ 47 w 137"/>
                  <a:gd name="T37" fmla="*/ 76 h 91"/>
                  <a:gd name="T38" fmla="*/ 46 w 137"/>
                  <a:gd name="T39" fmla="*/ 76 h 91"/>
                  <a:gd name="T40" fmla="*/ 43 w 137"/>
                  <a:gd name="T41" fmla="*/ 73 h 91"/>
                  <a:gd name="T42" fmla="*/ 30 w 137"/>
                  <a:gd name="T43" fmla="*/ 61 h 91"/>
                  <a:gd name="T44" fmla="*/ 27 w 137"/>
                  <a:gd name="T45" fmla="*/ 63 h 91"/>
                  <a:gd name="T46" fmla="*/ 25 w 137"/>
                  <a:gd name="T47" fmla="*/ 61 h 91"/>
                  <a:gd name="T48" fmla="*/ 15 w 137"/>
                  <a:gd name="T49" fmla="*/ 39 h 91"/>
                  <a:gd name="T50" fmla="*/ 14 w 137"/>
                  <a:gd name="T51" fmla="*/ 37 h 91"/>
                  <a:gd name="T52" fmla="*/ 11 w 137"/>
                  <a:gd name="T53" fmla="*/ 28 h 91"/>
                  <a:gd name="T54" fmla="*/ 7 w 137"/>
                  <a:gd name="T55" fmla="*/ 11 h 91"/>
                  <a:gd name="T56" fmla="*/ 6 w 137"/>
                  <a:gd name="T57" fmla="*/ 3 h 91"/>
                  <a:gd name="T58" fmla="*/ 6 w 137"/>
                  <a:gd name="T59" fmla="*/ 1 h 91"/>
                  <a:gd name="T60" fmla="*/ 3 w 137"/>
                  <a:gd name="T61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7" h="91">
                    <a:moveTo>
                      <a:pt x="3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0" y="2"/>
                      <a:pt x="1" y="2"/>
                    </a:cubicBezTo>
                    <a:cubicBezTo>
                      <a:pt x="3" y="47"/>
                      <a:pt x="33" y="86"/>
                      <a:pt x="79" y="91"/>
                    </a:cubicBezTo>
                    <a:cubicBezTo>
                      <a:pt x="83" y="91"/>
                      <a:pt x="86" y="91"/>
                      <a:pt x="90" y="91"/>
                    </a:cubicBezTo>
                    <a:cubicBezTo>
                      <a:pt x="110" y="91"/>
                      <a:pt x="135" y="86"/>
                      <a:pt x="134" y="68"/>
                    </a:cubicBezTo>
                    <a:cubicBezTo>
                      <a:pt x="134" y="64"/>
                      <a:pt x="133" y="60"/>
                      <a:pt x="131" y="55"/>
                    </a:cubicBezTo>
                    <a:cubicBezTo>
                      <a:pt x="130" y="54"/>
                      <a:pt x="129" y="53"/>
                      <a:pt x="128" y="53"/>
                    </a:cubicBezTo>
                    <a:cubicBezTo>
                      <a:pt x="127" y="53"/>
                      <a:pt x="125" y="55"/>
                      <a:pt x="126" y="56"/>
                    </a:cubicBezTo>
                    <a:cubicBezTo>
                      <a:pt x="126" y="57"/>
                      <a:pt x="126" y="57"/>
                      <a:pt x="126" y="57"/>
                    </a:cubicBezTo>
                    <a:cubicBezTo>
                      <a:pt x="126" y="58"/>
                      <a:pt x="126" y="58"/>
                      <a:pt x="126" y="58"/>
                    </a:cubicBezTo>
                    <a:cubicBezTo>
                      <a:pt x="137" y="81"/>
                      <a:pt x="111" y="86"/>
                      <a:pt x="91" y="86"/>
                    </a:cubicBezTo>
                    <a:cubicBezTo>
                      <a:pt x="85" y="86"/>
                      <a:pt x="80" y="85"/>
                      <a:pt x="76" y="85"/>
                    </a:cubicBezTo>
                    <a:cubicBezTo>
                      <a:pt x="68" y="84"/>
                      <a:pt x="61" y="82"/>
                      <a:pt x="54" y="79"/>
                    </a:cubicBezTo>
                    <a:cubicBezTo>
                      <a:pt x="53" y="79"/>
                      <a:pt x="53" y="80"/>
                      <a:pt x="52" y="80"/>
                    </a:cubicBezTo>
                    <a:cubicBezTo>
                      <a:pt x="51" y="80"/>
                      <a:pt x="50" y="79"/>
                      <a:pt x="50" y="78"/>
                    </a:cubicBezTo>
                    <a:cubicBezTo>
                      <a:pt x="49" y="78"/>
                      <a:pt x="49" y="77"/>
                      <a:pt x="48" y="76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7" y="76"/>
                      <a:pt x="47" y="76"/>
                      <a:pt x="47" y="76"/>
                    </a:cubicBezTo>
                    <a:cubicBezTo>
                      <a:pt x="47" y="76"/>
                      <a:pt x="46" y="76"/>
                      <a:pt x="46" y="76"/>
                    </a:cubicBezTo>
                    <a:cubicBezTo>
                      <a:pt x="44" y="76"/>
                      <a:pt x="43" y="75"/>
                      <a:pt x="43" y="73"/>
                    </a:cubicBezTo>
                    <a:cubicBezTo>
                      <a:pt x="38" y="70"/>
                      <a:pt x="34" y="66"/>
                      <a:pt x="30" y="61"/>
                    </a:cubicBezTo>
                    <a:cubicBezTo>
                      <a:pt x="30" y="62"/>
                      <a:pt x="28" y="63"/>
                      <a:pt x="27" y="63"/>
                    </a:cubicBezTo>
                    <a:cubicBezTo>
                      <a:pt x="26" y="63"/>
                      <a:pt x="25" y="62"/>
                      <a:pt x="25" y="61"/>
                    </a:cubicBezTo>
                    <a:cubicBezTo>
                      <a:pt x="22" y="53"/>
                      <a:pt x="19" y="46"/>
                      <a:pt x="15" y="39"/>
                    </a:cubicBezTo>
                    <a:cubicBezTo>
                      <a:pt x="14" y="39"/>
                      <a:pt x="14" y="38"/>
                      <a:pt x="14" y="37"/>
                    </a:cubicBezTo>
                    <a:cubicBezTo>
                      <a:pt x="13" y="34"/>
                      <a:pt x="12" y="31"/>
                      <a:pt x="11" y="28"/>
                    </a:cubicBezTo>
                    <a:cubicBezTo>
                      <a:pt x="9" y="23"/>
                      <a:pt x="8" y="17"/>
                      <a:pt x="7" y="11"/>
                    </a:cubicBezTo>
                    <a:cubicBezTo>
                      <a:pt x="6" y="9"/>
                      <a:pt x="6" y="6"/>
                      <a:pt x="6" y="3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8" name="Freeform 55">
                <a:extLst>
                  <a:ext uri="{FF2B5EF4-FFF2-40B4-BE49-F238E27FC236}">
                    <a16:creationId xmlns:a16="http://schemas.microsoft.com/office/drawing/2014/main" xmlns="" id="{95F6D58C-40CA-4E50-B816-DDF4ECDDB068}"/>
                  </a:ext>
                </a:extLst>
              </p:cNvPr>
              <p:cNvSpPr/>
              <p:nvPr/>
            </p:nvSpPr>
            <p:spPr bwMode="auto">
              <a:xfrm>
                <a:off x="2547938" y="2906713"/>
                <a:ext cx="219075" cy="119063"/>
              </a:xfrm>
              <a:custGeom>
                <a:avLst/>
                <a:gdLst>
                  <a:gd name="T0" fmla="*/ 4 w 102"/>
                  <a:gd name="T1" fmla="*/ 0 h 55"/>
                  <a:gd name="T2" fmla="*/ 1 w 102"/>
                  <a:gd name="T3" fmla="*/ 4 h 55"/>
                  <a:gd name="T4" fmla="*/ 37 w 102"/>
                  <a:gd name="T5" fmla="*/ 53 h 55"/>
                  <a:gd name="T6" fmla="*/ 52 w 102"/>
                  <a:gd name="T7" fmla="*/ 55 h 55"/>
                  <a:gd name="T8" fmla="*/ 99 w 102"/>
                  <a:gd name="T9" fmla="*/ 46 h 55"/>
                  <a:gd name="T10" fmla="*/ 98 w 102"/>
                  <a:gd name="T11" fmla="*/ 41 h 55"/>
                  <a:gd name="T12" fmla="*/ 97 w 102"/>
                  <a:gd name="T13" fmla="*/ 41 h 55"/>
                  <a:gd name="T14" fmla="*/ 51 w 102"/>
                  <a:gd name="T15" fmla="*/ 49 h 55"/>
                  <a:gd name="T16" fmla="*/ 45 w 102"/>
                  <a:gd name="T17" fmla="*/ 49 h 55"/>
                  <a:gd name="T18" fmla="*/ 45 w 102"/>
                  <a:gd name="T19" fmla="*/ 50 h 55"/>
                  <a:gd name="T20" fmla="*/ 43 w 102"/>
                  <a:gd name="T21" fmla="*/ 53 h 55"/>
                  <a:gd name="T22" fmla="*/ 40 w 102"/>
                  <a:gd name="T23" fmla="*/ 51 h 55"/>
                  <a:gd name="T24" fmla="*/ 39 w 102"/>
                  <a:gd name="T25" fmla="*/ 48 h 55"/>
                  <a:gd name="T26" fmla="*/ 10 w 102"/>
                  <a:gd name="T27" fmla="*/ 10 h 55"/>
                  <a:gd name="T28" fmla="*/ 6 w 102"/>
                  <a:gd name="T29" fmla="*/ 1 h 55"/>
                  <a:gd name="T30" fmla="*/ 5 w 102"/>
                  <a:gd name="T31" fmla="*/ 0 h 55"/>
                  <a:gd name="T32" fmla="*/ 4 w 102"/>
                  <a:gd name="T3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2" h="55">
                    <a:moveTo>
                      <a:pt x="4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8" y="20"/>
                      <a:pt x="18" y="47"/>
                      <a:pt x="37" y="53"/>
                    </a:cubicBezTo>
                    <a:cubicBezTo>
                      <a:pt x="42" y="54"/>
                      <a:pt x="47" y="55"/>
                      <a:pt x="52" y="55"/>
                    </a:cubicBezTo>
                    <a:cubicBezTo>
                      <a:pt x="68" y="55"/>
                      <a:pt x="84" y="49"/>
                      <a:pt x="99" y="46"/>
                    </a:cubicBezTo>
                    <a:cubicBezTo>
                      <a:pt x="102" y="46"/>
                      <a:pt x="101" y="41"/>
                      <a:pt x="98" y="41"/>
                    </a:cubicBezTo>
                    <a:cubicBezTo>
                      <a:pt x="98" y="41"/>
                      <a:pt x="98" y="41"/>
                      <a:pt x="97" y="41"/>
                    </a:cubicBezTo>
                    <a:cubicBezTo>
                      <a:pt x="83" y="44"/>
                      <a:pt x="67" y="49"/>
                      <a:pt x="51" y="49"/>
                    </a:cubicBezTo>
                    <a:cubicBezTo>
                      <a:pt x="49" y="49"/>
                      <a:pt x="47" y="49"/>
                      <a:pt x="45" y="49"/>
                    </a:cubicBezTo>
                    <a:cubicBezTo>
                      <a:pt x="45" y="49"/>
                      <a:pt x="45" y="50"/>
                      <a:pt x="45" y="50"/>
                    </a:cubicBezTo>
                    <a:cubicBezTo>
                      <a:pt x="46" y="52"/>
                      <a:pt x="44" y="53"/>
                      <a:pt x="43" y="53"/>
                    </a:cubicBezTo>
                    <a:cubicBezTo>
                      <a:pt x="42" y="53"/>
                      <a:pt x="40" y="53"/>
                      <a:pt x="40" y="51"/>
                    </a:cubicBezTo>
                    <a:cubicBezTo>
                      <a:pt x="40" y="50"/>
                      <a:pt x="39" y="49"/>
                      <a:pt x="39" y="48"/>
                    </a:cubicBezTo>
                    <a:cubicBezTo>
                      <a:pt x="25" y="44"/>
                      <a:pt x="16" y="25"/>
                      <a:pt x="10" y="10"/>
                    </a:cubicBezTo>
                    <a:cubicBezTo>
                      <a:pt x="8" y="7"/>
                      <a:pt x="7" y="4"/>
                      <a:pt x="6" y="1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29" name="Freeform 56">
                <a:extLst>
                  <a:ext uri="{FF2B5EF4-FFF2-40B4-BE49-F238E27FC236}">
                    <a16:creationId xmlns:a16="http://schemas.microsoft.com/office/drawing/2014/main" xmlns="" id="{E960EB18-1BFC-4F96-A844-595A825348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41625" y="2463800"/>
                <a:ext cx="733425" cy="431800"/>
              </a:xfrm>
              <a:custGeom>
                <a:avLst/>
                <a:gdLst>
                  <a:gd name="T0" fmla="*/ 323 w 341"/>
                  <a:gd name="T1" fmla="*/ 123 h 201"/>
                  <a:gd name="T2" fmla="*/ 321 w 341"/>
                  <a:gd name="T3" fmla="*/ 128 h 201"/>
                  <a:gd name="T4" fmla="*/ 320 w 341"/>
                  <a:gd name="T5" fmla="*/ 130 h 201"/>
                  <a:gd name="T6" fmla="*/ 335 w 341"/>
                  <a:gd name="T7" fmla="*/ 175 h 201"/>
                  <a:gd name="T8" fmla="*/ 338 w 341"/>
                  <a:gd name="T9" fmla="*/ 177 h 201"/>
                  <a:gd name="T10" fmla="*/ 340 w 341"/>
                  <a:gd name="T11" fmla="*/ 173 h 201"/>
                  <a:gd name="T12" fmla="*/ 329 w 341"/>
                  <a:gd name="T13" fmla="*/ 138 h 201"/>
                  <a:gd name="T14" fmla="*/ 329 w 341"/>
                  <a:gd name="T15" fmla="*/ 138 h 201"/>
                  <a:gd name="T16" fmla="*/ 326 w 341"/>
                  <a:gd name="T17" fmla="*/ 139 h 201"/>
                  <a:gd name="T18" fmla="*/ 323 w 341"/>
                  <a:gd name="T19" fmla="*/ 137 h 201"/>
                  <a:gd name="T20" fmla="*/ 323 w 341"/>
                  <a:gd name="T21" fmla="*/ 124 h 201"/>
                  <a:gd name="T22" fmla="*/ 323 w 341"/>
                  <a:gd name="T23" fmla="*/ 123 h 201"/>
                  <a:gd name="T24" fmla="*/ 314 w 341"/>
                  <a:gd name="T25" fmla="*/ 118 h 201"/>
                  <a:gd name="T26" fmla="*/ 317 w 341"/>
                  <a:gd name="T27" fmla="*/ 123 h 201"/>
                  <a:gd name="T28" fmla="*/ 317 w 341"/>
                  <a:gd name="T29" fmla="*/ 118 h 201"/>
                  <a:gd name="T30" fmla="*/ 316 w 341"/>
                  <a:gd name="T31" fmla="*/ 118 h 201"/>
                  <a:gd name="T32" fmla="*/ 314 w 341"/>
                  <a:gd name="T33" fmla="*/ 118 h 201"/>
                  <a:gd name="T34" fmla="*/ 265 w 341"/>
                  <a:gd name="T35" fmla="*/ 42 h 201"/>
                  <a:gd name="T36" fmla="*/ 263 w 341"/>
                  <a:gd name="T37" fmla="*/ 44 h 201"/>
                  <a:gd name="T38" fmla="*/ 261 w 341"/>
                  <a:gd name="T39" fmla="*/ 45 h 201"/>
                  <a:gd name="T40" fmla="*/ 313 w 341"/>
                  <a:gd name="T41" fmla="*/ 116 h 201"/>
                  <a:gd name="T42" fmla="*/ 313 w 341"/>
                  <a:gd name="T43" fmla="*/ 116 h 201"/>
                  <a:gd name="T44" fmla="*/ 313 w 341"/>
                  <a:gd name="T45" fmla="*/ 104 h 201"/>
                  <a:gd name="T46" fmla="*/ 301 w 341"/>
                  <a:gd name="T47" fmla="*/ 83 h 201"/>
                  <a:gd name="T48" fmla="*/ 298 w 341"/>
                  <a:gd name="T49" fmla="*/ 80 h 201"/>
                  <a:gd name="T50" fmla="*/ 299 w 341"/>
                  <a:gd name="T51" fmla="*/ 80 h 201"/>
                  <a:gd name="T52" fmla="*/ 265 w 341"/>
                  <a:gd name="T53" fmla="*/ 42 h 201"/>
                  <a:gd name="T54" fmla="*/ 212 w 341"/>
                  <a:gd name="T55" fmla="*/ 11 h 201"/>
                  <a:gd name="T56" fmla="*/ 211 w 341"/>
                  <a:gd name="T57" fmla="*/ 14 h 201"/>
                  <a:gd name="T58" fmla="*/ 210 w 341"/>
                  <a:gd name="T59" fmla="*/ 15 h 201"/>
                  <a:gd name="T60" fmla="*/ 258 w 341"/>
                  <a:gd name="T61" fmla="*/ 42 h 201"/>
                  <a:gd name="T62" fmla="*/ 258 w 341"/>
                  <a:gd name="T63" fmla="*/ 36 h 201"/>
                  <a:gd name="T64" fmla="*/ 228 w 341"/>
                  <a:gd name="T65" fmla="*/ 17 h 201"/>
                  <a:gd name="T66" fmla="*/ 228 w 341"/>
                  <a:gd name="T67" fmla="*/ 17 h 201"/>
                  <a:gd name="T68" fmla="*/ 225 w 341"/>
                  <a:gd name="T69" fmla="*/ 16 h 201"/>
                  <a:gd name="T70" fmla="*/ 212 w 341"/>
                  <a:gd name="T71" fmla="*/ 11 h 201"/>
                  <a:gd name="T72" fmla="*/ 157 w 341"/>
                  <a:gd name="T73" fmla="*/ 0 h 201"/>
                  <a:gd name="T74" fmla="*/ 44 w 341"/>
                  <a:gd name="T75" fmla="*/ 65 h 201"/>
                  <a:gd name="T76" fmla="*/ 3 w 341"/>
                  <a:gd name="T77" fmla="*/ 178 h 201"/>
                  <a:gd name="T78" fmla="*/ 3 w 341"/>
                  <a:gd name="T79" fmla="*/ 183 h 201"/>
                  <a:gd name="T80" fmla="*/ 2 w 341"/>
                  <a:gd name="T81" fmla="*/ 185 h 201"/>
                  <a:gd name="T82" fmla="*/ 1 w 341"/>
                  <a:gd name="T83" fmla="*/ 193 h 201"/>
                  <a:gd name="T84" fmla="*/ 0 w 341"/>
                  <a:gd name="T85" fmla="*/ 197 h 201"/>
                  <a:gd name="T86" fmla="*/ 3 w 341"/>
                  <a:gd name="T87" fmla="*/ 201 h 201"/>
                  <a:gd name="T88" fmla="*/ 3 w 341"/>
                  <a:gd name="T89" fmla="*/ 201 h 201"/>
                  <a:gd name="T90" fmla="*/ 6 w 341"/>
                  <a:gd name="T91" fmla="*/ 199 h 201"/>
                  <a:gd name="T92" fmla="*/ 6 w 341"/>
                  <a:gd name="T93" fmla="*/ 194 h 201"/>
                  <a:gd name="T94" fmla="*/ 41 w 341"/>
                  <a:gd name="T95" fmla="*/ 79 h 201"/>
                  <a:gd name="T96" fmla="*/ 161 w 341"/>
                  <a:gd name="T97" fmla="*/ 5 h 201"/>
                  <a:gd name="T98" fmla="*/ 169 w 341"/>
                  <a:gd name="T99" fmla="*/ 6 h 201"/>
                  <a:gd name="T100" fmla="*/ 206 w 341"/>
                  <a:gd name="T101" fmla="*/ 13 h 201"/>
                  <a:gd name="T102" fmla="*/ 206 w 341"/>
                  <a:gd name="T103" fmla="*/ 12 h 201"/>
                  <a:gd name="T104" fmla="*/ 206 w 341"/>
                  <a:gd name="T105" fmla="*/ 9 h 201"/>
                  <a:gd name="T106" fmla="*/ 169 w 341"/>
                  <a:gd name="T107" fmla="*/ 0 h 201"/>
                  <a:gd name="T108" fmla="*/ 157 w 341"/>
                  <a:gd name="T109" fmla="*/ 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41" h="201">
                    <a:moveTo>
                      <a:pt x="323" y="123"/>
                    </a:moveTo>
                    <a:cubicBezTo>
                      <a:pt x="322" y="125"/>
                      <a:pt x="322" y="126"/>
                      <a:pt x="321" y="128"/>
                    </a:cubicBezTo>
                    <a:cubicBezTo>
                      <a:pt x="321" y="129"/>
                      <a:pt x="320" y="130"/>
                      <a:pt x="320" y="130"/>
                    </a:cubicBezTo>
                    <a:cubicBezTo>
                      <a:pt x="326" y="144"/>
                      <a:pt x="331" y="160"/>
                      <a:pt x="335" y="175"/>
                    </a:cubicBezTo>
                    <a:cubicBezTo>
                      <a:pt x="335" y="176"/>
                      <a:pt x="336" y="177"/>
                      <a:pt x="338" y="177"/>
                    </a:cubicBezTo>
                    <a:cubicBezTo>
                      <a:pt x="339" y="177"/>
                      <a:pt x="341" y="175"/>
                      <a:pt x="340" y="173"/>
                    </a:cubicBezTo>
                    <a:cubicBezTo>
                      <a:pt x="337" y="161"/>
                      <a:pt x="333" y="150"/>
                      <a:pt x="329" y="138"/>
                    </a:cubicBezTo>
                    <a:cubicBezTo>
                      <a:pt x="329" y="138"/>
                      <a:pt x="329" y="138"/>
                      <a:pt x="329" y="138"/>
                    </a:cubicBezTo>
                    <a:cubicBezTo>
                      <a:pt x="328" y="139"/>
                      <a:pt x="327" y="139"/>
                      <a:pt x="326" y="139"/>
                    </a:cubicBezTo>
                    <a:cubicBezTo>
                      <a:pt x="325" y="139"/>
                      <a:pt x="323" y="138"/>
                      <a:pt x="323" y="137"/>
                    </a:cubicBezTo>
                    <a:cubicBezTo>
                      <a:pt x="323" y="132"/>
                      <a:pt x="323" y="128"/>
                      <a:pt x="323" y="124"/>
                    </a:cubicBezTo>
                    <a:cubicBezTo>
                      <a:pt x="323" y="124"/>
                      <a:pt x="323" y="123"/>
                      <a:pt x="323" y="123"/>
                    </a:cubicBezTo>
                    <a:moveTo>
                      <a:pt x="314" y="118"/>
                    </a:moveTo>
                    <a:cubicBezTo>
                      <a:pt x="315" y="119"/>
                      <a:pt x="316" y="121"/>
                      <a:pt x="317" y="123"/>
                    </a:cubicBezTo>
                    <a:cubicBezTo>
                      <a:pt x="317" y="121"/>
                      <a:pt x="317" y="120"/>
                      <a:pt x="317" y="118"/>
                    </a:cubicBezTo>
                    <a:cubicBezTo>
                      <a:pt x="317" y="118"/>
                      <a:pt x="316" y="118"/>
                      <a:pt x="316" y="118"/>
                    </a:cubicBezTo>
                    <a:cubicBezTo>
                      <a:pt x="315" y="118"/>
                      <a:pt x="315" y="118"/>
                      <a:pt x="314" y="118"/>
                    </a:cubicBezTo>
                    <a:moveTo>
                      <a:pt x="265" y="42"/>
                    </a:moveTo>
                    <a:cubicBezTo>
                      <a:pt x="264" y="43"/>
                      <a:pt x="263" y="44"/>
                      <a:pt x="263" y="44"/>
                    </a:cubicBezTo>
                    <a:cubicBezTo>
                      <a:pt x="262" y="45"/>
                      <a:pt x="262" y="45"/>
                      <a:pt x="261" y="45"/>
                    </a:cubicBezTo>
                    <a:cubicBezTo>
                      <a:pt x="283" y="64"/>
                      <a:pt x="300" y="89"/>
                      <a:pt x="313" y="116"/>
                    </a:cubicBezTo>
                    <a:cubicBezTo>
                      <a:pt x="313" y="116"/>
                      <a:pt x="313" y="116"/>
                      <a:pt x="313" y="116"/>
                    </a:cubicBezTo>
                    <a:cubicBezTo>
                      <a:pt x="313" y="112"/>
                      <a:pt x="313" y="108"/>
                      <a:pt x="313" y="104"/>
                    </a:cubicBezTo>
                    <a:cubicBezTo>
                      <a:pt x="309" y="97"/>
                      <a:pt x="305" y="90"/>
                      <a:pt x="301" y="83"/>
                    </a:cubicBezTo>
                    <a:cubicBezTo>
                      <a:pt x="299" y="83"/>
                      <a:pt x="298" y="82"/>
                      <a:pt x="298" y="80"/>
                    </a:cubicBezTo>
                    <a:cubicBezTo>
                      <a:pt x="298" y="80"/>
                      <a:pt x="299" y="80"/>
                      <a:pt x="299" y="80"/>
                    </a:cubicBezTo>
                    <a:cubicBezTo>
                      <a:pt x="289" y="66"/>
                      <a:pt x="277" y="53"/>
                      <a:pt x="265" y="42"/>
                    </a:cubicBezTo>
                    <a:moveTo>
                      <a:pt x="212" y="11"/>
                    </a:moveTo>
                    <a:cubicBezTo>
                      <a:pt x="212" y="12"/>
                      <a:pt x="211" y="13"/>
                      <a:pt x="211" y="14"/>
                    </a:cubicBezTo>
                    <a:cubicBezTo>
                      <a:pt x="211" y="14"/>
                      <a:pt x="210" y="15"/>
                      <a:pt x="210" y="15"/>
                    </a:cubicBezTo>
                    <a:cubicBezTo>
                      <a:pt x="228" y="21"/>
                      <a:pt x="244" y="31"/>
                      <a:pt x="258" y="42"/>
                    </a:cubicBezTo>
                    <a:cubicBezTo>
                      <a:pt x="258" y="40"/>
                      <a:pt x="258" y="38"/>
                      <a:pt x="258" y="36"/>
                    </a:cubicBezTo>
                    <a:cubicBezTo>
                      <a:pt x="248" y="29"/>
                      <a:pt x="239" y="23"/>
                      <a:pt x="228" y="17"/>
                    </a:cubicBezTo>
                    <a:cubicBezTo>
                      <a:pt x="228" y="17"/>
                      <a:pt x="228" y="17"/>
                      <a:pt x="228" y="17"/>
                    </a:cubicBezTo>
                    <a:cubicBezTo>
                      <a:pt x="227" y="17"/>
                      <a:pt x="226" y="17"/>
                      <a:pt x="225" y="16"/>
                    </a:cubicBezTo>
                    <a:cubicBezTo>
                      <a:pt x="221" y="14"/>
                      <a:pt x="217" y="12"/>
                      <a:pt x="212" y="11"/>
                    </a:cubicBezTo>
                    <a:moveTo>
                      <a:pt x="157" y="0"/>
                    </a:moveTo>
                    <a:cubicBezTo>
                      <a:pt x="111" y="0"/>
                      <a:pt x="74" y="31"/>
                      <a:pt x="44" y="65"/>
                    </a:cubicBezTo>
                    <a:cubicBezTo>
                      <a:pt x="17" y="96"/>
                      <a:pt x="10" y="138"/>
                      <a:pt x="3" y="178"/>
                    </a:cubicBezTo>
                    <a:cubicBezTo>
                      <a:pt x="3" y="180"/>
                      <a:pt x="3" y="181"/>
                      <a:pt x="3" y="183"/>
                    </a:cubicBezTo>
                    <a:cubicBezTo>
                      <a:pt x="3" y="184"/>
                      <a:pt x="3" y="185"/>
                      <a:pt x="2" y="185"/>
                    </a:cubicBezTo>
                    <a:cubicBezTo>
                      <a:pt x="2" y="188"/>
                      <a:pt x="1" y="190"/>
                      <a:pt x="1" y="193"/>
                    </a:cubicBezTo>
                    <a:cubicBezTo>
                      <a:pt x="1" y="194"/>
                      <a:pt x="0" y="196"/>
                      <a:pt x="0" y="197"/>
                    </a:cubicBezTo>
                    <a:cubicBezTo>
                      <a:pt x="0" y="199"/>
                      <a:pt x="1" y="201"/>
                      <a:pt x="3" y="201"/>
                    </a:cubicBezTo>
                    <a:cubicBezTo>
                      <a:pt x="3" y="201"/>
                      <a:pt x="3" y="201"/>
                      <a:pt x="3" y="201"/>
                    </a:cubicBezTo>
                    <a:cubicBezTo>
                      <a:pt x="4" y="201"/>
                      <a:pt x="5" y="200"/>
                      <a:pt x="6" y="199"/>
                    </a:cubicBezTo>
                    <a:cubicBezTo>
                      <a:pt x="6" y="197"/>
                      <a:pt x="6" y="196"/>
                      <a:pt x="6" y="194"/>
                    </a:cubicBezTo>
                    <a:cubicBezTo>
                      <a:pt x="13" y="154"/>
                      <a:pt x="18" y="114"/>
                      <a:pt x="41" y="79"/>
                    </a:cubicBezTo>
                    <a:cubicBezTo>
                      <a:pt x="67" y="39"/>
                      <a:pt x="113" y="5"/>
                      <a:pt x="161" y="5"/>
                    </a:cubicBezTo>
                    <a:cubicBezTo>
                      <a:pt x="163" y="5"/>
                      <a:pt x="166" y="6"/>
                      <a:pt x="169" y="6"/>
                    </a:cubicBezTo>
                    <a:cubicBezTo>
                      <a:pt x="182" y="7"/>
                      <a:pt x="194" y="9"/>
                      <a:pt x="206" y="13"/>
                    </a:cubicBezTo>
                    <a:cubicBezTo>
                      <a:pt x="205" y="13"/>
                      <a:pt x="205" y="12"/>
                      <a:pt x="206" y="12"/>
                    </a:cubicBezTo>
                    <a:cubicBezTo>
                      <a:pt x="206" y="11"/>
                      <a:pt x="206" y="10"/>
                      <a:pt x="206" y="9"/>
                    </a:cubicBezTo>
                    <a:cubicBezTo>
                      <a:pt x="195" y="5"/>
                      <a:pt x="182" y="2"/>
                      <a:pt x="169" y="0"/>
                    </a:cubicBezTo>
                    <a:cubicBezTo>
                      <a:pt x="165" y="0"/>
                      <a:pt x="161" y="0"/>
                      <a:pt x="15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0" name="Freeform 64">
                <a:extLst>
                  <a:ext uri="{FF2B5EF4-FFF2-40B4-BE49-F238E27FC236}">
                    <a16:creationId xmlns:a16="http://schemas.microsoft.com/office/drawing/2014/main" xmlns="" id="{96D3E90E-6A0A-4280-A985-FD28E0090F64}"/>
                  </a:ext>
                </a:extLst>
              </p:cNvPr>
              <p:cNvSpPr/>
              <p:nvPr/>
            </p:nvSpPr>
            <p:spPr bwMode="auto">
              <a:xfrm>
                <a:off x="2817813" y="2392363"/>
                <a:ext cx="763588" cy="471488"/>
              </a:xfrm>
              <a:custGeom>
                <a:avLst/>
                <a:gdLst>
                  <a:gd name="T0" fmla="*/ 156 w 355"/>
                  <a:gd name="T1" fmla="*/ 6 h 219"/>
                  <a:gd name="T2" fmla="*/ 130 w 355"/>
                  <a:gd name="T3" fmla="*/ 26 h 219"/>
                  <a:gd name="T4" fmla="*/ 123 w 355"/>
                  <a:gd name="T5" fmla="*/ 13 h 219"/>
                  <a:gd name="T6" fmla="*/ 114 w 355"/>
                  <a:gd name="T7" fmla="*/ 18 h 219"/>
                  <a:gd name="T8" fmla="*/ 93 w 355"/>
                  <a:gd name="T9" fmla="*/ 26 h 219"/>
                  <a:gd name="T10" fmla="*/ 82 w 355"/>
                  <a:gd name="T11" fmla="*/ 28 h 219"/>
                  <a:gd name="T12" fmla="*/ 67 w 355"/>
                  <a:gd name="T13" fmla="*/ 36 h 219"/>
                  <a:gd name="T14" fmla="*/ 55 w 355"/>
                  <a:gd name="T15" fmla="*/ 57 h 219"/>
                  <a:gd name="T16" fmla="*/ 45 w 355"/>
                  <a:gd name="T17" fmla="*/ 60 h 219"/>
                  <a:gd name="T18" fmla="*/ 25 w 355"/>
                  <a:gd name="T19" fmla="*/ 122 h 219"/>
                  <a:gd name="T20" fmla="*/ 11 w 355"/>
                  <a:gd name="T21" fmla="*/ 219 h 219"/>
                  <a:gd name="T22" fmla="*/ 22 w 355"/>
                  <a:gd name="T23" fmla="*/ 139 h 219"/>
                  <a:gd name="T24" fmla="*/ 37 w 355"/>
                  <a:gd name="T25" fmla="*/ 115 h 219"/>
                  <a:gd name="T26" fmla="*/ 47 w 355"/>
                  <a:gd name="T27" fmla="*/ 84 h 219"/>
                  <a:gd name="T28" fmla="*/ 67 w 355"/>
                  <a:gd name="T29" fmla="*/ 75 h 219"/>
                  <a:gd name="T30" fmla="*/ 84 w 355"/>
                  <a:gd name="T31" fmla="*/ 62 h 219"/>
                  <a:gd name="T32" fmla="*/ 106 w 355"/>
                  <a:gd name="T33" fmla="*/ 35 h 219"/>
                  <a:gd name="T34" fmla="*/ 125 w 355"/>
                  <a:gd name="T35" fmla="*/ 26 h 219"/>
                  <a:gd name="T36" fmla="*/ 143 w 355"/>
                  <a:gd name="T37" fmla="*/ 34 h 219"/>
                  <a:gd name="T38" fmla="*/ 163 w 355"/>
                  <a:gd name="T39" fmla="*/ 17 h 219"/>
                  <a:gd name="T40" fmla="*/ 175 w 355"/>
                  <a:gd name="T41" fmla="*/ 23 h 219"/>
                  <a:gd name="T42" fmla="*/ 183 w 355"/>
                  <a:gd name="T43" fmla="*/ 31 h 219"/>
                  <a:gd name="T44" fmla="*/ 202 w 355"/>
                  <a:gd name="T45" fmla="*/ 27 h 219"/>
                  <a:gd name="T46" fmla="*/ 208 w 355"/>
                  <a:gd name="T47" fmla="*/ 34 h 219"/>
                  <a:gd name="T48" fmla="*/ 221 w 355"/>
                  <a:gd name="T49" fmla="*/ 23 h 219"/>
                  <a:gd name="T50" fmla="*/ 222 w 355"/>
                  <a:gd name="T51" fmla="*/ 47 h 219"/>
                  <a:gd name="T52" fmla="*/ 242 w 355"/>
                  <a:gd name="T53" fmla="*/ 29 h 219"/>
                  <a:gd name="T54" fmla="*/ 236 w 355"/>
                  <a:gd name="T55" fmla="*/ 49 h 219"/>
                  <a:gd name="T56" fmla="*/ 245 w 355"/>
                  <a:gd name="T57" fmla="*/ 44 h 219"/>
                  <a:gd name="T58" fmla="*/ 258 w 355"/>
                  <a:gd name="T59" fmla="*/ 44 h 219"/>
                  <a:gd name="T60" fmla="*/ 269 w 355"/>
                  <a:gd name="T61" fmla="*/ 69 h 219"/>
                  <a:gd name="T62" fmla="*/ 276 w 355"/>
                  <a:gd name="T63" fmla="*/ 75 h 219"/>
                  <a:gd name="T64" fmla="*/ 291 w 355"/>
                  <a:gd name="T65" fmla="*/ 87 h 219"/>
                  <a:gd name="T66" fmla="*/ 302 w 355"/>
                  <a:gd name="T67" fmla="*/ 97 h 219"/>
                  <a:gd name="T68" fmla="*/ 309 w 355"/>
                  <a:gd name="T69" fmla="*/ 113 h 219"/>
                  <a:gd name="T70" fmla="*/ 317 w 355"/>
                  <a:gd name="T71" fmla="*/ 123 h 219"/>
                  <a:gd name="T72" fmla="*/ 324 w 355"/>
                  <a:gd name="T73" fmla="*/ 137 h 219"/>
                  <a:gd name="T74" fmla="*/ 328 w 355"/>
                  <a:gd name="T75" fmla="*/ 156 h 219"/>
                  <a:gd name="T76" fmla="*/ 334 w 355"/>
                  <a:gd name="T77" fmla="*/ 154 h 219"/>
                  <a:gd name="T78" fmla="*/ 342 w 355"/>
                  <a:gd name="T79" fmla="*/ 172 h 219"/>
                  <a:gd name="T80" fmla="*/ 352 w 355"/>
                  <a:gd name="T81" fmla="*/ 161 h 219"/>
                  <a:gd name="T82" fmla="*/ 345 w 355"/>
                  <a:gd name="T83" fmla="*/ 145 h 219"/>
                  <a:gd name="T84" fmla="*/ 340 w 355"/>
                  <a:gd name="T85" fmla="*/ 109 h 219"/>
                  <a:gd name="T86" fmla="*/ 331 w 355"/>
                  <a:gd name="T87" fmla="*/ 106 h 219"/>
                  <a:gd name="T88" fmla="*/ 324 w 355"/>
                  <a:gd name="T89" fmla="*/ 106 h 219"/>
                  <a:gd name="T90" fmla="*/ 316 w 355"/>
                  <a:gd name="T91" fmla="*/ 97 h 219"/>
                  <a:gd name="T92" fmla="*/ 318 w 355"/>
                  <a:gd name="T93" fmla="*/ 69 h 219"/>
                  <a:gd name="T94" fmla="*/ 309 w 355"/>
                  <a:gd name="T95" fmla="*/ 64 h 219"/>
                  <a:gd name="T96" fmla="*/ 298 w 355"/>
                  <a:gd name="T97" fmla="*/ 61 h 219"/>
                  <a:gd name="T98" fmla="*/ 291 w 355"/>
                  <a:gd name="T99" fmla="*/ 42 h 219"/>
                  <a:gd name="T100" fmla="*/ 271 w 355"/>
                  <a:gd name="T101" fmla="*/ 49 h 219"/>
                  <a:gd name="T102" fmla="*/ 257 w 355"/>
                  <a:gd name="T103" fmla="*/ 30 h 219"/>
                  <a:gd name="T104" fmla="*/ 248 w 355"/>
                  <a:gd name="T105" fmla="*/ 31 h 219"/>
                  <a:gd name="T106" fmla="*/ 246 w 355"/>
                  <a:gd name="T107" fmla="*/ 18 h 219"/>
                  <a:gd name="T108" fmla="*/ 226 w 355"/>
                  <a:gd name="T109" fmla="*/ 28 h 219"/>
                  <a:gd name="T110" fmla="*/ 219 w 355"/>
                  <a:gd name="T111" fmla="*/ 10 h 219"/>
                  <a:gd name="T112" fmla="*/ 202 w 355"/>
                  <a:gd name="T113" fmla="*/ 10 h 219"/>
                  <a:gd name="T114" fmla="*/ 186 w 355"/>
                  <a:gd name="T115" fmla="*/ 7 h 219"/>
                  <a:gd name="T116" fmla="*/ 172 w 355"/>
                  <a:gd name="T117" fmla="*/ 1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55" h="219">
                    <a:moveTo>
                      <a:pt x="166" y="0"/>
                    </a:moveTo>
                    <a:cubicBezTo>
                      <a:pt x="166" y="0"/>
                      <a:pt x="165" y="0"/>
                      <a:pt x="165" y="1"/>
                    </a:cubicBezTo>
                    <a:cubicBezTo>
                      <a:pt x="164" y="1"/>
                      <a:pt x="164" y="1"/>
                      <a:pt x="164" y="1"/>
                    </a:cubicBezTo>
                    <a:cubicBezTo>
                      <a:pt x="163" y="5"/>
                      <a:pt x="161" y="8"/>
                      <a:pt x="159" y="12"/>
                    </a:cubicBezTo>
                    <a:cubicBezTo>
                      <a:pt x="159" y="11"/>
                      <a:pt x="159" y="9"/>
                      <a:pt x="159" y="8"/>
                    </a:cubicBezTo>
                    <a:cubicBezTo>
                      <a:pt x="159" y="6"/>
                      <a:pt x="157" y="6"/>
                      <a:pt x="156" y="6"/>
                    </a:cubicBezTo>
                    <a:cubicBezTo>
                      <a:pt x="155" y="6"/>
                      <a:pt x="154" y="6"/>
                      <a:pt x="154" y="7"/>
                    </a:cubicBezTo>
                    <a:cubicBezTo>
                      <a:pt x="152" y="10"/>
                      <a:pt x="150" y="13"/>
                      <a:pt x="149" y="16"/>
                    </a:cubicBezTo>
                    <a:cubicBezTo>
                      <a:pt x="149" y="14"/>
                      <a:pt x="149" y="11"/>
                      <a:pt x="149" y="8"/>
                    </a:cubicBezTo>
                    <a:cubicBezTo>
                      <a:pt x="148" y="7"/>
                      <a:pt x="147" y="5"/>
                      <a:pt x="146" y="5"/>
                    </a:cubicBezTo>
                    <a:cubicBezTo>
                      <a:pt x="145" y="5"/>
                      <a:pt x="145" y="5"/>
                      <a:pt x="144" y="6"/>
                    </a:cubicBezTo>
                    <a:cubicBezTo>
                      <a:pt x="139" y="12"/>
                      <a:pt x="134" y="19"/>
                      <a:pt x="130" y="26"/>
                    </a:cubicBezTo>
                    <a:cubicBezTo>
                      <a:pt x="130" y="23"/>
                      <a:pt x="130" y="20"/>
                      <a:pt x="131" y="17"/>
                    </a:cubicBezTo>
                    <a:cubicBezTo>
                      <a:pt x="131" y="16"/>
                      <a:pt x="129" y="14"/>
                      <a:pt x="128" y="14"/>
                    </a:cubicBezTo>
                    <a:cubicBezTo>
                      <a:pt x="127" y="14"/>
                      <a:pt x="126" y="15"/>
                      <a:pt x="126" y="15"/>
                    </a:cubicBezTo>
                    <a:cubicBezTo>
                      <a:pt x="122" y="20"/>
                      <a:pt x="119" y="25"/>
                      <a:pt x="116" y="30"/>
                    </a:cubicBezTo>
                    <a:cubicBezTo>
                      <a:pt x="116" y="29"/>
                      <a:pt x="116" y="28"/>
                      <a:pt x="116" y="27"/>
                    </a:cubicBezTo>
                    <a:cubicBezTo>
                      <a:pt x="119" y="22"/>
                      <a:pt x="121" y="17"/>
                      <a:pt x="123" y="13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24" y="10"/>
                      <a:pt x="122" y="8"/>
                      <a:pt x="120" y="8"/>
                    </a:cubicBezTo>
                    <a:cubicBezTo>
                      <a:pt x="120" y="8"/>
                      <a:pt x="119" y="9"/>
                      <a:pt x="118" y="10"/>
                    </a:cubicBezTo>
                    <a:cubicBezTo>
                      <a:pt x="117" y="13"/>
                      <a:pt x="115" y="15"/>
                      <a:pt x="114" y="18"/>
                    </a:cubicBezTo>
                    <a:cubicBezTo>
                      <a:pt x="114" y="17"/>
                      <a:pt x="113" y="16"/>
                      <a:pt x="111" y="16"/>
                    </a:cubicBezTo>
                    <a:cubicBezTo>
                      <a:pt x="111" y="16"/>
                      <a:pt x="110" y="16"/>
                      <a:pt x="110" y="16"/>
                    </a:cubicBezTo>
                    <a:cubicBezTo>
                      <a:pt x="104" y="20"/>
                      <a:pt x="100" y="25"/>
                      <a:pt x="97" y="31"/>
                    </a:cubicBezTo>
                    <a:cubicBezTo>
                      <a:pt x="97" y="30"/>
                      <a:pt x="97" y="28"/>
                      <a:pt x="98" y="27"/>
                    </a:cubicBezTo>
                    <a:cubicBezTo>
                      <a:pt x="98" y="25"/>
                      <a:pt x="96" y="25"/>
                      <a:pt x="95" y="25"/>
                    </a:cubicBezTo>
                    <a:cubicBezTo>
                      <a:pt x="94" y="25"/>
                      <a:pt x="93" y="25"/>
                      <a:pt x="93" y="26"/>
                    </a:cubicBezTo>
                    <a:cubicBezTo>
                      <a:pt x="89" y="31"/>
                      <a:pt x="86" y="36"/>
                      <a:pt x="84" y="42"/>
                    </a:cubicBezTo>
                    <a:cubicBezTo>
                      <a:pt x="84" y="38"/>
                      <a:pt x="84" y="35"/>
                      <a:pt x="84" y="32"/>
                    </a:cubicBezTo>
                    <a:cubicBezTo>
                      <a:pt x="84" y="32"/>
                      <a:pt x="84" y="32"/>
                      <a:pt x="84" y="32"/>
                    </a:cubicBezTo>
                    <a:cubicBezTo>
                      <a:pt x="84" y="32"/>
                      <a:pt x="84" y="32"/>
                      <a:pt x="84" y="32"/>
                    </a:cubicBezTo>
                    <a:cubicBezTo>
                      <a:pt x="84" y="31"/>
                      <a:pt x="84" y="31"/>
                      <a:pt x="84" y="31"/>
                    </a:cubicBezTo>
                    <a:cubicBezTo>
                      <a:pt x="84" y="29"/>
                      <a:pt x="83" y="28"/>
                      <a:pt x="82" y="28"/>
                    </a:cubicBezTo>
                    <a:cubicBezTo>
                      <a:pt x="81" y="28"/>
                      <a:pt x="80" y="29"/>
                      <a:pt x="79" y="30"/>
                    </a:cubicBezTo>
                    <a:cubicBezTo>
                      <a:pt x="76" y="38"/>
                      <a:pt x="73" y="45"/>
                      <a:pt x="70" y="53"/>
                    </a:cubicBezTo>
                    <a:cubicBezTo>
                      <a:pt x="70" y="48"/>
                      <a:pt x="71" y="43"/>
                      <a:pt x="72" y="38"/>
                    </a:cubicBezTo>
                    <a:cubicBezTo>
                      <a:pt x="72" y="37"/>
                      <a:pt x="71" y="36"/>
                      <a:pt x="70" y="35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8" y="35"/>
                      <a:pt x="67" y="36"/>
                      <a:pt x="67" y="36"/>
                    </a:cubicBezTo>
                    <a:cubicBezTo>
                      <a:pt x="66" y="37"/>
                      <a:pt x="66" y="38"/>
                      <a:pt x="66" y="38"/>
                    </a:cubicBezTo>
                    <a:cubicBezTo>
                      <a:pt x="61" y="49"/>
                      <a:pt x="57" y="59"/>
                      <a:pt x="53" y="70"/>
                    </a:cubicBezTo>
                    <a:cubicBezTo>
                      <a:pt x="53" y="66"/>
                      <a:pt x="54" y="62"/>
                      <a:pt x="55" y="58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5" y="58"/>
                      <a:pt x="55" y="58"/>
                      <a:pt x="55" y="58"/>
                    </a:cubicBezTo>
                    <a:cubicBezTo>
                      <a:pt x="55" y="58"/>
                      <a:pt x="55" y="58"/>
                      <a:pt x="55" y="57"/>
                    </a:cubicBezTo>
                    <a:cubicBezTo>
                      <a:pt x="55" y="56"/>
                      <a:pt x="53" y="55"/>
                      <a:pt x="52" y="55"/>
                    </a:cubicBezTo>
                    <a:cubicBezTo>
                      <a:pt x="51" y="55"/>
                      <a:pt x="50" y="55"/>
                      <a:pt x="49" y="57"/>
                    </a:cubicBezTo>
                    <a:cubicBezTo>
                      <a:pt x="49" y="57"/>
                      <a:pt x="49" y="58"/>
                      <a:pt x="49" y="59"/>
                    </a:cubicBezTo>
                    <a:cubicBezTo>
                      <a:pt x="48" y="59"/>
                      <a:pt x="48" y="58"/>
                      <a:pt x="47" y="58"/>
                    </a:cubicBezTo>
                    <a:cubicBezTo>
                      <a:pt x="46" y="58"/>
                      <a:pt x="46" y="59"/>
                      <a:pt x="45" y="60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0" y="71"/>
                      <a:pt x="38" y="82"/>
                      <a:pt x="36" y="93"/>
                    </a:cubicBezTo>
                    <a:cubicBezTo>
                      <a:pt x="35" y="93"/>
                      <a:pt x="35" y="93"/>
                      <a:pt x="34" y="93"/>
                    </a:cubicBezTo>
                    <a:cubicBezTo>
                      <a:pt x="33" y="93"/>
                      <a:pt x="32" y="93"/>
                      <a:pt x="32" y="95"/>
                    </a:cubicBezTo>
                    <a:cubicBezTo>
                      <a:pt x="29" y="104"/>
                      <a:pt x="27" y="113"/>
                      <a:pt x="25" y="122"/>
                    </a:cubicBezTo>
                    <a:cubicBezTo>
                      <a:pt x="25" y="122"/>
                      <a:pt x="25" y="122"/>
                      <a:pt x="25" y="122"/>
                    </a:cubicBezTo>
                    <a:cubicBezTo>
                      <a:pt x="24" y="122"/>
                      <a:pt x="22" y="123"/>
                      <a:pt x="22" y="124"/>
                    </a:cubicBezTo>
                    <a:cubicBezTo>
                      <a:pt x="20" y="130"/>
                      <a:pt x="17" y="136"/>
                      <a:pt x="14" y="143"/>
                    </a:cubicBezTo>
                    <a:cubicBezTo>
                      <a:pt x="12" y="150"/>
                      <a:pt x="9" y="158"/>
                      <a:pt x="7" y="165"/>
                    </a:cubicBezTo>
                    <a:cubicBezTo>
                      <a:pt x="2" y="183"/>
                      <a:pt x="0" y="202"/>
                      <a:pt x="9" y="218"/>
                    </a:cubicBezTo>
                    <a:cubicBezTo>
                      <a:pt x="9" y="219"/>
                      <a:pt x="10" y="219"/>
                      <a:pt x="11" y="219"/>
                    </a:cubicBezTo>
                    <a:cubicBezTo>
                      <a:pt x="11" y="219"/>
                      <a:pt x="11" y="219"/>
                      <a:pt x="11" y="219"/>
                    </a:cubicBezTo>
                    <a:cubicBezTo>
                      <a:pt x="12" y="219"/>
                      <a:pt x="13" y="219"/>
                      <a:pt x="13" y="218"/>
                    </a:cubicBezTo>
                    <a:cubicBezTo>
                      <a:pt x="14" y="218"/>
                      <a:pt x="14" y="217"/>
                      <a:pt x="14" y="216"/>
                    </a:cubicBezTo>
                    <a:cubicBezTo>
                      <a:pt x="14" y="215"/>
                      <a:pt x="14" y="215"/>
                      <a:pt x="13" y="215"/>
                    </a:cubicBezTo>
                    <a:cubicBezTo>
                      <a:pt x="5" y="201"/>
                      <a:pt x="7" y="183"/>
                      <a:pt x="12" y="165"/>
                    </a:cubicBezTo>
                    <a:cubicBezTo>
                      <a:pt x="15" y="156"/>
                      <a:pt x="18" y="147"/>
                      <a:pt x="22" y="139"/>
                    </a:cubicBezTo>
                    <a:cubicBezTo>
                      <a:pt x="22" y="140"/>
                      <a:pt x="22" y="140"/>
                      <a:pt x="22" y="141"/>
                    </a:cubicBezTo>
                    <a:cubicBezTo>
                      <a:pt x="22" y="143"/>
                      <a:pt x="23" y="144"/>
                      <a:pt x="25" y="144"/>
                    </a:cubicBezTo>
                    <a:cubicBezTo>
                      <a:pt x="26" y="144"/>
                      <a:pt x="27" y="143"/>
                      <a:pt x="27" y="142"/>
                    </a:cubicBezTo>
                    <a:cubicBezTo>
                      <a:pt x="29" y="133"/>
                      <a:pt x="30" y="124"/>
                      <a:pt x="32" y="115"/>
                    </a:cubicBezTo>
                    <a:cubicBezTo>
                      <a:pt x="32" y="116"/>
                      <a:pt x="34" y="117"/>
                      <a:pt x="35" y="117"/>
                    </a:cubicBezTo>
                    <a:cubicBezTo>
                      <a:pt x="36" y="117"/>
                      <a:pt x="37" y="116"/>
                      <a:pt x="37" y="115"/>
                    </a:cubicBezTo>
                    <a:cubicBezTo>
                      <a:pt x="39" y="109"/>
                      <a:pt x="40" y="104"/>
                      <a:pt x="40" y="98"/>
                    </a:cubicBezTo>
                    <a:cubicBezTo>
                      <a:pt x="41" y="98"/>
                      <a:pt x="41" y="98"/>
                      <a:pt x="41" y="98"/>
                    </a:cubicBezTo>
                    <a:cubicBezTo>
                      <a:pt x="42" y="98"/>
                      <a:pt x="43" y="97"/>
                      <a:pt x="43" y="96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92"/>
                      <a:pt x="46" y="88"/>
                      <a:pt x="47" y="84"/>
                    </a:cubicBezTo>
                    <a:cubicBezTo>
                      <a:pt x="48" y="85"/>
                      <a:pt x="49" y="86"/>
                      <a:pt x="50" y="86"/>
                    </a:cubicBezTo>
                    <a:cubicBezTo>
                      <a:pt x="51" y="86"/>
                      <a:pt x="52" y="86"/>
                      <a:pt x="52" y="85"/>
                    </a:cubicBezTo>
                    <a:cubicBezTo>
                      <a:pt x="57" y="76"/>
                      <a:pt x="61" y="66"/>
                      <a:pt x="64" y="56"/>
                    </a:cubicBezTo>
                    <a:cubicBezTo>
                      <a:pt x="64" y="62"/>
                      <a:pt x="63" y="68"/>
                      <a:pt x="62" y="74"/>
                    </a:cubicBezTo>
                    <a:cubicBezTo>
                      <a:pt x="61" y="76"/>
                      <a:pt x="63" y="77"/>
                      <a:pt x="64" y="77"/>
                    </a:cubicBezTo>
                    <a:cubicBezTo>
                      <a:pt x="66" y="77"/>
                      <a:pt x="67" y="77"/>
                      <a:pt x="67" y="75"/>
                    </a:cubicBezTo>
                    <a:cubicBezTo>
                      <a:pt x="67" y="75"/>
                      <a:pt x="67" y="75"/>
                      <a:pt x="67" y="75"/>
                    </a:cubicBezTo>
                    <a:cubicBezTo>
                      <a:pt x="67" y="75"/>
                      <a:pt x="67" y="75"/>
                      <a:pt x="67" y="75"/>
                    </a:cubicBezTo>
                    <a:cubicBezTo>
                      <a:pt x="71" y="66"/>
                      <a:pt x="75" y="55"/>
                      <a:pt x="79" y="45"/>
                    </a:cubicBezTo>
                    <a:cubicBezTo>
                      <a:pt x="79" y="51"/>
                      <a:pt x="78" y="56"/>
                      <a:pt x="78" y="61"/>
                    </a:cubicBezTo>
                    <a:cubicBezTo>
                      <a:pt x="78" y="63"/>
                      <a:pt x="80" y="64"/>
                      <a:pt x="81" y="64"/>
                    </a:cubicBezTo>
                    <a:cubicBezTo>
                      <a:pt x="82" y="64"/>
                      <a:pt x="83" y="63"/>
                      <a:pt x="84" y="62"/>
                    </a:cubicBezTo>
                    <a:cubicBezTo>
                      <a:pt x="86" y="55"/>
                      <a:pt x="87" y="48"/>
                      <a:pt x="90" y="42"/>
                    </a:cubicBezTo>
                    <a:cubicBezTo>
                      <a:pt x="89" y="46"/>
                      <a:pt x="89" y="50"/>
                      <a:pt x="89" y="54"/>
                    </a:cubicBezTo>
                    <a:cubicBezTo>
                      <a:pt x="89" y="55"/>
                      <a:pt x="91" y="56"/>
                      <a:pt x="92" y="56"/>
                    </a:cubicBezTo>
                    <a:cubicBezTo>
                      <a:pt x="93" y="56"/>
                      <a:pt x="94" y="56"/>
                      <a:pt x="94" y="55"/>
                    </a:cubicBezTo>
                    <a:cubicBezTo>
                      <a:pt x="97" y="44"/>
                      <a:pt x="100" y="33"/>
                      <a:pt x="107" y="25"/>
                    </a:cubicBezTo>
                    <a:cubicBezTo>
                      <a:pt x="107" y="28"/>
                      <a:pt x="107" y="32"/>
                      <a:pt x="106" y="35"/>
                    </a:cubicBezTo>
                    <a:cubicBezTo>
                      <a:pt x="106" y="37"/>
                      <a:pt x="107" y="38"/>
                      <a:pt x="109" y="38"/>
                    </a:cubicBezTo>
                    <a:cubicBezTo>
                      <a:pt x="109" y="38"/>
                      <a:pt x="109" y="38"/>
                      <a:pt x="109" y="38"/>
                    </a:cubicBezTo>
                    <a:cubicBezTo>
                      <a:pt x="109" y="39"/>
                      <a:pt x="109" y="40"/>
                      <a:pt x="109" y="41"/>
                    </a:cubicBezTo>
                    <a:cubicBezTo>
                      <a:pt x="109" y="43"/>
                      <a:pt x="110" y="44"/>
                      <a:pt x="112" y="44"/>
                    </a:cubicBezTo>
                    <a:cubicBezTo>
                      <a:pt x="113" y="44"/>
                      <a:pt x="114" y="44"/>
                      <a:pt x="114" y="43"/>
                    </a:cubicBezTo>
                    <a:cubicBezTo>
                      <a:pt x="118" y="37"/>
                      <a:pt x="121" y="31"/>
                      <a:pt x="125" y="26"/>
                    </a:cubicBezTo>
                    <a:cubicBezTo>
                      <a:pt x="125" y="29"/>
                      <a:pt x="125" y="33"/>
                      <a:pt x="125" y="36"/>
                    </a:cubicBezTo>
                    <a:cubicBezTo>
                      <a:pt x="125" y="38"/>
                      <a:pt x="127" y="39"/>
                      <a:pt x="128" y="39"/>
                    </a:cubicBezTo>
                    <a:cubicBezTo>
                      <a:pt x="129" y="39"/>
                      <a:pt x="130" y="39"/>
                      <a:pt x="131" y="38"/>
                    </a:cubicBezTo>
                    <a:cubicBezTo>
                      <a:pt x="134" y="30"/>
                      <a:pt x="138" y="23"/>
                      <a:pt x="143" y="16"/>
                    </a:cubicBezTo>
                    <a:cubicBezTo>
                      <a:pt x="143" y="21"/>
                      <a:pt x="142" y="26"/>
                      <a:pt x="140" y="31"/>
                    </a:cubicBezTo>
                    <a:cubicBezTo>
                      <a:pt x="139" y="33"/>
                      <a:pt x="141" y="34"/>
                      <a:pt x="143" y="34"/>
                    </a:cubicBezTo>
                    <a:cubicBezTo>
                      <a:pt x="143" y="34"/>
                      <a:pt x="144" y="34"/>
                      <a:pt x="145" y="33"/>
                    </a:cubicBezTo>
                    <a:cubicBezTo>
                      <a:pt x="149" y="28"/>
                      <a:pt x="152" y="23"/>
                      <a:pt x="155" y="17"/>
                    </a:cubicBezTo>
                    <a:cubicBezTo>
                      <a:pt x="155" y="19"/>
                      <a:pt x="155" y="22"/>
                      <a:pt x="156" y="24"/>
                    </a:cubicBezTo>
                    <a:cubicBezTo>
                      <a:pt x="156" y="25"/>
                      <a:pt x="157" y="26"/>
                      <a:pt x="158" y="26"/>
                    </a:cubicBezTo>
                    <a:cubicBezTo>
                      <a:pt x="159" y="26"/>
                      <a:pt x="161" y="25"/>
                      <a:pt x="161" y="24"/>
                    </a:cubicBezTo>
                    <a:cubicBezTo>
                      <a:pt x="162" y="22"/>
                      <a:pt x="162" y="20"/>
                      <a:pt x="163" y="17"/>
                    </a:cubicBezTo>
                    <a:cubicBezTo>
                      <a:pt x="163" y="19"/>
                      <a:pt x="165" y="20"/>
                      <a:pt x="166" y="20"/>
                    </a:cubicBezTo>
                    <a:cubicBezTo>
                      <a:pt x="167" y="20"/>
                      <a:pt x="168" y="19"/>
                      <a:pt x="168" y="18"/>
                    </a:cubicBezTo>
                    <a:cubicBezTo>
                      <a:pt x="169" y="17"/>
                      <a:pt x="170" y="15"/>
                      <a:pt x="171" y="14"/>
                    </a:cubicBezTo>
                    <a:cubicBezTo>
                      <a:pt x="171" y="16"/>
                      <a:pt x="171" y="18"/>
                      <a:pt x="171" y="21"/>
                    </a:cubicBezTo>
                    <a:cubicBezTo>
                      <a:pt x="170" y="22"/>
                      <a:pt x="172" y="23"/>
                      <a:pt x="173" y="23"/>
                    </a:cubicBezTo>
                    <a:cubicBezTo>
                      <a:pt x="174" y="23"/>
                      <a:pt x="175" y="23"/>
                      <a:pt x="175" y="23"/>
                    </a:cubicBezTo>
                    <a:cubicBezTo>
                      <a:pt x="177" y="21"/>
                      <a:pt x="180" y="18"/>
                      <a:pt x="184" y="16"/>
                    </a:cubicBezTo>
                    <a:cubicBezTo>
                      <a:pt x="182" y="20"/>
                      <a:pt x="181" y="24"/>
                      <a:pt x="178" y="29"/>
                    </a:cubicBezTo>
                    <a:cubicBezTo>
                      <a:pt x="177" y="31"/>
                      <a:pt x="179" y="33"/>
                      <a:pt x="180" y="33"/>
                    </a:cubicBezTo>
                    <a:cubicBezTo>
                      <a:pt x="181" y="33"/>
                      <a:pt x="182" y="32"/>
                      <a:pt x="183" y="31"/>
                    </a:cubicBezTo>
                    <a:cubicBezTo>
                      <a:pt x="183" y="31"/>
                      <a:pt x="183" y="31"/>
                      <a:pt x="183" y="31"/>
                    </a:cubicBezTo>
                    <a:cubicBezTo>
                      <a:pt x="183" y="31"/>
                      <a:pt x="183" y="31"/>
                      <a:pt x="183" y="31"/>
                    </a:cubicBezTo>
                    <a:cubicBezTo>
                      <a:pt x="187" y="26"/>
                      <a:pt x="190" y="22"/>
                      <a:pt x="194" y="18"/>
                    </a:cubicBezTo>
                    <a:cubicBezTo>
                      <a:pt x="194" y="19"/>
                      <a:pt x="193" y="20"/>
                      <a:pt x="193" y="22"/>
                    </a:cubicBezTo>
                    <a:cubicBezTo>
                      <a:pt x="192" y="24"/>
                      <a:pt x="194" y="25"/>
                      <a:pt x="195" y="25"/>
                    </a:cubicBezTo>
                    <a:cubicBezTo>
                      <a:pt x="196" y="25"/>
                      <a:pt x="197" y="25"/>
                      <a:pt x="197" y="24"/>
                    </a:cubicBezTo>
                    <a:cubicBezTo>
                      <a:pt x="200" y="22"/>
                      <a:pt x="202" y="20"/>
                      <a:pt x="204" y="18"/>
                    </a:cubicBezTo>
                    <a:cubicBezTo>
                      <a:pt x="203" y="21"/>
                      <a:pt x="203" y="24"/>
                      <a:pt x="202" y="27"/>
                    </a:cubicBezTo>
                    <a:cubicBezTo>
                      <a:pt x="201" y="29"/>
                      <a:pt x="203" y="31"/>
                      <a:pt x="204" y="31"/>
                    </a:cubicBezTo>
                    <a:cubicBezTo>
                      <a:pt x="205" y="31"/>
                      <a:pt x="206" y="30"/>
                      <a:pt x="206" y="30"/>
                    </a:cubicBezTo>
                    <a:cubicBezTo>
                      <a:pt x="209" y="26"/>
                      <a:pt x="212" y="23"/>
                      <a:pt x="215" y="20"/>
                    </a:cubicBezTo>
                    <a:cubicBezTo>
                      <a:pt x="215" y="22"/>
                      <a:pt x="214" y="24"/>
                      <a:pt x="213" y="26"/>
                    </a:cubicBezTo>
                    <a:cubicBezTo>
                      <a:pt x="211" y="28"/>
                      <a:pt x="209" y="31"/>
                      <a:pt x="208" y="34"/>
                    </a:cubicBezTo>
                    <a:cubicBezTo>
                      <a:pt x="208" y="34"/>
                      <a:pt x="208" y="34"/>
                      <a:pt x="208" y="34"/>
                    </a:cubicBezTo>
                    <a:cubicBezTo>
                      <a:pt x="208" y="34"/>
                      <a:pt x="208" y="34"/>
                      <a:pt x="208" y="34"/>
                    </a:cubicBezTo>
                    <a:cubicBezTo>
                      <a:pt x="208" y="34"/>
                      <a:pt x="208" y="34"/>
                      <a:pt x="208" y="34"/>
                    </a:cubicBezTo>
                    <a:cubicBezTo>
                      <a:pt x="207" y="37"/>
                      <a:pt x="208" y="38"/>
                      <a:pt x="210" y="38"/>
                    </a:cubicBezTo>
                    <a:cubicBezTo>
                      <a:pt x="211" y="38"/>
                      <a:pt x="212" y="38"/>
                      <a:pt x="212" y="37"/>
                    </a:cubicBezTo>
                    <a:cubicBezTo>
                      <a:pt x="214" y="34"/>
                      <a:pt x="216" y="32"/>
                      <a:pt x="217" y="29"/>
                    </a:cubicBezTo>
                    <a:cubicBezTo>
                      <a:pt x="219" y="27"/>
                      <a:pt x="220" y="25"/>
                      <a:pt x="221" y="23"/>
                    </a:cubicBezTo>
                    <a:cubicBezTo>
                      <a:pt x="220" y="29"/>
                      <a:pt x="219" y="36"/>
                      <a:pt x="217" y="42"/>
                    </a:cubicBezTo>
                    <a:cubicBezTo>
                      <a:pt x="217" y="43"/>
                      <a:pt x="217" y="44"/>
                      <a:pt x="217" y="45"/>
                    </a:cubicBezTo>
                    <a:cubicBezTo>
                      <a:pt x="216" y="45"/>
                      <a:pt x="216" y="46"/>
                      <a:pt x="217" y="46"/>
                    </a:cubicBezTo>
                    <a:cubicBezTo>
                      <a:pt x="217" y="48"/>
                      <a:pt x="218" y="49"/>
                      <a:pt x="220" y="49"/>
                    </a:cubicBezTo>
                    <a:cubicBezTo>
                      <a:pt x="220" y="49"/>
                      <a:pt x="221" y="48"/>
                      <a:pt x="221" y="48"/>
                    </a:cubicBezTo>
                    <a:cubicBezTo>
                      <a:pt x="221" y="48"/>
                      <a:pt x="222" y="47"/>
                      <a:pt x="222" y="47"/>
                    </a:cubicBezTo>
                    <a:cubicBezTo>
                      <a:pt x="222" y="46"/>
                      <a:pt x="223" y="45"/>
                      <a:pt x="223" y="44"/>
                    </a:cubicBezTo>
                    <a:cubicBezTo>
                      <a:pt x="225" y="39"/>
                      <a:pt x="228" y="35"/>
                      <a:pt x="230" y="31"/>
                    </a:cubicBezTo>
                    <a:cubicBezTo>
                      <a:pt x="230" y="32"/>
                      <a:pt x="230" y="32"/>
                      <a:pt x="230" y="33"/>
                    </a:cubicBezTo>
                    <a:cubicBezTo>
                      <a:pt x="230" y="35"/>
                      <a:pt x="231" y="37"/>
                      <a:pt x="233" y="37"/>
                    </a:cubicBezTo>
                    <a:cubicBezTo>
                      <a:pt x="233" y="37"/>
                      <a:pt x="234" y="36"/>
                      <a:pt x="234" y="36"/>
                    </a:cubicBezTo>
                    <a:cubicBezTo>
                      <a:pt x="237" y="33"/>
                      <a:pt x="239" y="31"/>
                      <a:pt x="242" y="29"/>
                    </a:cubicBezTo>
                    <a:cubicBezTo>
                      <a:pt x="240" y="33"/>
                      <a:pt x="239" y="38"/>
                      <a:pt x="237" y="43"/>
                    </a:cubicBezTo>
                    <a:cubicBezTo>
                      <a:pt x="237" y="44"/>
                      <a:pt x="236" y="46"/>
                      <a:pt x="236" y="47"/>
                    </a:cubicBezTo>
                    <a:cubicBezTo>
                      <a:pt x="236" y="47"/>
                      <a:pt x="236" y="47"/>
                      <a:pt x="236" y="47"/>
                    </a:cubicBezTo>
                    <a:cubicBezTo>
                      <a:pt x="236" y="47"/>
                      <a:pt x="236" y="47"/>
                      <a:pt x="236" y="47"/>
                    </a:cubicBezTo>
                    <a:cubicBezTo>
                      <a:pt x="236" y="47"/>
                      <a:pt x="236" y="47"/>
                      <a:pt x="236" y="47"/>
                    </a:cubicBezTo>
                    <a:cubicBezTo>
                      <a:pt x="236" y="48"/>
                      <a:pt x="236" y="48"/>
                      <a:pt x="236" y="49"/>
                    </a:cubicBezTo>
                    <a:cubicBezTo>
                      <a:pt x="237" y="50"/>
                      <a:pt x="238" y="50"/>
                      <a:pt x="239" y="50"/>
                    </a:cubicBezTo>
                    <a:cubicBezTo>
                      <a:pt x="239" y="50"/>
                      <a:pt x="239" y="50"/>
                      <a:pt x="239" y="50"/>
                    </a:cubicBezTo>
                    <a:cubicBezTo>
                      <a:pt x="240" y="50"/>
                      <a:pt x="241" y="50"/>
                      <a:pt x="241" y="49"/>
                    </a:cubicBezTo>
                    <a:cubicBezTo>
                      <a:pt x="241" y="48"/>
                      <a:pt x="242" y="46"/>
                      <a:pt x="242" y="45"/>
                    </a:cubicBezTo>
                    <a:cubicBezTo>
                      <a:pt x="242" y="44"/>
                      <a:pt x="243" y="44"/>
                      <a:pt x="243" y="43"/>
                    </a:cubicBezTo>
                    <a:cubicBezTo>
                      <a:pt x="243" y="43"/>
                      <a:pt x="244" y="44"/>
                      <a:pt x="245" y="44"/>
                    </a:cubicBezTo>
                    <a:cubicBezTo>
                      <a:pt x="245" y="44"/>
                      <a:pt x="246" y="43"/>
                      <a:pt x="246" y="43"/>
                    </a:cubicBezTo>
                    <a:cubicBezTo>
                      <a:pt x="250" y="39"/>
                      <a:pt x="251" y="36"/>
                      <a:pt x="252" y="36"/>
                    </a:cubicBezTo>
                    <a:cubicBezTo>
                      <a:pt x="252" y="36"/>
                      <a:pt x="253" y="38"/>
                      <a:pt x="253" y="43"/>
                    </a:cubicBezTo>
                    <a:cubicBezTo>
                      <a:pt x="253" y="45"/>
                      <a:pt x="254" y="45"/>
                      <a:pt x="256" y="45"/>
                    </a:cubicBezTo>
                    <a:cubicBezTo>
                      <a:pt x="257" y="45"/>
                      <a:pt x="258" y="45"/>
                      <a:pt x="258" y="44"/>
                    </a:cubicBezTo>
                    <a:cubicBezTo>
                      <a:pt x="258" y="44"/>
                      <a:pt x="258" y="44"/>
                      <a:pt x="258" y="44"/>
                    </a:cubicBezTo>
                    <a:cubicBezTo>
                      <a:pt x="259" y="44"/>
                      <a:pt x="261" y="47"/>
                      <a:pt x="262" y="51"/>
                    </a:cubicBezTo>
                    <a:cubicBezTo>
                      <a:pt x="264" y="54"/>
                      <a:pt x="265" y="58"/>
                      <a:pt x="265" y="58"/>
                    </a:cubicBezTo>
                    <a:cubicBezTo>
                      <a:pt x="265" y="59"/>
                      <a:pt x="266" y="60"/>
                      <a:pt x="267" y="60"/>
                    </a:cubicBezTo>
                    <a:cubicBezTo>
                      <a:pt x="268" y="60"/>
                      <a:pt x="269" y="60"/>
                      <a:pt x="269" y="59"/>
                    </a:cubicBezTo>
                    <a:cubicBezTo>
                      <a:pt x="269" y="59"/>
                      <a:pt x="269" y="59"/>
                      <a:pt x="269" y="59"/>
                    </a:cubicBezTo>
                    <a:cubicBezTo>
                      <a:pt x="269" y="62"/>
                      <a:pt x="269" y="66"/>
                      <a:pt x="269" y="69"/>
                    </a:cubicBezTo>
                    <a:cubicBezTo>
                      <a:pt x="269" y="71"/>
                      <a:pt x="269" y="73"/>
                      <a:pt x="269" y="75"/>
                    </a:cubicBezTo>
                    <a:cubicBezTo>
                      <a:pt x="269" y="75"/>
                      <a:pt x="269" y="76"/>
                      <a:pt x="269" y="76"/>
                    </a:cubicBezTo>
                    <a:cubicBezTo>
                      <a:pt x="269" y="78"/>
                      <a:pt x="270" y="79"/>
                      <a:pt x="271" y="79"/>
                    </a:cubicBezTo>
                    <a:cubicBezTo>
                      <a:pt x="272" y="79"/>
                      <a:pt x="272" y="79"/>
                      <a:pt x="272" y="78"/>
                    </a:cubicBezTo>
                    <a:cubicBezTo>
                      <a:pt x="273" y="78"/>
                      <a:pt x="273" y="78"/>
                      <a:pt x="274" y="77"/>
                    </a:cubicBezTo>
                    <a:cubicBezTo>
                      <a:pt x="274" y="77"/>
                      <a:pt x="275" y="76"/>
                      <a:pt x="276" y="75"/>
                    </a:cubicBezTo>
                    <a:cubicBezTo>
                      <a:pt x="279" y="70"/>
                      <a:pt x="283" y="65"/>
                      <a:pt x="286" y="60"/>
                    </a:cubicBezTo>
                    <a:cubicBezTo>
                      <a:pt x="286" y="63"/>
                      <a:pt x="285" y="66"/>
                      <a:pt x="285" y="70"/>
                    </a:cubicBezTo>
                    <a:cubicBezTo>
                      <a:pt x="285" y="71"/>
                      <a:pt x="286" y="73"/>
                      <a:pt x="288" y="73"/>
                    </a:cubicBezTo>
                    <a:cubicBezTo>
                      <a:pt x="288" y="73"/>
                      <a:pt x="289" y="72"/>
                      <a:pt x="290" y="72"/>
                    </a:cubicBezTo>
                    <a:cubicBezTo>
                      <a:pt x="291" y="70"/>
                      <a:pt x="292" y="69"/>
                      <a:pt x="293" y="68"/>
                    </a:cubicBezTo>
                    <a:cubicBezTo>
                      <a:pt x="293" y="74"/>
                      <a:pt x="292" y="80"/>
                      <a:pt x="291" y="87"/>
                    </a:cubicBezTo>
                    <a:cubicBezTo>
                      <a:pt x="291" y="89"/>
                      <a:pt x="292" y="91"/>
                      <a:pt x="294" y="91"/>
                    </a:cubicBezTo>
                    <a:cubicBezTo>
                      <a:pt x="295" y="91"/>
                      <a:pt x="296" y="90"/>
                      <a:pt x="296" y="89"/>
                    </a:cubicBezTo>
                    <a:cubicBezTo>
                      <a:pt x="298" y="85"/>
                      <a:pt x="300" y="81"/>
                      <a:pt x="301" y="78"/>
                    </a:cubicBezTo>
                    <a:cubicBezTo>
                      <a:pt x="301" y="82"/>
                      <a:pt x="301" y="86"/>
                      <a:pt x="301" y="90"/>
                    </a:cubicBezTo>
                    <a:cubicBezTo>
                      <a:pt x="301" y="92"/>
                      <a:pt x="302" y="93"/>
                      <a:pt x="303" y="93"/>
                    </a:cubicBezTo>
                    <a:cubicBezTo>
                      <a:pt x="303" y="94"/>
                      <a:pt x="303" y="95"/>
                      <a:pt x="302" y="97"/>
                    </a:cubicBezTo>
                    <a:cubicBezTo>
                      <a:pt x="302" y="98"/>
                      <a:pt x="303" y="100"/>
                      <a:pt x="305" y="100"/>
                    </a:cubicBezTo>
                    <a:cubicBezTo>
                      <a:pt x="305" y="100"/>
                      <a:pt x="305" y="100"/>
                      <a:pt x="305" y="100"/>
                    </a:cubicBezTo>
                    <a:cubicBezTo>
                      <a:pt x="307" y="100"/>
                      <a:pt x="308" y="99"/>
                      <a:pt x="309" y="99"/>
                    </a:cubicBezTo>
                    <a:cubicBezTo>
                      <a:pt x="311" y="99"/>
                      <a:pt x="312" y="101"/>
                      <a:pt x="313" y="104"/>
                    </a:cubicBezTo>
                    <a:cubicBezTo>
                      <a:pt x="312" y="107"/>
                      <a:pt x="311" y="109"/>
                      <a:pt x="310" y="113"/>
                    </a:cubicBezTo>
                    <a:cubicBezTo>
                      <a:pt x="310" y="113"/>
                      <a:pt x="309" y="113"/>
                      <a:pt x="309" y="113"/>
                    </a:cubicBezTo>
                    <a:cubicBezTo>
                      <a:pt x="309" y="115"/>
                      <a:pt x="310" y="116"/>
                      <a:pt x="312" y="116"/>
                    </a:cubicBezTo>
                    <a:cubicBezTo>
                      <a:pt x="312" y="116"/>
                      <a:pt x="312" y="116"/>
                      <a:pt x="312" y="116"/>
                    </a:cubicBezTo>
                    <a:cubicBezTo>
                      <a:pt x="312" y="116"/>
                      <a:pt x="312" y="116"/>
                      <a:pt x="313" y="116"/>
                    </a:cubicBezTo>
                    <a:cubicBezTo>
                      <a:pt x="313" y="118"/>
                      <a:pt x="314" y="118"/>
                      <a:pt x="315" y="118"/>
                    </a:cubicBezTo>
                    <a:cubicBezTo>
                      <a:pt x="315" y="118"/>
                      <a:pt x="316" y="118"/>
                      <a:pt x="316" y="118"/>
                    </a:cubicBezTo>
                    <a:cubicBezTo>
                      <a:pt x="316" y="120"/>
                      <a:pt x="317" y="121"/>
                      <a:pt x="317" y="123"/>
                    </a:cubicBezTo>
                    <a:cubicBezTo>
                      <a:pt x="318" y="124"/>
                      <a:pt x="318" y="124"/>
                      <a:pt x="319" y="124"/>
                    </a:cubicBezTo>
                    <a:cubicBezTo>
                      <a:pt x="320" y="124"/>
                      <a:pt x="320" y="124"/>
                      <a:pt x="321" y="124"/>
                    </a:cubicBezTo>
                    <a:cubicBezTo>
                      <a:pt x="321" y="125"/>
                      <a:pt x="321" y="127"/>
                      <a:pt x="321" y="129"/>
                    </a:cubicBezTo>
                    <a:cubicBezTo>
                      <a:pt x="322" y="130"/>
                      <a:pt x="323" y="131"/>
                      <a:pt x="324" y="131"/>
                    </a:cubicBezTo>
                    <a:cubicBezTo>
                      <a:pt x="324" y="131"/>
                      <a:pt x="324" y="131"/>
                      <a:pt x="324" y="131"/>
                    </a:cubicBezTo>
                    <a:cubicBezTo>
                      <a:pt x="324" y="133"/>
                      <a:pt x="324" y="135"/>
                      <a:pt x="324" y="137"/>
                    </a:cubicBezTo>
                    <a:cubicBezTo>
                      <a:pt x="324" y="141"/>
                      <a:pt x="324" y="145"/>
                      <a:pt x="324" y="149"/>
                    </a:cubicBezTo>
                    <a:cubicBezTo>
                      <a:pt x="324" y="149"/>
                      <a:pt x="324" y="149"/>
                      <a:pt x="324" y="149"/>
                    </a:cubicBezTo>
                    <a:cubicBezTo>
                      <a:pt x="324" y="150"/>
                      <a:pt x="325" y="150"/>
                      <a:pt x="325" y="151"/>
                    </a:cubicBezTo>
                    <a:cubicBezTo>
                      <a:pt x="326" y="151"/>
                      <a:pt x="326" y="151"/>
                      <a:pt x="327" y="151"/>
                    </a:cubicBezTo>
                    <a:cubicBezTo>
                      <a:pt x="327" y="151"/>
                      <a:pt x="328" y="151"/>
                      <a:pt x="328" y="151"/>
                    </a:cubicBezTo>
                    <a:cubicBezTo>
                      <a:pt x="328" y="153"/>
                      <a:pt x="328" y="154"/>
                      <a:pt x="328" y="156"/>
                    </a:cubicBezTo>
                    <a:cubicBezTo>
                      <a:pt x="327" y="157"/>
                      <a:pt x="327" y="159"/>
                      <a:pt x="327" y="161"/>
                    </a:cubicBezTo>
                    <a:cubicBezTo>
                      <a:pt x="327" y="162"/>
                      <a:pt x="328" y="163"/>
                      <a:pt x="330" y="163"/>
                    </a:cubicBezTo>
                    <a:cubicBezTo>
                      <a:pt x="330" y="163"/>
                      <a:pt x="330" y="163"/>
                      <a:pt x="331" y="163"/>
                    </a:cubicBezTo>
                    <a:cubicBezTo>
                      <a:pt x="331" y="163"/>
                      <a:pt x="332" y="162"/>
                      <a:pt x="332" y="161"/>
                    </a:cubicBezTo>
                    <a:cubicBezTo>
                      <a:pt x="333" y="159"/>
                      <a:pt x="333" y="158"/>
                      <a:pt x="334" y="156"/>
                    </a:cubicBezTo>
                    <a:cubicBezTo>
                      <a:pt x="334" y="155"/>
                      <a:pt x="334" y="155"/>
                      <a:pt x="334" y="154"/>
                    </a:cubicBezTo>
                    <a:cubicBezTo>
                      <a:pt x="334" y="155"/>
                      <a:pt x="334" y="156"/>
                      <a:pt x="334" y="157"/>
                    </a:cubicBezTo>
                    <a:cubicBezTo>
                      <a:pt x="334" y="161"/>
                      <a:pt x="334" y="165"/>
                      <a:pt x="334" y="170"/>
                    </a:cubicBezTo>
                    <a:cubicBezTo>
                      <a:pt x="334" y="171"/>
                      <a:pt x="336" y="172"/>
                      <a:pt x="337" y="172"/>
                    </a:cubicBezTo>
                    <a:cubicBezTo>
                      <a:pt x="338" y="172"/>
                      <a:pt x="339" y="172"/>
                      <a:pt x="340" y="171"/>
                    </a:cubicBezTo>
                    <a:cubicBezTo>
                      <a:pt x="340" y="171"/>
                      <a:pt x="340" y="171"/>
                      <a:pt x="340" y="171"/>
                    </a:cubicBezTo>
                    <a:cubicBezTo>
                      <a:pt x="341" y="172"/>
                      <a:pt x="341" y="172"/>
                      <a:pt x="342" y="172"/>
                    </a:cubicBezTo>
                    <a:cubicBezTo>
                      <a:pt x="343" y="172"/>
                      <a:pt x="343" y="172"/>
                      <a:pt x="344" y="171"/>
                    </a:cubicBezTo>
                    <a:cubicBezTo>
                      <a:pt x="345" y="170"/>
                      <a:pt x="346" y="169"/>
                      <a:pt x="348" y="167"/>
                    </a:cubicBezTo>
                    <a:cubicBezTo>
                      <a:pt x="348" y="175"/>
                      <a:pt x="349" y="182"/>
                      <a:pt x="349" y="189"/>
                    </a:cubicBezTo>
                    <a:cubicBezTo>
                      <a:pt x="349" y="191"/>
                      <a:pt x="351" y="192"/>
                      <a:pt x="352" y="192"/>
                    </a:cubicBezTo>
                    <a:cubicBezTo>
                      <a:pt x="354" y="192"/>
                      <a:pt x="355" y="191"/>
                      <a:pt x="355" y="189"/>
                    </a:cubicBezTo>
                    <a:cubicBezTo>
                      <a:pt x="354" y="180"/>
                      <a:pt x="354" y="171"/>
                      <a:pt x="352" y="161"/>
                    </a:cubicBezTo>
                    <a:cubicBezTo>
                      <a:pt x="353" y="160"/>
                      <a:pt x="351" y="158"/>
                      <a:pt x="350" y="158"/>
                    </a:cubicBezTo>
                    <a:cubicBezTo>
                      <a:pt x="349" y="158"/>
                      <a:pt x="349" y="159"/>
                      <a:pt x="348" y="159"/>
                    </a:cubicBezTo>
                    <a:cubicBezTo>
                      <a:pt x="347" y="160"/>
                      <a:pt x="347" y="160"/>
                      <a:pt x="346" y="161"/>
                    </a:cubicBezTo>
                    <a:cubicBezTo>
                      <a:pt x="347" y="156"/>
                      <a:pt x="348" y="152"/>
                      <a:pt x="350" y="147"/>
                    </a:cubicBezTo>
                    <a:cubicBezTo>
                      <a:pt x="350" y="145"/>
                      <a:pt x="349" y="144"/>
                      <a:pt x="347" y="144"/>
                    </a:cubicBezTo>
                    <a:cubicBezTo>
                      <a:pt x="346" y="144"/>
                      <a:pt x="345" y="144"/>
                      <a:pt x="345" y="145"/>
                    </a:cubicBezTo>
                    <a:cubicBezTo>
                      <a:pt x="343" y="148"/>
                      <a:pt x="341" y="151"/>
                      <a:pt x="340" y="153"/>
                    </a:cubicBezTo>
                    <a:cubicBezTo>
                      <a:pt x="340" y="150"/>
                      <a:pt x="340" y="146"/>
                      <a:pt x="339" y="142"/>
                    </a:cubicBezTo>
                    <a:cubicBezTo>
                      <a:pt x="339" y="141"/>
                      <a:pt x="338" y="140"/>
                      <a:pt x="337" y="139"/>
                    </a:cubicBezTo>
                    <a:cubicBezTo>
                      <a:pt x="340" y="131"/>
                      <a:pt x="341" y="122"/>
                      <a:pt x="341" y="112"/>
                    </a:cubicBezTo>
                    <a:cubicBezTo>
                      <a:pt x="341" y="112"/>
                      <a:pt x="341" y="112"/>
                      <a:pt x="341" y="112"/>
                    </a:cubicBezTo>
                    <a:cubicBezTo>
                      <a:pt x="341" y="111"/>
                      <a:pt x="341" y="110"/>
                      <a:pt x="340" y="109"/>
                    </a:cubicBezTo>
                    <a:cubicBezTo>
                      <a:pt x="340" y="109"/>
                      <a:pt x="339" y="109"/>
                      <a:pt x="339" y="109"/>
                    </a:cubicBezTo>
                    <a:cubicBezTo>
                      <a:pt x="338" y="109"/>
                      <a:pt x="336" y="110"/>
                      <a:pt x="336" y="111"/>
                    </a:cubicBezTo>
                    <a:cubicBezTo>
                      <a:pt x="335" y="114"/>
                      <a:pt x="334" y="117"/>
                      <a:pt x="333" y="120"/>
                    </a:cubicBezTo>
                    <a:cubicBezTo>
                      <a:pt x="332" y="121"/>
                      <a:pt x="331" y="121"/>
                      <a:pt x="330" y="122"/>
                    </a:cubicBezTo>
                    <a:cubicBezTo>
                      <a:pt x="330" y="121"/>
                      <a:pt x="330" y="120"/>
                      <a:pt x="329" y="119"/>
                    </a:cubicBezTo>
                    <a:cubicBezTo>
                      <a:pt x="329" y="115"/>
                      <a:pt x="330" y="110"/>
                      <a:pt x="331" y="106"/>
                    </a:cubicBezTo>
                    <a:cubicBezTo>
                      <a:pt x="331" y="104"/>
                      <a:pt x="330" y="102"/>
                      <a:pt x="328" y="102"/>
                    </a:cubicBezTo>
                    <a:cubicBezTo>
                      <a:pt x="327" y="102"/>
                      <a:pt x="326" y="103"/>
                      <a:pt x="325" y="104"/>
                    </a:cubicBezTo>
                    <a:cubicBezTo>
                      <a:pt x="325" y="104"/>
                      <a:pt x="325" y="104"/>
                      <a:pt x="325" y="104"/>
                    </a:cubicBezTo>
                    <a:cubicBezTo>
                      <a:pt x="325" y="104"/>
                      <a:pt x="325" y="104"/>
                      <a:pt x="325" y="104"/>
                    </a:cubicBezTo>
                    <a:cubicBezTo>
                      <a:pt x="325" y="105"/>
                      <a:pt x="325" y="105"/>
                      <a:pt x="325" y="106"/>
                    </a:cubicBezTo>
                    <a:cubicBezTo>
                      <a:pt x="325" y="106"/>
                      <a:pt x="325" y="106"/>
                      <a:pt x="324" y="106"/>
                    </a:cubicBezTo>
                    <a:cubicBezTo>
                      <a:pt x="324" y="105"/>
                      <a:pt x="323" y="105"/>
                      <a:pt x="322" y="104"/>
                    </a:cubicBezTo>
                    <a:cubicBezTo>
                      <a:pt x="322" y="103"/>
                      <a:pt x="322" y="102"/>
                      <a:pt x="322" y="101"/>
                    </a:cubicBezTo>
                    <a:cubicBezTo>
                      <a:pt x="322" y="101"/>
                      <a:pt x="322" y="100"/>
                      <a:pt x="322" y="100"/>
                    </a:cubicBezTo>
                    <a:cubicBezTo>
                      <a:pt x="322" y="98"/>
                      <a:pt x="321" y="96"/>
                      <a:pt x="319" y="96"/>
                    </a:cubicBezTo>
                    <a:cubicBezTo>
                      <a:pt x="319" y="96"/>
                      <a:pt x="318" y="96"/>
                      <a:pt x="318" y="97"/>
                    </a:cubicBezTo>
                    <a:cubicBezTo>
                      <a:pt x="317" y="97"/>
                      <a:pt x="316" y="97"/>
                      <a:pt x="316" y="97"/>
                    </a:cubicBezTo>
                    <a:cubicBezTo>
                      <a:pt x="315" y="96"/>
                      <a:pt x="315" y="96"/>
                      <a:pt x="314" y="95"/>
                    </a:cubicBezTo>
                    <a:cubicBezTo>
                      <a:pt x="313" y="93"/>
                      <a:pt x="311" y="93"/>
                      <a:pt x="309" y="93"/>
                    </a:cubicBezTo>
                    <a:cubicBezTo>
                      <a:pt x="308" y="93"/>
                      <a:pt x="314" y="78"/>
                      <a:pt x="317" y="71"/>
                    </a:cubicBezTo>
                    <a:cubicBezTo>
                      <a:pt x="317" y="70"/>
                      <a:pt x="317" y="70"/>
                      <a:pt x="317" y="69"/>
                    </a:cubicBezTo>
                    <a:cubicBezTo>
                      <a:pt x="318" y="69"/>
                      <a:pt x="318" y="69"/>
                      <a:pt x="318" y="69"/>
                    </a:cubicBezTo>
                    <a:cubicBezTo>
                      <a:pt x="318" y="69"/>
                      <a:pt x="318" y="69"/>
                      <a:pt x="318" y="69"/>
                    </a:cubicBezTo>
                    <a:cubicBezTo>
                      <a:pt x="318" y="68"/>
                      <a:pt x="318" y="68"/>
                      <a:pt x="318" y="68"/>
                    </a:cubicBezTo>
                    <a:cubicBezTo>
                      <a:pt x="319" y="66"/>
                      <a:pt x="317" y="65"/>
                      <a:pt x="315" y="65"/>
                    </a:cubicBezTo>
                    <a:cubicBezTo>
                      <a:pt x="314" y="65"/>
                      <a:pt x="313" y="65"/>
                      <a:pt x="313" y="66"/>
                    </a:cubicBezTo>
                    <a:cubicBezTo>
                      <a:pt x="313" y="66"/>
                      <a:pt x="313" y="66"/>
                      <a:pt x="313" y="66"/>
                    </a:cubicBezTo>
                    <a:cubicBezTo>
                      <a:pt x="311" y="70"/>
                      <a:pt x="309" y="73"/>
                      <a:pt x="307" y="77"/>
                    </a:cubicBezTo>
                    <a:cubicBezTo>
                      <a:pt x="308" y="72"/>
                      <a:pt x="309" y="68"/>
                      <a:pt x="309" y="64"/>
                    </a:cubicBezTo>
                    <a:cubicBezTo>
                      <a:pt x="309" y="63"/>
                      <a:pt x="309" y="63"/>
                      <a:pt x="309" y="63"/>
                    </a:cubicBezTo>
                    <a:cubicBezTo>
                      <a:pt x="309" y="61"/>
                      <a:pt x="308" y="60"/>
                      <a:pt x="307" y="60"/>
                    </a:cubicBezTo>
                    <a:cubicBezTo>
                      <a:pt x="307" y="60"/>
                      <a:pt x="307" y="60"/>
                      <a:pt x="307" y="60"/>
                    </a:cubicBezTo>
                    <a:cubicBezTo>
                      <a:pt x="306" y="60"/>
                      <a:pt x="305" y="61"/>
                      <a:pt x="304" y="61"/>
                    </a:cubicBezTo>
                    <a:cubicBezTo>
                      <a:pt x="302" y="65"/>
                      <a:pt x="300" y="68"/>
                      <a:pt x="298" y="72"/>
                    </a:cubicBezTo>
                    <a:cubicBezTo>
                      <a:pt x="298" y="68"/>
                      <a:pt x="298" y="65"/>
                      <a:pt x="298" y="61"/>
                    </a:cubicBezTo>
                    <a:cubicBezTo>
                      <a:pt x="298" y="60"/>
                      <a:pt x="296" y="58"/>
                      <a:pt x="295" y="58"/>
                    </a:cubicBezTo>
                    <a:cubicBezTo>
                      <a:pt x="294" y="58"/>
                      <a:pt x="294" y="58"/>
                      <a:pt x="293" y="59"/>
                    </a:cubicBezTo>
                    <a:cubicBezTo>
                      <a:pt x="293" y="60"/>
                      <a:pt x="292" y="60"/>
                      <a:pt x="291" y="61"/>
                    </a:cubicBezTo>
                    <a:cubicBezTo>
                      <a:pt x="292" y="57"/>
                      <a:pt x="293" y="52"/>
                      <a:pt x="294" y="48"/>
                    </a:cubicBezTo>
                    <a:cubicBezTo>
                      <a:pt x="294" y="47"/>
                      <a:pt x="294" y="46"/>
                      <a:pt x="294" y="45"/>
                    </a:cubicBezTo>
                    <a:cubicBezTo>
                      <a:pt x="294" y="43"/>
                      <a:pt x="293" y="42"/>
                      <a:pt x="291" y="42"/>
                    </a:cubicBezTo>
                    <a:cubicBezTo>
                      <a:pt x="290" y="42"/>
                      <a:pt x="289" y="42"/>
                      <a:pt x="289" y="44"/>
                    </a:cubicBezTo>
                    <a:cubicBezTo>
                      <a:pt x="289" y="44"/>
                      <a:pt x="289" y="44"/>
                      <a:pt x="289" y="44"/>
                    </a:cubicBezTo>
                    <a:cubicBezTo>
                      <a:pt x="285" y="53"/>
                      <a:pt x="280" y="60"/>
                      <a:pt x="274" y="68"/>
                    </a:cubicBezTo>
                    <a:cubicBezTo>
                      <a:pt x="274" y="62"/>
                      <a:pt x="275" y="56"/>
                      <a:pt x="275" y="51"/>
                    </a:cubicBezTo>
                    <a:cubicBezTo>
                      <a:pt x="276" y="49"/>
                      <a:pt x="274" y="48"/>
                      <a:pt x="273" y="48"/>
                    </a:cubicBezTo>
                    <a:cubicBezTo>
                      <a:pt x="272" y="48"/>
                      <a:pt x="271" y="48"/>
                      <a:pt x="271" y="49"/>
                    </a:cubicBezTo>
                    <a:cubicBezTo>
                      <a:pt x="269" y="50"/>
                      <a:pt x="268" y="51"/>
                      <a:pt x="267" y="51"/>
                    </a:cubicBezTo>
                    <a:cubicBezTo>
                      <a:pt x="265" y="51"/>
                      <a:pt x="265" y="43"/>
                      <a:pt x="264" y="37"/>
                    </a:cubicBezTo>
                    <a:cubicBezTo>
                      <a:pt x="263" y="36"/>
                      <a:pt x="262" y="35"/>
                      <a:pt x="261" y="35"/>
                    </a:cubicBezTo>
                    <a:cubicBezTo>
                      <a:pt x="260" y="35"/>
                      <a:pt x="260" y="35"/>
                      <a:pt x="260" y="35"/>
                    </a:cubicBezTo>
                    <a:cubicBezTo>
                      <a:pt x="259" y="36"/>
                      <a:pt x="258" y="36"/>
                      <a:pt x="258" y="37"/>
                    </a:cubicBezTo>
                    <a:cubicBezTo>
                      <a:pt x="258" y="34"/>
                      <a:pt x="257" y="32"/>
                      <a:pt x="257" y="30"/>
                    </a:cubicBezTo>
                    <a:cubicBezTo>
                      <a:pt x="257" y="28"/>
                      <a:pt x="255" y="28"/>
                      <a:pt x="254" y="28"/>
                    </a:cubicBezTo>
                    <a:cubicBezTo>
                      <a:pt x="253" y="28"/>
                      <a:pt x="253" y="28"/>
                      <a:pt x="252" y="28"/>
                    </a:cubicBezTo>
                    <a:cubicBezTo>
                      <a:pt x="251" y="30"/>
                      <a:pt x="249" y="32"/>
                      <a:pt x="248" y="33"/>
                    </a:cubicBezTo>
                    <a:cubicBezTo>
                      <a:pt x="248" y="33"/>
                      <a:pt x="248" y="32"/>
                      <a:pt x="248" y="31"/>
                    </a:cubicBezTo>
                    <a:cubicBezTo>
                      <a:pt x="248" y="31"/>
                      <a:pt x="248" y="31"/>
                      <a:pt x="248" y="31"/>
                    </a:cubicBezTo>
                    <a:cubicBezTo>
                      <a:pt x="248" y="31"/>
                      <a:pt x="248" y="31"/>
                      <a:pt x="248" y="31"/>
                    </a:cubicBezTo>
                    <a:cubicBezTo>
                      <a:pt x="248" y="31"/>
                      <a:pt x="248" y="31"/>
                      <a:pt x="248" y="31"/>
                    </a:cubicBezTo>
                    <a:cubicBezTo>
                      <a:pt x="248" y="30"/>
                      <a:pt x="248" y="29"/>
                      <a:pt x="247" y="29"/>
                    </a:cubicBezTo>
                    <a:cubicBezTo>
                      <a:pt x="248" y="26"/>
                      <a:pt x="248" y="24"/>
                      <a:pt x="249" y="22"/>
                    </a:cubicBezTo>
                    <a:cubicBezTo>
                      <a:pt x="249" y="21"/>
                      <a:pt x="249" y="20"/>
                      <a:pt x="248" y="20"/>
                    </a:cubicBezTo>
                    <a:cubicBezTo>
                      <a:pt x="248" y="19"/>
                      <a:pt x="247" y="18"/>
                      <a:pt x="246" y="18"/>
                    </a:cubicBezTo>
                    <a:cubicBezTo>
                      <a:pt x="246" y="18"/>
                      <a:pt x="246" y="18"/>
                      <a:pt x="246" y="18"/>
                    </a:cubicBezTo>
                    <a:cubicBezTo>
                      <a:pt x="245" y="18"/>
                      <a:pt x="245" y="19"/>
                      <a:pt x="244" y="19"/>
                    </a:cubicBezTo>
                    <a:cubicBezTo>
                      <a:pt x="242" y="21"/>
                      <a:pt x="240" y="23"/>
                      <a:pt x="237" y="25"/>
                    </a:cubicBezTo>
                    <a:cubicBezTo>
                      <a:pt x="238" y="24"/>
                      <a:pt x="238" y="23"/>
                      <a:pt x="238" y="22"/>
                    </a:cubicBezTo>
                    <a:cubicBezTo>
                      <a:pt x="239" y="20"/>
                      <a:pt x="237" y="19"/>
                      <a:pt x="236" y="19"/>
                    </a:cubicBezTo>
                    <a:cubicBezTo>
                      <a:pt x="235" y="19"/>
                      <a:pt x="234" y="19"/>
                      <a:pt x="234" y="20"/>
                    </a:cubicBezTo>
                    <a:cubicBezTo>
                      <a:pt x="231" y="22"/>
                      <a:pt x="228" y="25"/>
                      <a:pt x="226" y="28"/>
                    </a:cubicBezTo>
                    <a:cubicBezTo>
                      <a:pt x="227" y="24"/>
                      <a:pt x="228" y="19"/>
                      <a:pt x="229" y="15"/>
                    </a:cubicBezTo>
                    <a:cubicBezTo>
                      <a:pt x="229" y="13"/>
                      <a:pt x="228" y="12"/>
                      <a:pt x="226" y="12"/>
                    </a:cubicBezTo>
                    <a:cubicBezTo>
                      <a:pt x="225" y="12"/>
                      <a:pt x="225" y="12"/>
                      <a:pt x="224" y="1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4" y="11"/>
                      <a:pt x="223" y="10"/>
                      <a:pt x="221" y="10"/>
                    </a:cubicBezTo>
                    <a:cubicBezTo>
                      <a:pt x="220" y="10"/>
                      <a:pt x="220" y="10"/>
                      <a:pt x="219" y="10"/>
                    </a:cubicBezTo>
                    <a:cubicBezTo>
                      <a:pt x="216" y="13"/>
                      <a:pt x="213" y="15"/>
                      <a:pt x="210" y="18"/>
                    </a:cubicBezTo>
                    <a:cubicBezTo>
                      <a:pt x="211" y="15"/>
                      <a:pt x="211" y="13"/>
                      <a:pt x="212" y="10"/>
                    </a:cubicBezTo>
                    <a:cubicBezTo>
                      <a:pt x="213" y="8"/>
                      <a:pt x="211" y="7"/>
                      <a:pt x="209" y="7"/>
                    </a:cubicBezTo>
                    <a:cubicBezTo>
                      <a:pt x="209" y="7"/>
                      <a:pt x="208" y="7"/>
                      <a:pt x="208" y="7"/>
                    </a:cubicBezTo>
                    <a:cubicBezTo>
                      <a:pt x="205" y="10"/>
                      <a:pt x="203" y="12"/>
                      <a:pt x="201" y="14"/>
                    </a:cubicBezTo>
                    <a:cubicBezTo>
                      <a:pt x="201" y="13"/>
                      <a:pt x="202" y="11"/>
                      <a:pt x="202" y="10"/>
                    </a:cubicBezTo>
                    <a:cubicBezTo>
                      <a:pt x="203" y="8"/>
                      <a:pt x="202" y="7"/>
                      <a:pt x="200" y="7"/>
                    </a:cubicBezTo>
                    <a:cubicBezTo>
                      <a:pt x="199" y="7"/>
                      <a:pt x="198" y="7"/>
                      <a:pt x="198" y="7"/>
                    </a:cubicBezTo>
                    <a:cubicBezTo>
                      <a:pt x="195" y="10"/>
                      <a:pt x="192" y="12"/>
                      <a:pt x="190" y="15"/>
                    </a:cubicBezTo>
                    <a:cubicBezTo>
                      <a:pt x="190" y="13"/>
                      <a:pt x="190" y="11"/>
                      <a:pt x="191" y="10"/>
                    </a:cubicBezTo>
                    <a:cubicBezTo>
                      <a:pt x="191" y="8"/>
                      <a:pt x="190" y="6"/>
                      <a:pt x="188" y="6"/>
                    </a:cubicBezTo>
                    <a:cubicBezTo>
                      <a:pt x="188" y="6"/>
                      <a:pt x="187" y="7"/>
                      <a:pt x="186" y="7"/>
                    </a:cubicBezTo>
                    <a:cubicBezTo>
                      <a:pt x="180" y="12"/>
                      <a:pt x="178" y="13"/>
                      <a:pt x="176" y="14"/>
                    </a:cubicBezTo>
                    <a:cubicBezTo>
                      <a:pt x="177" y="11"/>
                      <a:pt x="177" y="7"/>
                      <a:pt x="177" y="3"/>
                    </a:cubicBezTo>
                    <a:cubicBezTo>
                      <a:pt x="177" y="2"/>
                      <a:pt x="177" y="1"/>
                      <a:pt x="176" y="1"/>
                    </a:cubicBezTo>
                    <a:cubicBezTo>
                      <a:pt x="176" y="0"/>
                      <a:pt x="175" y="0"/>
                      <a:pt x="174" y="0"/>
                    </a:cubicBezTo>
                    <a:cubicBezTo>
                      <a:pt x="174" y="0"/>
                      <a:pt x="173" y="0"/>
                      <a:pt x="173" y="1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71" y="3"/>
                      <a:pt x="170" y="5"/>
                      <a:pt x="169" y="6"/>
                    </a:cubicBezTo>
                    <a:cubicBezTo>
                      <a:pt x="169" y="5"/>
                      <a:pt x="169" y="4"/>
                      <a:pt x="169" y="2"/>
                    </a:cubicBezTo>
                    <a:cubicBezTo>
                      <a:pt x="169" y="2"/>
                      <a:pt x="169" y="1"/>
                      <a:pt x="169" y="1"/>
                    </a:cubicBezTo>
                    <a:cubicBezTo>
                      <a:pt x="168" y="0"/>
                      <a:pt x="167" y="0"/>
                      <a:pt x="16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1" name="Freeform 65">
                <a:extLst>
                  <a:ext uri="{FF2B5EF4-FFF2-40B4-BE49-F238E27FC236}">
                    <a16:creationId xmlns:a16="http://schemas.microsoft.com/office/drawing/2014/main" xmlns="" id="{BECFE338-005D-42AF-B0EC-454A1E1CD0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22613" y="2730500"/>
                <a:ext cx="157163" cy="115888"/>
              </a:xfrm>
              <a:custGeom>
                <a:avLst/>
                <a:gdLst>
                  <a:gd name="T0" fmla="*/ 34 w 73"/>
                  <a:gd name="T1" fmla="*/ 46 h 54"/>
                  <a:gd name="T2" fmla="*/ 33 w 73"/>
                  <a:gd name="T3" fmla="*/ 46 h 54"/>
                  <a:gd name="T4" fmla="*/ 35 w 73"/>
                  <a:gd name="T5" fmla="*/ 46 h 54"/>
                  <a:gd name="T6" fmla="*/ 34 w 73"/>
                  <a:gd name="T7" fmla="*/ 46 h 54"/>
                  <a:gd name="T8" fmla="*/ 4 w 73"/>
                  <a:gd name="T9" fmla="*/ 46 h 54"/>
                  <a:gd name="T10" fmla="*/ 22 w 73"/>
                  <a:gd name="T11" fmla="*/ 54 h 54"/>
                  <a:gd name="T12" fmla="*/ 30 w 73"/>
                  <a:gd name="T13" fmla="*/ 53 h 54"/>
                  <a:gd name="T14" fmla="*/ 36 w 73"/>
                  <a:gd name="T15" fmla="*/ 51 h 54"/>
                  <a:gd name="T16" fmla="*/ 29 w 73"/>
                  <a:gd name="T17" fmla="*/ 52 h 54"/>
                  <a:gd name="T18" fmla="*/ 4 w 73"/>
                  <a:gd name="T19" fmla="*/ 46 h 54"/>
                  <a:gd name="T20" fmla="*/ 0 w 73"/>
                  <a:gd name="T21" fmla="*/ 32 h 54"/>
                  <a:gd name="T22" fmla="*/ 0 w 73"/>
                  <a:gd name="T23" fmla="*/ 39 h 54"/>
                  <a:gd name="T24" fmla="*/ 1 w 73"/>
                  <a:gd name="T25" fmla="*/ 39 h 54"/>
                  <a:gd name="T26" fmla="*/ 1 w 73"/>
                  <a:gd name="T27" fmla="*/ 39 h 54"/>
                  <a:gd name="T28" fmla="*/ 4 w 73"/>
                  <a:gd name="T29" fmla="*/ 39 h 54"/>
                  <a:gd name="T30" fmla="*/ 0 w 73"/>
                  <a:gd name="T31" fmla="*/ 32 h 54"/>
                  <a:gd name="T32" fmla="*/ 69 w 73"/>
                  <a:gd name="T33" fmla="*/ 0 h 54"/>
                  <a:gd name="T34" fmla="*/ 67 w 73"/>
                  <a:gd name="T35" fmla="*/ 3 h 54"/>
                  <a:gd name="T36" fmla="*/ 67 w 73"/>
                  <a:gd name="T37" fmla="*/ 5 h 54"/>
                  <a:gd name="T38" fmla="*/ 69 w 73"/>
                  <a:gd name="T39" fmla="*/ 8 h 54"/>
                  <a:gd name="T40" fmla="*/ 65 w 73"/>
                  <a:gd name="T41" fmla="*/ 22 h 54"/>
                  <a:gd name="T42" fmla="*/ 60 w 73"/>
                  <a:gd name="T43" fmla="*/ 35 h 54"/>
                  <a:gd name="T44" fmla="*/ 72 w 73"/>
                  <a:gd name="T45" fmla="*/ 3 h 54"/>
                  <a:gd name="T46" fmla="*/ 69 w 73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3" h="54">
                    <a:moveTo>
                      <a:pt x="34" y="46"/>
                    </a:moveTo>
                    <a:cubicBezTo>
                      <a:pt x="34" y="46"/>
                      <a:pt x="33" y="46"/>
                      <a:pt x="33" y="46"/>
                    </a:cubicBezTo>
                    <a:cubicBezTo>
                      <a:pt x="34" y="46"/>
                      <a:pt x="34" y="46"/>
                      <a:pt x="35" y="46"/>
                    </a:cubicBezTo>
                    <a:cubicBezTo>
                      <a:pt x="35" y="46"/>
                      <a:pt x="34" y="46"/>
                      <a:pt x="34" y="46"/>
                    </a:cubicBezTo>
                    <a:moveTo>
                      <a:pt x="4" y="46"/>
                    </a:moveTo>
                    <a:cubicBezTo>
                      <a:pt x="7" y="51"/>
                      <a:pt x="14" y="54"/>
                      <a:pt x="22" y="54"/>
                    </a:cubicBezTo>
                    <a:cubicBezTo>
                      <a:pt x="24" y="54"/>
                      <a:pt x="27" y="53"/>
                      <a:pt x="30" y="53"/>
                    </a:cubicBezTo>
                    <a:cubicBezTo>
                      <a:pt x="32" y="52"/>
                      <a:pt x="34" y="52"/>
                      <a:pt x="36" y="51"/>
                    </a:cubicBezTo>
                    <a:cubicBezTo>
                      <a:pt x="33" y="52"/>
                      <a:pt x="31" y="52"/>
                      <a:pt x="29" y="52"/>
                    </a:cubicBezTo>
                    <a:cubicBezTo>
                      <a:pt x="20" y="52"/>
                      <a:pt x="12" y="50"/>
                      <a:pt x="4" y="46"/>
                    </a:cubicBezTo>
                    <a:moveTo>
                      <a:pt x="0" y="32"/>
                    </a:moveTo>
                    <a:cubicBezTo>
                      <a:pt x="0" y="34"/>
                      <a:pt x="0" y="37"/>
                      <a:pt x="0" y="39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2" y="39"/>
                      <a:pt x="3" y="39"/>
                      <a:pt x="4" y="39"/>
                    </a:cubicBezTo>
                    <a:cubicBezTo>
                      <a:pt x="3" y="37"/>
                      <a:pt x="1" y="35"/>
                      <a:pt x="0" y="32"/>
                    </a:cubicBezTo>
                    <a:moveTo>
                      <a:pt x="69" y="0"/>
                    </a:moveTo>
                    <a:cubicBezTo>
                      <a:pt x="68" y="0"/>
                      <a:pt x="66" y="1"/>
                      <a:pt x="67" y="3"/>
                    </a:cubicBezTo>
                    <a:cubicBezTo>
                      <a:pt x="67" y="4"/>
                      <a:pt x="67" y="4"/>
                      <a:pt x="67" y="5"/>
                    </a:cubicBezTo>
                    <a:cubicBezTo>
                      <a:pt x="68" y="5"/>
                      <a:pt x="69" y="6"/>
                      <a:pt x="69" y="8"/>
                    </a:cubicBezTo>
                    <a:cubicBezTo>
                      <a:pt x="68" y="13"/>
                      <a:pt x="67" y="18"/>
                      <a:pt x="65" y="22"/>
                    </a:cubicBezTo>
                    <a:cubicBezTo>
                      <a:pt x="64" y="27"/>
                      <a:pt x="62" y="32"/>
                      <a:pt x="60" y="35"/>
                    </a:cubicBezTo>
                    <a:cubicBezTo>
                      <a:pt x="68" y="27"/>
                      <a:pt x="73" y="15"/>
                      <a:pt x="72" y="3"/>
                    </a:cubicBezTo>
                    <a:cubicBezTo>
                      <a:pt x="72" y="1"/>
                      <a:pt x="70" y="0"/>
                      <a:pt x="6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2" name="Freeform 67">
                <a:extLst>
                  <a:ext uri="{FF2B5EF4-FFF2-40B4-BE49-F238E27FC236}">
                    <a16:creationId xmlns:a16="http://schemas.microsoft.com/office/drawing/2014/main" xmlns="" id="{2BA04A92-CAD4-474E-8D46-FDC6F4AE48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16263" y="2741613"/>
                <a:ext cx="155575" cy="100013"/>
              </a:xfrm>
              <a:custGeom>
                <a:avLst/>
                <a:gdLst>
                  <a:gd name="T0" fmla="*/ 28 w 72"/>
                  <a:gd name="T1" fmla="*/ 41 h 47"/>
                  <a:gd name="T2" fmla="*/ 33 w 72"/>
                  <a:gd name="T3" fmla="*/ 40 h 47"/>
                  <a:gd name="T4" fmla="*/ 37 w 72"/>
                  <a:gd name="T5" fmla="*/ 41 h 47"/>
                  <a:gd name="T6" fmla="*/ 38 w 72"/>
                  <a:gd name="T7" fmla="*/ 41 h 47"/>
                  <a:gd name="T8" fmla="*/ 36 w 72"/>
                  <a:gd name="T9" fmla="*/ 41 h 47"/>
                  <a:gd name="T10" fmla="*/ 32 w 72"/>
                  <a:gd name="T11" fmla="*/ 42 h 47"/>
                  <a:gd name="T12" fmla="*/ 24 w 72"/>
                  <a:gd name="T13" fmla="*/ 41 h 47"/>
                  <a:gd name="T14" fmla="*/ 28 w 72"/>
                  <a:gd name="T15" fmla="*/ 41 h 47"/>
                  <a:gd name="T16" fmla="*/ 42 w 72"/>
                  <a:gd name="T17" fmla="*/ 30 h 47"/>
                  <a:gd name="T18" fmla="*/ 49 w 72"/>
                  <a:gd name="T19" fmla="*/ 27 h 47"/>
                  <a:gd name="T20" fmla="*/ 44 w 72"/>
                  <a:gd name="T21" fmla="*/ 30 h 47"/>
                  <a:gd name="T22" fmla="*/ 42 w 72"/>
                  <a:gd name="T23" fmla="*/ 30 h 47"/>
                  <a:gd name="T24" fmla="*/ 42 w 72"/>
                  <a:gd name="T25" fmla="*/ 30 h 47"/>
                  <a:gd name="T26" fmla="*/ 12 w 72"/>
                  <a:gd name="T27" fmla="*/ 19 h 47"/>
                  <a:gd name="T28" fmla="*/ 12 w 72"/>
                  <a:gd name="T29" fmla="*/ 18 h 47"/>
                  <a:gd name="T30" fmla="*/ 17 w 72"/>
                  <a:gd name="T31" fmla="*/ 23 h 47"/>
                  <a:gd name="T32" fmla="*/ 15 w 72"/>
                  <a:gd name="T33" fmla="*/ 24 h 47"/>
                  <a:gd name="T34" fmla="*/ 16 w 72"/>
                  <a:gd name="T35" fmla="*/ 26 h 47"/>
                  <a:gd name="T36" fmla="*/ 16 w 72"/>
                  <a:gd name="T37" fmla="*/ 27 h 47"/>
                  <a:gd name="T38" fmla="*/ 12 w 72"/>
                  <a:gd name="T39" fmla="*/ 24 h 47"/>
                  <a:gd name="T40" fmla="*/ 12 w 72"/>
                  <a:gd name="T41" fmla="*/ 19 h 47"/>
                  <a:gd name="T42" fmla="*/ 70 w 72"/>
                  <a:gd name="T43" fmla="*/ 0 h 47"/>
                  <a:gd name="T44" fmla="*/ 69 w 72"/>
                  <a:gd name="T45" fmla="*/ 0 h 47"/>
                  <a:gd name="T46" fmla="*/ 67 w 72"/>
                  <a:gd name="T47" fmla="*/ 2 h 47"/>
                  <a:gd name="T48" fmla="*/ 65 w 72"/>
                  <a:gd name="T49" fmla="*/ 9 h 47"/>
                  <a:gd name="T50" fmla="*/ 64 w 72"/>
                  <a:gd name="T51" fmla="*/ 13 h 47"/>
                  <a:gd name="T52" fmla="*/ 64 w 72"/>
                  <a:gd name="T53" fmla="*/ 9 h 47"/>
                  <a:gd name="T54" fmla="*/ 61 w 72"/>
                  <a:gd name="T55" fmla="*/ 6 h 47"/>
                  <a:gd name="T56" fmla="*/ 59 w 72"/>
                  <a:gd name="T57" fmla="*/ 8 h 47"/>
                  <a:gd name="T58" fmla="*/ 59 w 72"/>
                  <a:gd name="T59" fmla="*/ 9 h 47"/>
                  <a:gd name="T60" fmla="*/ 59 w 72"/>
                  <a:gd name="T61" fmla="*/ 9 h 47"/>
                  <a:gd name="T62" fmla="*/ 59 w 72"/>
                  <a:gd name="T63" fmla="*/ 9 h 47"/>
                  <a:gd name="T64" fmla="*/ 56 w 72"/>
                  <a:gd name="T65" fmla="*/ 17 h 47"/>
                  <a:gd name="T66" fmla="*/ 39 w 72"/>
                  <a:gd name="T67" fmla="*/ 26 h 47"/>
                  <a:gd name="T68" fmla="*/ 34 w 72"/>
                  <a:gd name="T69" fmla="*/ 28 h 47"/>
                  <a:gd name="T70" fmla="*/ 34 w 72"/>
                  <a:gd name="T71" fmla="*/ 28 h 47"/>
                  <a:gd name="T72" fmla="*/ 12 w 72"/>
                  <a:gd name="T73" fmla="*/ 10 h 47"/>
                  <a:gd name="T74" fmla="*/ 10 w 72"/>
                  <a:gd name="T75" fmla="*/ 9 h 47"/>
                  <a:gd name="T76" fmla="*/ 9 w 72"/>
                  <a:gd name="T77" fmla="*/ 9 h 47"/>
                  <a:gd name="T78" fmla="*/ 8 w 72"/>
                  <a:gd name="T79" fmla="*/ 11 h 47"/>
                  <a:gd name="T80" fmla="*/ 7 w 72"/>
                  <a:gd name="T81" fmla="*/ 19 h 47"/>
                  <a:gd name="T82" fmla="*/ 6 w 72"/>
                  <a:gd name="T83" fmla="*/ 18 h 47"/>
                  <a:gd name="T84" fmla="*/ 5 w 72"/>
                  <a:gd name="T85" fmla="*/ 18 h 47"/>
                  <a:gd name="T86" fmla="*/ 4 w 72"/>
                  <a:gd name="T87" fmla="*/ 17 h 47"/>
                  <a:gd name="T88" fmla="*/ 1 w 72"/>
                  <a:gd name="T89" fmla="*/ 21 h 47"/>
                  <a:gd name="T90" fmla="*/ 3 w 72"/>
                  <a:gd name="T91" fmla="*/ 27 h 47"/>
                  <a:gd name="T92" fmla="*/ 7 w 72"/>
                  <a:gd name="T93" fmla="*/ 34 h 47"/>
                  <a:gd name="T94" fmla="*/ 4 w 72"/>
                  <a:gd name="T95" fmla="*/ 34 h 47"/>
                  <a:gd name="T96" fmla="*/ 4 w 72"/>
                  <a:gd name="T97" fmla="*/ 34 h 47"/>
                  <a:gd name="T98" fmla="*/ 3 w 72"/>
                  <a:gd name="T99" fmla="*/ 34 h 47"/>
                  <a:gd name="T100" fmla="*/ 2 w 72"/>
                  <a:gd name="T101" fmla="*/ 39 h 47"/>
                  <a:gd name="T102" fmla="*/ 7 w 72"/>
                  <a:gd name="T103" fmla="*/ 41 h 47"/>
                  <a:gd name="T104" fmla="*/ 32 w 72"/>
                  <a:gd name="T105" fmla="*/ 47 h 47"/>
                  <a:gd name="T106" fmla="*/ 39 w 72"/>
                  <a:gd name="T107" fmla="*/ 46 h 47"/>
                  <a:gd name="T108" fmla="*/ 63 w 72"/>
                  <a:gd name="T109" fmla="*/ 30 h 47"/>
                  <a:gd name="T110" fmla="*/ 68 w 72"/>
                  <a:gd name="T111" fmla="*/ 17 h 47"/>
                  <a:gd name="T112" fmla="*/ 72 w 72"/>
                  <a:gd name="T113" fmla="*/ 3 h 47"/>
                  <a:gd name="T114" fmla="*/ 70 w 72"/>
                  <a:gd name="T115" fmla="*/ 0 h 47"/>
                  <a:gd name="T116" fmla="*/ 70 w 72"/>
                  <a:gd name="T11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2" h="47">
                    <a:moveTo>
                      <a:pt x="28" y="41"/>
                    </a:moveTo>
                    <a:cubicBezTo>
                      <a:pt x="30" y="41"/>
                      <a:pt x="31" y="40"/>
                      <a:pt x="33" y="40"/>
                    </a:cubicBezTo>
                    <a:cubicBezTo>
                      <a:pt x="34" y="41"/>
                      <a:pt x="36" y="41"/>
                      <a:pt x="37" y="41"/>
                    </a:cubicBezTo>
                    <a:cubicBezTo>
                      <a:pt x="37" y="41"/>
                      <a:pt x="38" y="41"/>
                      <a:pt x="38" y="41"/>
                    </a:cubicBezTo>
                    <a:cubicBezTo>
                      <a:pt x="37" y="41"/>
                      <a:pt x="37" y="41"/>
                      <a:pt x="36" y="41"/>
                    </a:cubicBezTo>
                    <a:cubicBezTo>
                      <a:pt x="35" y="42"/>
                      <a:pt x="33" y="42"/>
                      <a:pt x="32" y="42"/>
                    </a:cubicBezTo>
                    <a:cubicBezTo>
                      <a:pt x="30" y="42"/>
                      <a:pt x="27" y="41"/>
                      <a:pt x="24" y="41"/>
                    </a:cubicBezTo>
                    <a:cubicBezTo>
                      <a:pt x="26" y="41"/>
                      <a:pt x="27" y="41"/>
                      <a:pt x="28" y="41"/>
                    </a:cubicBezTo>
                    <a:moveTo>
                      <a:pt x="42" y="30"/>
                    </a:moveTo>
                    <a:cubicBezTo>
                      <a:pt x="44" y="29"/>
                      <a:pt x="47" y="28"/>
                      <a:pt x="49" y="27"/>
                    </a:cubicBezTo>
                    <a:cubicBezTo>
                      <a:pt x="48" y="28"/>
                      <a:pt x="46" y="29"/>
                      <a:pt x="44" y="30"/>
                    </a:cubicBezTo>
                    <a:cubicBezTo>
                      <a:pt x="43" y="30"/>
                      <a:pt x="42" y="30"/>
                      <a:pt x="42" y="30"/>
                    </a:cubicBezTo>
                    <a:cubicBezTo>
                      <a:pt x="42" y="30"/>
                      <a:pt x="42" y="30"/>
                      <a:pt x="42" y="30"/>
                    </a:cubicBezTo>
                    <a:moveTo>
                      <a:pt x="12" y="19"/>
                    </a:moveTo>
                    <a:cubicBezTo>
                      <a:pt x="12" y="19"/>
                      <a:pt x="12" y="18"/>
                      <a:pt x="12" y="18"/>
                    </a:cubicBezTo>
                    <a:cubicBezTo>
                      <a:pt x="13" y="20"/>
                      <a:pt x="15" y="21"/>
                      <a:pt x="17" y="23"/>
                    </a:cubicBezTo>
                    <a:cubicBezTo>
                      <a:pt x="16" y="23"/>
                      <a:pt x="15" y="24"/>
                      <a:pt x="15" y="24"/>
                    </a:cubicBezTo>
                    <a:cubicBezTo>
                      <a:pt x="15" y="25"/>
                      <a:pt x="15" y="26"/>
                      <a:pt x="16" y="26"/>
                    </a:cubicBezTo>
                    <a:cubicBezTo>
                      <a:pt x="16" y="26"/>
                      <a:pt x="16" y="27"/>
                      <a:pt x="16" y="27"/>
                    </a:cubicBezTo>
                    <a:cubicBezTo>
                      <a:pt x="14" y="26"/>
                      <a:pt x="13" y="25"/>
                      <a:pt x="12" y="24"/>
                    </a:cubicBezTo>
                    <a:cubicBezTo>
                      <a:pt x="12" y="22"/>
                      <a:pt x="12" y="21"/>
                      <a:pt x="12" y="19"/>
                    </a:cubicBezTo>
                    <a:moveTo>
                      <a:pt x="70" y="0"/>
                    </a:moveTo>
                    <a:cubicBezTo>
                      <a:pt x="69" y="0"/>
                      <a:pt x="69" y="0"/>
                      <a:pt x="69" y="0"/>
                    </a:cubicBezTo>
                    <a:cubicBezTo>
                      <a:pt x="68" y="0"/>
                      <a:pt x="67" y="1"/>
                      <a:pt x="67" y="2"/>
                    </a:cubicBezTo>
                    <a:cubicBezTo>
                      <a:pt x="66" y="5"/>
                      <a:pt x="66" y="7"/>
                      <a:pt x="65" y="9"/>
                    </a:cubicBezTo>
                    <a:cubicBezTo>
                      <a:pt x="65" y="11"/>
                      <a:pt x="64" y="12"/>
                      <a:pt x="64" y="13"/>
                    </a:cubicBezTo>
                    <a:cubicBezTo>
                      <a:pt x="64" y="12"/>
                      <a:pt x="64" y="10"/>
                      <a:pt x="64" y="9"/>
                    </a:cubicBezTo>
                    <a:cubicBezTo>
                      <a:pt x="64" y="7"/>
                      <a:pt x="62" y="6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9" y="8"/>
                      <a:pt x="59" y="9"/>
                      <a:pt x="59" y="9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8" y="12"/>
                      <a:pt x="57" y="15"/>
                      <a:pt x="56" y="17"/>
                    </a:cubicBezTo>
                    <a:cubicBezTo>
                      <a:pt x="50" y="20"/>
                      <a:pt x="45" y="24"/>
                      <a:pt x="39" y="26"/>
                    </a:cubicBezTo>
                    <a:cubicBezTo>
                      <a:pt x="37" y="27"/>
                      <a:pt x="36" y="28"/>
                      <a:pt x="34" y="28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25" y="25"/>
                      <a:pt x="18" y="17"/>
                      <a:pt x="12" y="10"/>
                    </a:cubicBezTo>
                    <a:cubicBezTo>
                      <a:pt x="12" y="9"/>
                      <a:pt x="11" y="9"/>
                      <a:pt x="10" y="9"/>
                    </a:cubicBezTo>
                    <a:cubicBezTo>
                      <a:pt x="10" y="9"/>
                      <a:pt x="10" y="9"/>
                      <a:pt x="9" y="9"/>
                    </a:cubicBezTo>
                    <a:cubicBezTo>
                      <a:pt x="8" y="10"/>
                      <a:pt x="8" y="10"/>
                      <a:pt x="8" y="11"/>
                    </a:cubicBezTo>
                    <a:cubicBezTo>
                      <a:pt x="7" y="14"/>
                      <a:pt x="7" y="17"/>
                      <a:pt x="7" y="19"/>
                    </a:cubicBezTo>
                    <a:cubicBezTo>
                      <a:pt x="6" y="19"/>
                      <a:pt x="6" y="18"/>
                      <a:pt x="6" y="18"/>
                    </a:cubicBezTo>
                    <a:cubicBezTo>
                      <a:pt x="6" y="18"/>
                      <a:pt x="6" y="18"/>
                      <a:pt x="5" y="18"/>
                    </a:cubicBezTo>
                    <a:cubicBezTo>
                      <a:pt x="5" y="18"/>
                      <a:pt x="5" y="17"/>
                      <a:pt x="4" y="17"/>
                    </a:cubicBezTo>
                    <a:cubicBezTo>
                      <a:pt x="3" y="17"/>
                      <a:pt x="1" y="19"/>
                      <a:pt x="1" y="21"/>
                    </a:cubicBezTo>
                    <a:cubicBezTo>
                      <a:pt x="2" y="23"/>
                      <a:pt x="3" y="25"/>
                      <a:pt x="3" y="27"/>
                    </a:cubicBezTo>
                    <a:cubicBezTo>
                      <a:pt x="4" y="30"/>
                      <a:pt x="6" y="32"/>
                      <a:pt x="7" y="34"/>
                    </a:cubicBezTo>
                    <a:cubicBezTo>
                      <a:pt x="6" y="34"/>
                      <a:pt x="5" y="34"/>
                      <a:pt x="4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4" y="34"/>
                      <a:pt x="4" y="34"/>
                      <a:pt x="3" y="34"/>
                    </a:cubicBezTo>
                    <a:cubicBezTo>
                      <a:pt x="1" y="34"/>
                      <a:pt x="0" y="38"/>
                      <a:pt x="2" y="39"/>
                    </a:cubicBezTo>
                    <a:cubicBezTo>
                      <a:pt x="4" y="40"/>
                      <a:pt x="5" y="40"/>
                      <a:pt x="7" y="41"/>
                    </a:cubicBezTo>
                    <a:cubicBezTo>
                      <a:pt x="15" y="45"/>
                      <a:pt x="23" y="47"/>
                      <a:pt x="32" y="47"/>
                    </a:cubicBezTo>
                    <a:cubicBezTo>
                      <a:pt x="34" y="47"/>
                      <a:pt x="36" y="47"/>
                      <a:pt x="39" y="46"/>
                    </a:cubicBezTo>
                    <a:cubicBezTo>
                      <a:pt x="49" y="45"/>
                      <a:pt x="58" y="40"/>
                      <a:pt x="63" y="30"/>
                    </a:cubicBezTo>
                    <a:cubicBezTo>
                      <a:pt x="65" y="27"/>
                      <a:pt x="67" y="22"/>
                      <a:pt x="68" y="17"/>
                    </a:cubicBezTo>
                    <a:cubicBezTo>
                      <a:pt x="70" y="13"/>
                      <a:pt x="71" y="8"/>
                      <a:pt x="72" y="3"/>
                    </a:cubicBezTo>
                    <a:cubicBezTo>
                      <a:pt x="72" y="1"/>
                      <a:pt x="71" y="0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3" name="Freeform 110">
                <a:extLst>
                  <a:ext uri="{FF2B5EF4-FFF2-40B4-BE49-F238E27FC236}">
                    <a16:creationId xmlns:a16="http://schemas.microsoft.com/office/drawing/2014/main" xmlns="" id="{C1502787-F09C-4FD8-B218-7B94400BB69A}"/>
                  </a:ext>
                </a:extLst>
              </p:cNvPr>
              <p:cNvSpPr/>
              <p:nvPr/>
            </p:nvSpPr>
            <p:spPr bwMode="auto">
              <a:xfrm>
                <a:off x="2600325" y="2924175"/>
                <a:ext cx="47625" cy="96838"/>
              </a:xfrm>
              <a:custGeom>
                <a:avLst/>
                <a:gdLst>
                  <a:gd name="T0" fmla="*/ 4 w 22"/>
                  <a:gd name="T1" fmla="*/ 0 h 45"/>
                  <a:gd name="T2" fmla="*/ 2 w 22"/>
                  <a:gd name="T3" fmla="*/ 5 h 45"/>
                  <a:gd name="T4" fmla="*/ 5 w 22"/>
                  <a:gd name="T5" fmla="*/ 9 h 45"/>
                  <a:gd name="T6" fmla="*/ 8 w 22"/>
                  <a:gd name="T7" fmla="*/ 15 h 45"/>
                  <a:gd name="T8" fmla="*/ 15 w 22"/>
                  <a:gd name="T9" fmla="*/ 40 h 45"/>
                  <a:gd name="T10" fmla="*/ 16 w 22"/>
                  <a:gd name="T11" fmla="*/ 43 h 45"/>
                  <a:gd name="T12" fmla="*/ 19 w 22"/>
                  <a:gd name="T13" fmla="*/ 45 h 45"/>
                  <a:gd name="T14" fmla="*/ 21 w 22"/>
                  <a:gd name="T15" fmla="*/ 42 h 45"/>
                  <a:gd name="T16" fmla="*/ 21 w 22"/>
                  <a:gd name="T17" fmla="*/ 41 h 45"/>
                  <a:gd name="T18" fmla="*/ 14 w 22"/>
                  <a:gd name="T19" fmla="*/ 15 h 45"/>
                  <a:gd name="T20" fmla="*/ 12 w 22"/>
                  <a:gd name="T21" fmla="*/ 10 h 45"/>
                  <a:gd name="T22" fmla="*/ 5 w 22"/>
                  <a:gd name="T23" fmla="*/ 1 h 45"/>
                  <a:gd name="T24" fmla="*/ 4 w 22"/>
                  <a:gd name="T2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" h="45">
                    <a:moveTo>
                      <a:pt x="4" y="0"/>
                    </a:moveTo>
                    <a:cubicBezTo>
                      <a:pt x="1" y="0"/>
                      <a:pt x="0" y="3"/>
                      <a:pt x="2" y="5"/>
                    </a:cubicBezTo>
                    <a:cubicBezTo>
                      <a:pt x="3" y="6"/>
                      <a:pt x="4" y="7"/>
                      <a:pt x="5" y="9"/>
                    </a:cubicBezTo>
                    <a:cubicBezTo>
                      <a:pt x="6" y="11"/>
                      <a:pt x="7" y="13"/>
                      <a:pt x="8" y="15"/>
                    </a:cubicBezTo>
                    <a:cubicBezTo>
                      <a:pt x="12" y="23"/>
                      <a:pt x="13" y="32"/>
                      <a:pt x="15" y="40"/>
                    </a:cubicBezTo>
                    <a:cubicBezTo>
                      <a:pt x="15" y="41"/>
                      <a:pt x="16" y="42"/>
                      <a:pt x="16" y="43"/>
                    </a:cubicBezTo>
                    <a:cubicBezTo>
                      <a:pt x="16" y="45"/>
                      <a:pt x="18" y="45"/>
                      <a:pt x="19" y="45"/>
                    </a:cubicBezTo>
                    <a:cubicBezTo>
                      <a:pt x="20" y="45"/>
                      <a:pt x="22" y="44"/>
                      <a:pt x="21" y="42"/>
                    </a:cubicBezTo>
                    <a:cubicBezTo>
                      <a:pt x="21" y="42"/>
                      <a:pt x="21" y="41"/>
                      <a:pt x="21" y="41"/>
                    </a:cubicBezTo>
                    <a:cubicBezTo>
                      <a:pt x="19" y="32"/>
                      <a:pt x="17" y="24"/>
                      <a:pt x="14" y="15"/>
                    </a:cubicBezTo>
                    <a:cubicBezTo>
                      <a:pt x="14" y="14"/>
                      <a:pt x="13" y="12"/>
                      <a:pt x="12" y="10"/>
                    </a:cubicBezTo>
                    <a:cubicBezTo>
                      <a:pt x="10" y="7"/>
                      <a:pt x="8" y="4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4" name="Freeform 111">
                <a:extLst>
                  <a:ext uri="{FF2B5EF4-FFF2-40B4-BE49-F238E27FC236}">
                    <a16:creationId xmlns:a16="http://schemas.microsoft.com/office/drawing/2014/main" xmlns="" id="{D6E10279-280D-43B5-B1D4-CB67EFFD97B3}"/>
                  </a:ext>
                </a:extLst>
              </p:cNvPr>
              <p:cNvSpPr/>
              <p:nvPr/>
            </p:nvSpPr>
            <p:spPr bwMode="auto">
              <a:xfrm>
                <a:off x="2651125" y="2935288"/>
                <a:ext cx="23813" cy="66675"/>
              </a:xfrm>
              <a:custGeom>
                <a:avLst/>
                <a:gdLst>
                  <a:gd name="T0" fmla="*/ 3 w 11"/>
                  <a:gd name="T1" fmla="*/ 0 h 31"/>
                  <a:gd name="T2" fmla="*/ 0 w 11"/>
                  <a:gd name="T3" fmla="*/ 3 h 31"/>
                  <a:gd name="T4" fmla="*/ 0 w 11"/>
                  <a:gd name="T5" fmla="*/ 4 h 31"/>
                  <a:gd name="T6" fmla="*/ 2 w 11"/>
                  <a:gd name="T7" fmla="*/ 9 h 31"/>
                  <a:gd name="T8" fmla="*/ 6 w 11"/>
                  <a:gd name="T9" fmla="*/ 28 h 31"/>
                  <a:gd name="T10" fmla="*/ 9 w 11"/>
                  <a:gd name="T11" fmla="*/ 31 h 31"/>
                  <a:gd name="T12" fmla="*/ 11 w 11"/>
                  <a:gd name="T13" fmla="*/ 28 h 31"/>
                  <a:gd name="T14" fmla="*/ 8 w 11"/>
                  <a:gd name="T15" fmla="*/ 7 h 31"/>
                  <a:gd name="T16" fmla="*/ 5 w 11"/>
                  <a:gd name="T17" fmla="*/ 2 h 31"/>
                  <a:gd name="T18" fmla="*/ 5 w 11"/>
                  <a:gd name="T19" fmla="*/ 2 h 31"/>
                  <a:gd name="T20" fmla="*/ 3 w 11"/>
                  <a:gd name="T2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31">
                    <a:moveTo>
                      <a:pt x="3" y="0"/>
                    </a:moveTo>
                    <a:cubicBezTo>
                      <a:pt x="1" y="0"/>
                      <a:pt x="0" y="2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6"/>
                      <a:pt x="2" y="7"/>
                      <a:pt x="2" y="9"/>
                    </a:cubicBezTo>
                    <a:cubicBezTo>
                      <a:pt x="5" y="15"/>
                      <a:pt x="5" y="21"/>
                      <a:pt x="6" y="28"/>
                    </a:cubicBezTo>
                    <a:cubicBezTo>
                      <a:pt x="6" y="30"/>
                      <a:pt x="7" y="31"/>
                      <a:pt x="9" y="31"/>
                    </a:cubicBezTo>
                    <a:cubicBezTo>
                      <a:pt x="10" y="31"/>
                      <a:pt x="11" y="30"/>
                      <a:pt x="11" y="28"/>
                    </a:cubicBezTo>
                    <a:cubicBezTo>
                      <a:pt x="11" y="21"/>
                      <a:pt x="10" y="14"/>
                      <a:pt x="8" y="7"/>
                    </a:cubicBezTo>
                    <a:cubicBezTo>
                      <a:pt x="7" y="6"/>
                      <a:pt x="6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5" name="Freeform 112">
                <a:extLst>
                  <a:ext uri="{FF2B5EF4-FFF2-40B4-BE49-F238E27FC236}">
                    <a16:creationId xmlns:a16="http://schemas.microsoft.com/office/drawing/2014/main" xmlns="" id="{7E6F5372-9AA3-4429-8DF1-FB483EAEF52F}"/>
                  </a:ext>
                </a:extLst>
              </p:cNvPr>
              <p:cNvSpPr/>
              <p:nvPr/>
            </p:nvSpPr>
            <p:spPr bwMode="auto">
              <a:xfrm>
                <a:off x="2686050" y="2924175"/>
                <a:ext cx="20638" cy="68263"/>
              </a:xfrm>
              <a:custGeom>
                <a:avLst/>
                <a:gdLst>
                  <a:gd name="T0" fmla="*/ 4 w 10"/>
                  <a:gd name="T1" fmla="*/ 0 h 32"/>
                  <a:gd name="T2" fmla="*/ 1 w 10"/>
                  <a:gd name="T3" fmla="*/ 3 h 32"/>
                  <a:gd name="T4" fmla="*/ 1 w 10"/>
                  <a:gd name="T5" fmla="*/ 4 h 32"/>
                  <a:gd name="T6" fmla="*/ 3 w 10"/>
                  <a:gd name="T7" fmla="*/ 9 h 32"/>
                  <a:gd name="T8" fmla="*/ 4 w 10"/>
                  <a:gd name="T9" fmla="*/ 29 h 32"/>
                  <a:gd name="T10" fmla="*/ 8 w 10"/>
                  <a:gd name="T11" fmla="*/ 32 h 32"/>
                  <a:gd name="T12" fmla="*/ 10 w 10"/>
                  <a:gd name="T13" fmla="*/ 29 h 32"/>
                  <a:gd name="T14" fmla="*/ 8 w 10"/>
                  <a:gd name="T15" fmla="*/ 8 h 32"/>
                  <a:gd name="T16" fmla="*/ 7 w 10"/>
                  <a:gd name="T17" fmla="*/ 2 h 32"/>
                  <a:gd name="T18" fmla="*/ 6 w 10"/>
                  <a:gd name="T19" fmla="*/ 1 h 32"/>
                  <a:gd name="T20" fmla="*/ 4 w 10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32">
                    <a:moveTo>
                      <a:pt x="4" y="0"/>
                    </a:moveTo>
                    <a:cubicBezTo>
                      <a:pt x="2" y="0"/>
                      <a:pt x="0" y="1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2" y="6"/>
                      <a:pt x="2" y="7"/>
                      <a:pt x="3" y="9"/>
                    </a:cubicBezTo>
                    <a:cubicBezTo>
                      <a:pt x="4" y="16"/>
                      <a:pt x="4" y="23"/>
                      <a:pt x="4" y="29"/>
                    </a:cubicBezTo>
                    <a:cubicBezTo>
                      <a:pt x="5" y="31"/>
                      <a:pt x="6" y="32"/>
                      <a:pt x="8" y="32"/>
                    </a:cubicBezTo>
                    <a:cubicBezTo>
                      <a:pt x="9" y="32"/>
                      <a:pt x="10" y="31"/>
                      <a:pt x="10" y="29"/>
                    </a:cubicBezTo>
                    <a:cubicBezTo>
                      <a:pt x="9" y="22"/>
                      <a:pt x="9" y="15"/>
                      <a:pt x="8" y="8"/>
                    </a:cubicBezTo>
                    <a:cubicBezTo>
                      <a:pt x="7" y="6"/>
                      <a:pt x="7" y="4"/>
                      <a:pt x="7" y="2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6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6" name="Freeform 113">
                <a:extLst>
                  <a:ext uri="{FF2B5EF4-FFF2-40B4-BE49-F238E27FC236}">
                    <a16:creationId xmlns:a16="http://schemas.microsoft.com/office/drawing/2014/main" xmlns="" id="{63AF117E-1DDB-4654-A0E6-4767C9EB12B1}"/>
                  </a:ext>
                </a:extLst>
              </p:cNvPr>
              <p:cNvSpPr/>
              <p:nvPr/>
            </p:nvSpPr>
            <p:spPr bwMode="auto">
              <a:xfrm>
                <a:off x="2722563" y="2925763"/>
                <a:ext cx="19050" cy="58738"/>
              </a:xfrm>
              <a:custGeom>
                <a:avLst/>
                <a:gdLst>
                  <a:gd name="T0" fmla="*/ 3 w 9"/>
                  <a:gd name="T1" fmla="*/ 0 h 27"/>
                  <a:gd name="T2" fmla="*/ 0 w 9"/>
                  <a:gd name="T3" fmla="*/ 2 h 27"/>
                  <a:gd name="T4" fmla="*/ 1 w 9"/>
                  <a:gd name="T5" fmla="*/ 5 h 27"/>
                  <a:gd name="T6" fmla="*/ 3 w 9"/>
                  <a:gd name="T7" fmla="*/ 24 h 27"/>
                  <a:gd name="T8" fmla="*/ 6 w 9"/>
                  <a:gd name="T9" fmla="*/ 27 h 27"/>
                  <a:gd name="T10" fmla="*/ 9 w 9"/>
                  <a:gd name="T11" fmla="*/ 24 h 27"/>
                  <a:gd name="T12" fmla="*/ 6 w 9"/>
                  <a:gd name="T13" fmla="*/ 4 h 27"/>
                  <a:gd name="T14" fmla="*/ 6 w 9"/>
                  <a:gd name="T15" fmla="*/ 2 h 27"/>
                  <a:gd name="T16" fmla="*/ 3 w 9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7">
                    <a:moveTo>
                      <a:pt x="3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1" y="5"/>
                    </a:cubicBezTo>
                    <a:cubicBezTo>
                      <a:pt x="1" y="11"/>
                      <a:pt x="3" y="17"/>
                      <a:pt x="3" y="24"/>
                    </a:cubicBezTo>
                    <a:cubicBezTo>
                      <a:pt x="3" y="26"/>
                      <a:pt x="5" y="27"/>
                      <a:pt x="6" y="27"/>
                    </a:cubicBezTo>
                    <a:cubicBezTo>
                      <a:pt x="8" y="27"/>
                      <a:pt x="9" y="26"/>
                      <a:pt x="9" y="24"/>
                    </a:cubicBezTo>
                    <a:cubicBezTo>
                      <a:pt x="8" y="18"/>
                      <a:pt x="7" y="11"/>
                      <a:pt x="6" y="4"/>
                    </a:cubicBezTo>
                    <a:cubicBezTo>
                      <a:pt x="6" y="4"/>
                      <a:pt x="6" y="3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7" name="Freeform 114">
                <a:extLst>
                  <a:ext uri="{FF2B5EF4-FFF2-40B4-BE49-F238E27FC236}">
                    <a16:creationId xmlns:a16="http://schemas.microsoft.com/office/drawing/2014/main" xmlns="" id="{CD59D445-9D9C-4AB3-B45B-842350C82A26}"/>
                  </a:ext>
                </a:extLst>
              </p:cNvPr>
              <p:cNvSpPr/>
              <p:nvPr/>
            </p:nvSpPr>
            <p:spPr bwMode="auto">
              <a:xfrm>
                <a:off x="2760663" y="2949575"/>
                <a:ext cx="15875" cy="41275"/>
              </a:xfrm>
              <a:custGeom>
                <a:avLst/>
                <a:gdLst>
                  <a:gd name="T0" fmla="*/ 3 w 7"/>
                  <a:gd name="T1" fmla="*/ 0 h 19"/>
                  <a:gd name="T2" fmla="*/ 1 w 7"/>
                  <a:gd name="T3" fmla="*/ 1 h 19"/>
                  <a:gd name="T4" fmla="*/ 0 w 7"/>
                  <a:gd name="T5" fmla="*/ 4 h 19"/>
                  <a:gd name="T6" fmla="*/ 2 w 7"/>
                  <a:gd name="T7" fmla="*/ 17 h 19"/>
                  <a:gd name="T8" fmla="*/ 4 w 7"/>
                  <a:gd name="T9" fmla="*/ 19 h 19"/>
                  <a:gd name="T10" fmla="*/ 7 w 7"/>
                  <a:gd name="T11" fmla="*/ 16 h 19"/>
                  <a:gd name="T12" fmla="*/ 6 w 7"/>
                  <a:gd name="T13" fmla="*/ 8 h 19"/>
                  <a:gd name="T14" fmla="*/ 5 w 7"/>
                  <a:gd name="T15" fmla="*/ 2 h 19"/>
                  <a:gd name="T16" fmla="*/ 3 w 7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9">
                    <a:moveTo>
                      <a:pt x="3" y="0"/>
                    </a:moveTo>
                    <a:cubicBezTo>
                      <a:pt x="2" y="0"/>
                      <a:pt x="2" y="1"/>
                      <a:pt x="1" y="1"/>
                    </a:cubicBezTo>
                    <a:cubicBezTo>
                      <a:pt x="0" y="2"/>
                      <a:pt x="0" y="2"/>
                      <a:pt x="0" y="4"/>
                    </a:cubicBezTo>
                    <a:cubicBezTo>
                      <a:pt x="1" y="8"/>
                      <a:pt x="1" y="13"/>
                      <a:pt x="2" y="17"/>
                    </a:cubicBezTo>
                    <a:cubicBezTo>
                      <a:pt x="2" y="19"/>
                      <a:pt x="3" y="19"/>
                      <a:pt x="4" y="19"/>
                    </a:cubicBezTo>
                    <a:cubicBezTo>
                      <a:pt x="6" y="19"/>
                      <a:pt x="7" y="18"/>
                      <a:pt x="7" y="16"/>
                    </a:cubicBezTo>
                    <a:cubicBezTo>
                      <a:pt x="7" y="13"/>
                      <a:pt x="6" y="11"/>
                      <a:pt x="6" y="8"/>
                    </a:cubicBezTo>
                    <a:cubicBezTo>
                      <a:pt x="6" y="6"/>
                      <a:pt x="6" y="4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8" name="Freeform 115">
                <a:extLst>
                  <a:ext uri="{FF2B5EF4-FFF2-40B4-BE49-F238E27FC236}">
                    <a16:creationId xmlns:a16="http://schemas.microsoft.com/office/drawing/2014/main" xmlns="" id="{89F800D5-40ED-4F7E-B6CE-17C029257397}"/>
                  </a:ext>
                </a:extLst>
              </p:cNvPr>
              <p:cNvSpPr/>
              <p:nvPr/>
            </p:nvSpPr>
            <p:spPr bwMode="auto">
              <a:xfrm>
                <a:off x="2778125" y="3262313"/>
                <a:ext cx="34925" cy="60325"/>
              </a:xfrm>
              <a:custGeom>
                <a:avLst/>
                <a:gdLst>
                  <a:gd name="T0" fmla="*/ 3 w 16"/>
                  <a:gd name="T1" fmla="*/ 0 h 28"/>
                  <a:gd name="T2" fmla="*/ 2 w 16"/>
                  <a:gd name="T3" fmla="*/ 0 h 28"/>
                  <a:gd name="T4" fmla="*/ 0 w 16"/>
                  <a:gd name="T5" fmla="*/ 2 h 28"/>
                  <a:gd name="T6" fmla="*/ 1 w 16"/>
                  <a:gd name="T7" fmla="*/ 4 h 28"/>
                  <a:gd name="T8" fmla="*/ 11 w 16"/>
                  <a:gd name="T9" fmla="*/ 26 h 28"/>
                  <a:gd name="T10" fmla="*/ 13 w 16"/>
                  <a:gd name="T11" fmla="*/ 28 h 28"/>
                  <a:gd name="T12" fmla="*/ 16 w 16"/>
                  <a:gd name="T13" fmla="*/ 26 h 28"/>
                  <a:gd name="T14" fmla="*/ 16 w 16"/>
                  <a:gd name="T15" fmla="*/ 25 h 28"/>
                  <a:gd name="T16" fmla="*/ 10 w 16"/>
                  <a:gd name="T17" fmla="*/ 10 h 28"/>
                  <a:gd name="T18" fmla="*/ 6 w 16"/>
                  <a:gd name="T19" fmla="*/ 1 h 28"/>
                  <a:gd name="T20" fmla="*/ 3 w 16"/>
                  <a:gd name="T2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8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5" y="11"/>
                      <a:pt x="8" y="18"/>
                      <a:pt x="11" y="26"/>
                    </a:cubicBezTo>
                    <a:cubicBezTo>
                      <a:pt x="11" y="27"/>
                      <a:pt x="12" y="28"/>
                      <a:pt x="13" y="28"/>
                    </a:cubicBezTo>
                    <a:cubicBezTo>
                      <a:pt x="14" y="28"/>
                      <a:pt x="16" y="27"/>
                      <a:pt x="16" y="26"/>
                    </a:cubicBezTo>
                    <a:cubicBezTo>
                      <a:pt x="16" y="26"/>
                      <a:pt x="16" y="25"/>
                      <a:pt x="16" y="25"/>
                    </a:cubicBezTo>
                    <a:cubicBezTo>
                      <a:pt x="14" y="20"/>
                      <a:pt x="12" y="15"/>
                      <a:pt x="10" y="10"/>
                    </a:cubicBezTo>
                    <a:cubicBezTo>
                      <a:pt x="9" y="7"/>
                      <a:pt x="7" y="4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39" name="Freeform 116">
                <a:extLst>
                  <a:ext uri="{FF2B5EF4-FFF2-40B4-BE49-F238E27FC236}">
                    <a16:creationId xmlns:a16="http://schemas.microsoft.com/office/drawing/2014/main" xmlns="" id="{87CD2D9F-F8F5-4367-9E77-0DC0A4C9128B}"/>
                  </a:ext>
                </a:extLst>
              </p:cNvPr>
              <p:cNvSpPr/>
              <p:nvPr/>
            </p:nvSpPr>
            <p:spPr bwMode="auto">
              <a:xfrm>
                <a:off x="2841625" y="3341688"/>
                <a:ext cx="9525" cy="7938"/>
              </a:xfrm>
              <a:custGeom>
                <a:avLst/>
                <a:gdLst>
                  <a:gd name="T0" fmla="*/ 1 w 5"/>
                  <a:gd name="T1" fmla="*/ 0 h 4"/>
                  <a:gd name="T2" fmla="*/ 0 w 5"/>
                  <a:gd name="T3" fmla="*/ 1 h 4"/>
                  <a:gd name="T4" fmla="*/ 3 w 5"/>
                  <a:gd name="T5" fmla="*/ 4 h 4"/>
                  <a:gd name="T6" fmla="*/ 4 w 5"/>
                  <a:gd name="T7" fmla="*/ 4 h 4"/>
                  <a:gd name="T8" fmla="*/ 5 w 5"/>
                  <a:gd name="T9" fmla="*/ 4 h 4"/>
                  <a:gd name="T10" fmla="*/ 5 w 5"/>
                  <a:gd name="T11" fmla="*/ 4 h 4"/>
                  <a:gd name="T12" fmla="*/ 1 w 5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3"/>
                      <a:pt x="1" y="4"/>
                      <a:pt x="3" y="4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3" y="1"/>
                      <a:pt x="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0" name="Freeform 117">
                <a:extLst>
                  <a:ext uri="{FF2B5EF4-FFF2-40B4-BE49-F238E27FC236}">
                    <a16:creationId xmlns:a16="http://schemas.microsoft.com/office/drawing/2014/main" xmlns="" id="{D62D0759-6CF8-4FC5-88DE-1A06C81BBAB0}"/>
                  </a:ext>
                </a:extLst>
              </p:cNvPr>
              <p:cNvSpPr/>
              <p:nvPr/>
            </p:nvSpPr>
            <p:spPr bwMode="auto">
              <a:xfrm>
                <a:off x="2830513" y="3311525"/>
                <a:ext cx="87313" cy="47625"/>
              </a:xfrm>
              <a:custGeom>
                <a:avLst/>
                <a:gdLst>
                  <a:gd name="T0" fmla="*/ 3 w 41"/>
                  <a:gd name="T1" fmla="*/ 0 h 22"/>
                  <a:gd name="T2" fmla="*/ 1 w 41"/>
                  <a:gd name="T3" fmla="*/ 2 h 22"/>
                  <a:gd name="T4" fmla="*/ 1 w 41"/>
                  <a:gd name="T5" fmla="*/ 4 h 22"/>
                  <a:gd name="T6" fmla="*/ 6 w 41"/>
                  <a:gd name="T7" fmla="*/ 14 h 22"/>
                  <a:gd name="T8" fmla="*/ 10 w 41"/>
                  <a:gd name="T9" fmla="*/ 18 h 22"/>
                  <a:gd name="T10" fmla="*/ 10 w 41"/>
                  <a:gd name="T11" fmla="*/ 18 h 22"/>
                  <a:gd name="T12" fmla="*/ 12 w 41"/>
                  <a:gd name="T13" fmla="*/ 20 h 22"/>
                  <a:gd name="T14" fmla="*/ 14 w 41"/>
                  <a:gd name="T15" fmla="*/ 22 h 22"/>
                  <a:gd name="T16" fmla="*/ 16 w 41"/>
                  <a:gd name="T17" fmla="*/ 21 h 22"/>
                  <a:gd name="T18" fmla="*/ 17 w 41"/>
                  <a:gd name="T19" fmla="*/ 19 h 22"/>
                  <a:gd name="T20" fmla="*/ 18 w 41"/>
                  <a:gd name="T21" fmla="*/ 16 h 22"/>
                  <a:gd name="T22" fmla="*/ 18 w 41"/>
                  <a:gd name="T23" fmla="*/ 14 h 22"/>
                  <a:gd name="T24" fmla="*/ 26 w 41"/>
                  <a:gd name="T25" fmla="*/ 21 h 22"/>
                  <a:gd name="T26" fmla="*/ 28 w 41"/>
                  <a:gd name="T27" fmla="*/ 21 h 22"/>
                  <a:gd name="T28" fmla="*/ 30 w 41"/>
                  <a:gd name="T29" fmla="*/ 20 h 22"/>
                  <a:gd name="T30" fmla="*/ 32 w 41"/>
                  <a:gd name="T31" fmla="*/ 17 h 22"/>
                  <a:gd name="T32" fmla="*/ 32 w 41"/>
                  <a:gd name="T33" fmla="*/ 17 h 22"/>
                  <a:gd name="T34" fmla="*/ 32 w 41"/>
                  <a:gd name="T35" fmla="*/ 17 h 22"/>
                  <a:gd name="T36" fmla="*/ 36 w 41"/>
                  <a:gd name="T37" fmla="*/ 20 h 22"/>
                  <a:gd name="T38" fmla="*/ 38 w 41"/>
                  <a:gd name="T39" fmla="*/ 21 h 22"/>
                  <a:gd name="T40" fmla="*/ 41 w 41"/>
                  <a:gd name="T41" fmla="*/ 18 h 22"/>
                  <a:gd name="T42" fmla="*/ 40 w 41"/>
                  <a:gd name="T43" fmla="*/ 16 h 22"/>
                  <a:gd name="T44" fmla="*/ 33 w 41"/>
                  <a:gd name="T45" fmla="*/ 11 h 22"/>
                  <a:gd name="T46" fmla="*/ 33 w 41"/>
                  <a:gd name="T47" fmla="*/ 11 h 22"/>
                  <a:gd name="T48" fmla="*/ 31 w 41"/>
                  <a:gd name="T49" fmla="*/ 10 h 22"/>
                  <a:gd name="T50" fmla="*/ 30 w 41"/>
                  <a:gd name="T51" fmla="*/ 11 h 22"/>
                  <a:gd name="T52" fmla="*/ 29 w 41"/>
                  <a:gd name="T53" fmla="*/ 12 h 22"/>
                  <a:gd name="T54" fmla="*/ 26 w 41"/>
                  <a:gd name="T55" fmla="*/ 15 h 22"/>
                  <a:gd name="T56" fmla="*/ 18 w 41"/>
                  <a:gd name="T57" fmla="*/ 7 h 22"/>
                  <a:gd name="T58" fmla="*/ 16 w 41"/>
                  <a:gd name="T59" fmla="*/ 6 h 22"/>
                  <a:gd name="T60" fmla="*/ 15 w 41"/>
                  <a:gd name="T61" fmla="*/ 5 h 22"/>
                  <a:gd name="T62" fmla="*/ 14 w 41"/>
                  <a:gd name="T63" fmla="*/ 5 h 22"/>
                  <a:gd name="T64" fmla="*/ 12 w 41"/>
                  <a:gd name="T65" fmla="*/ 8 h 22"/>
                  <a:gd name="T66" fmla="*/ 12 w 41"/>
                  <a:gd name="T67" fmla="*/ 10 h 22"/>
                  <a:gd name="T68" fmla="*/ 5 w 41"/>
                  <a:gd name="T69" fmla="*/ 1 h 22"/>
                  <a:gd name="T70" fmla="*/ 3 w 41"/>
                  <a:gd name="T7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22">
                    <a:moveTo>
                      <a:pt x="3" y="0"/>
                    </a:moveTo>
                    <a:cubicBezTo>
                      <a:pt x="2" y="0"/>
                      <a:pt x="1" y="1"/>
                      <a:pt x="1" y="2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2" y="7"/>
                      <a:pt x="4" y="10"/>
                      <a:pt x="6" y="14"/>
                    </a:cubicBezTo>
                    <a:cubicBezTo>
                      <a:pt x="8" y="15"/>
                      <a:pt x="9" y="16"/>
                      <a:pt x="10" y="18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1" y="19"/>
                      <a:pt x="11" y="20"/>
                      <a:pt x="12" y="20"/>
                    </a:cubicBezTo>
                    <a:cubicBezTo>
                      <a:pt x="12" y="21"/>
                      <a:pt x="13" y="22"/>
                      <a:pt x="14" y="22"/>
                    </a:cubicBezTo>
                    <a:cubicBezTo>
                      <a:pt x="15" y="22"/>
                      <a:pt x="15" y="21"/>
                      <a:pt x="16" y="21"/>
                    </a:cubicBezTo>
                    <a:cubicBezTo>
                      <a:pt x="17" y="21"/>
                      <a:pt x="17" y="20"/>
                      <a:pt x="17" y="19"/>
                    </a:cubicBezTo>
                    <a:cubicBezTo>
                      <a:pt x="18" y="19"/>
                      <a:pt x="19" y="18"/>
                      <a:pt x="18" y="16"/>
                    </a:cubicBezTo>
                    <a:cubicBezTo>
                      <a:pt x="18" y="16"/>
                      <a:pt x="18" y="15"/>
                      <a:pt x="18" y="14"/>
                    </a:cubicBezTo>
                    <a:cubicBezTo>
                      <a:pt x="20" y="17"/>
                      <a:pt x="23" y="20"/>
                      <a:pt x="26" y="21"/>
                    </a:cubicBezTo>
                    <a:cubicBezTo>
                      <a:pt x="26" y="21"/>
                      <a:pt x="27" y="21"/>
                      <a:pt x="28" y="21"/>
                    </a:cubicBezTo>
                    <a:cubicBezTo>
                      <a:pt x="28" y="21"/>
                      <a:pt x="29" y="21"/>
                      <a:pt x="30" y="20"/>
                    </a:cubicBezTo>
                    <a:cubicBezTo>
                      <a:pt x="30" y="19"/>
                      <a:pt x="31" y="18"/>
                      <a:pt x="32" y="17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4" y="18"/>
                      <a:pt x="35" y="19"/>
                      <a:pt x="36" y="20"/>
                    </a:cubicBezTo>
                    <a:cubicBezTo>
                      <a:pt x="37" y="21"/>
                      <a:pt x="38" y="21"/>
                      <a:pt x="38" y="21"/>
                    </a:cubicBezTo>
                    <a:cubicBezTo>
                      <a:pt x="40" y="21"/>
                      <a:pt x="41" y="19"/>
                      <a:pt x="41" y="18"/>
                    </a:cubicBezTo>
                    <a:cubicBezTo>
                      <a:pt x="41" y="17"/>
                      <a:pt x="41" y="17"/>
                      <a:pt x="40" y="16"/>
                    </a:cubicBezTo>
                    <a:cubicBezTo>
                      <a:pt x="38" y="14"/>
                      <a:pt x="36" y="13"/>
                      <a:pt x="33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2" y="11"/>
                      <a:pt x="32" y="10"/>
                      <a:pt x="31" y="10"/>
                    </a:cubicBezTo>
                    <a:cubicBezTo>
                      <a:pt x="31" y="10"/>
                      <a:pt x="31" y="11"/>
                      <a:pt x="30" y="11"/>
                    </a:cubicBezTo>
                    <a:cubicBezTo>
                      <a:pt x="30" y="11"/>
                      <a:pt x="29" y="11"/>
                      <a:pt x="29" y="12"/>
                    </a:cubicBezTo>
                    <a:cubicBezTo>
                      <a:pt x="28" y="13"/>
                      <a:pt x="27" y="14"/>
                      <a:pt x="26" y="15"/>
                    </a:cubicBezTo>
                    <a:cubicBezTo>
                      <a:pt x="23" y="13"/>
                      <a:pt x="21" y="9"/>
                      <a:pt x="18" y="7"/>
                    </a:cubicBezTo>
                    <a:cubicBezTo>
                      <a:pt x="17" y="6"/>
                      <a:pt x="17" y="6"/>
                      <a:pt x="16" y="6"/>
                    </a:cubicBezTo>
                    <a:cubicBezTo>
                      <a:pt x="16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4" y="5"/>
                    </a:cubicBezTo>
                    <a:cubicBezTo>
                      <a:pt x="13" y="5"/>
                      <a:pt x="12" y="6"/>
                      <a:pt x="12" y="8"/>
                    </a:cubicBezTo>
                    <a:cubicBezTo>
                      <a:pt x="12" y="8"/>
                      <a:pt x="12" y="9"/>
                      <a:pt x="12" y="10"/>
                    </a:cubicBezTo>
                    <a:cubicBezTo>
                      <a:pt x="10" y="7"/>
                      <a:pt x="8" y="4"/>
                      <a:pt x="5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1" name="Freeform 118">
                <a:extLst>
                  <a:ext uri="{FF2B5EF4-FFF2-40B4-BE49-F238E27FC236}">
                    <a16:creationId xmlns:a16="http://schemas.microsoft.com/office/drawing/2014/main" xmlns="" id="{B7961BE2-6F44-42A6-AE87-92F3521DA873}"/>
                  </a:ext>
                </a:extLst>
              </p:cNvPr>
              <p:cNvSpPr/>
              <p:nvPr/>
            </p:nvSpPr>
            <p:spPr bwMode="auto">
              <a:xfrm>
                <a:off x="2935288" y="3346450"/>
                <a:ext cx="34925" cy="20638"/>
              </a:xfrm>
              <a:custGeom>
                <a:avLst/>
                <a:gdLst>
                  <a:gd name="T0" fmla="*/ 3 w 16"/>
                  <a:gd name="T1" fmla="*/ 0 h 10"/>
                  <a:gd name="T2" fmla="*/ 1 w 16"/>
                  <a:gd name="T3" fmla="*/ 1 h 10"/>
                  <a:gd name="T4" fmla="*/ 2 w 16"/>
                  <a:gd name="T5" fmla="*/ 5 h 10"/>
                  <a:gd name="T6" fmla="*/ 13 w 16"/>
                  <a:gd name="T7" fmla="*/ 10 h 10"/>
                  <a:gd name="T8" fmla="*/ 13 w 16"/>
                  <a:gd name="T9" fmla="*/ 10 h 10"/>
                  <a:gd name="T10" fmla="*/ 13 w 16"/>
                  <a:gd name="T11" fmla="*/ 10 h 10"/>
                  <a:gd name="T12" fmla="*/ 16 w 16"/>
                  <a:gd name="T13" fmla="*/ 7 h 10"/>
                  <a:gd name="T14" fmla="*/ 13 w 16"/>
                  <a:gd name="T15" fmla="*/ 4 h 10"/>
                  <a:gd name="T16" fmla="*/ 13 w 16"/>
                  <a:gd name="T17" fmla="*/ 4 h 10"/>
                  <a:gd name="T18" fmla="*/ 5 w 16"/>
                  <a:gd name="T19" fmla="*/ 0 h 10"/>
                  <a:gd name="T20" fmla="*/ 4 w 16"/>
                  <a:gd name="T21" fmla="*/ 0 h 10"/>
                  <a:gd name="T22" fmla="*/ 3 w 16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10">
                    <a:moveTo>
                      <a:pt x="3" y="0"/>
                    </a:moveTo>
                    <a:cubicBezTo>
                      <a:pt x="2" y="0"/>
                      <a:pt x="2" y="0"/>
                      <a:pt x="1" y="1"/>
                    </a:cubicBezTo>
                    <a:cubicBezTo>
                      <a:pt x="0" y="2"/>
                      <a:pt x="0" y="4"/>
                      <a:pt x="2" y="5"/>
                    </a:cubicBezTo>
                    <a:cubicBezTo>
                      <a:pt x="6" y="7"/>
                      <a:pt x="9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5" y="10"/>
                      <a:pt x="16" y="8"/>
                      <a:pt x="16" y="7"/>
                    </a:cubicBezTo>
                    <a:cubicBezTo>
                      <a:pt x="16" y="6"/>
                      <a:pt x="15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0" y="4"/>
                      <a:pt x="8" y="2"/>
                      <a:pt x="5" y="0"/>
                    </a:cubicBezTo>
                    <a:cubicBezTo>
                      <a:pt x="5" y="0"/>
                      <a:pt x="5" y="0"/>
                      <a:pt x="4" y="0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2" name="Freeform 119">
                <a:extLst>
                  <a:ext uri="{FF2B5EF4-FFF2-40B4-BE49-F238E27FC236}">
                    <a16:creationId xmlns:a16="http://schemas.microsoft.com/office/drawing/2014/main" xmlns="" id="{4F0396F9-064B-41DA-8405-5F24E560344C}"/>
                  </a:ext>
                </a:extLst>
              </p:cNvPr>
              <p:cNvSpPr/>
              <p:nvPr/>
            </p:nvSpPr>
            <p:spPr bwMode="auto">
              <a:xfrm>
                <a:off x="2965450" y="3332163"/>
                <a:ext cx="11113" cy="11113"/>
              </a:xfrm>
              <a:custGeom>
                <a:avLst/>
                <a:gdLst>
                  <a:gd name="T0" fmla="*/ 2 w 5"/>
                  <a:gd name="T1" fmla="*/ 0 h 5"/>
                  <a:gd name="T2" fmla="*/ 1 w 5"/>
                  <a:gd name="T3" fmla="*/ 0 h 5"/>
                  <a:gd name="T4" fmla="*/ 0 w 5"/>
                  <a:gd name="T5" fmla="*/ 4 h 5"/>
                  <a:gd name="T6" fmla="*/ 2 w 5"/>
                  <a:gd name="T7" fmla="*/ 5 h 5"/>
                  <a:gd name="T8" fmla="*/ 4 w 5"/>
                  <a:gd name="T9" fmla="*/ 5 h 5"/>
                  <a:gd name="T10" fmla="*/ 5 w 5"/>
                  <a:gd name="T11" fmla="*/ 2 h 5"/>
                  <a:gd name="T12" fmla="*/ 2 w 5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4" y="5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5" y="1"/>
                      <a:pt x="4" y="0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3" name="Freeform 120">
                <a:extLst>
                  <a:ext uri="{FF2B5EF4-FFF2-40B4-BE49-F238E27FC236}">
                    <a16:creationId xmlns:a16="http://schemas.microsoft.com/office/drawing/2014/main" xmlns="" id="{DE3677E9-7FD3-401C-9DB8-7739C3E98C7C}"/>
                  </a:ext>
                </a:extLst>
              </p:cNvPr>
              <p:cNvSpPr/>
              <p:nvPr/>
            </p:nvSpPr>
            <p:spPr bwMode="auto">
              <a:xfrm>
                <a:off x="2995613" y="3317875"/>
                <a:ext cx="12700" cy="11113"/>
              </a:xfrm>
              <a:custGeom>
                <a:avLst/>
                <a:gdLst>
                  <a:gd name="T0" fmla="*/ 3 w 6"/>
                  <a:gd name="T1" fmla="*/ 0 h 5"/>
                  <a:gd name="T2" fmla="*/ 2 w 6"/>
                  <a:gd name="T3" fmla="*/ 0 h 5"/>
                  <a:gd name="T4" fmla="*/ 1 w 6"/>
                  <a:gd name="T5" fmla="*/ 4 h 5"/>
                  <a:gd name="T6" fmla="*/ 3 w 6"/>
                  <a:gd name="T7" fmla="*/ 5 h 5"/>
                  <a:gd name="T8" fmla="*/ 4 w 6"/>
                  <a:gd name="T9" fmla="*/ 5 h 5"/>
                  <a:gd name="T10" fmla="*/ 5 w 6"/>
                  <a:gd name="T11" fmla="*/ 1 h 5"/>
                  <a:gd name="T12" fmla="*/ 3 w 6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3"/>
                      <a:pt x="1" y="4"/>
                    </a:cubicBezTo>
                    <a:cubicBezTo>
                      <a:pt x="1" y="5"/>
                      <a:pt x="2" y="5"/>
                      <a:pt x="3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6" y="4"/>
                      <a:pt x="6" y="2"/>
                      <a:pt x="5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4" name="Freeform 121">
                <a:extLst>
                  <a:ext uri="{FF2B5EF4-FFF2-40B4-BE49-F238E27FC236}">
                    <a16:creationId xmlns:a16="http://schemas.microsoft.com/office/drawing/2014/main" xmlns="" id="{D1BA16D0-47EC-44B2-8481-E2D4F581D96C}"/>
                  </a:ext>
                </a:extLst>
              </p:cNvPr>
              <p:cNvSpPr/>
              <p:nvPr/>
            </p:nvSpPr>
            <p:spPr bwMode="auto">
              <a:xfrm>
                <a:off x="3067050" y="3316288"/>
                <a:ext cx="42863" cy="33338"/>
              </a:xfrm>
              <a:custGeom>
                <a:avLst/>
                <a:gdLst>
                  <a:gd name="T0" fmla="*/ 4 w 20"/>
                  <a:gd name="T1" fmla="*/ 0 h 16"/>
                  <a:gd name="T2" fmla="*/ 3 w 20"/>
                  <a:gd name="T3" fmla="*/ 5 h 16"/>
                  <a:gd name="T4" fmla="*/ 9 w 20"/>
                  <a:gd name="T5" fmla="*/ 11 h 16"/>
                  <a:gd name="T6" fmla="*/ 14 w 20"/>
                  <a:gd name="T7" fmla="*/ 16 h 16"/>
                  <a:gd name="T8" fmla="*/ 15 w 20"/>
                  <a:gd name="T9" fmla="*/ 16 h 16"/>
                  <a:gd name="T10" fmla="*/ 17 w 20"/>
                  <a:gd name="T11" fmla="*/ 11 h 16"/>
                  <a:gd name="T12" fmla="*/ 13 w 20"/>
                  <a:gd name="T13" fmla="*/ 7 h 16"/>
                  <a:gd name="T14" fmla="*/ 6 w 20"/>
                  <a:gd name="T15" fmla="*/ 0 h 16"/>
                  <a:gd name="T16" fmla="*/ 4 w 20"/>
                  <a:gd name="T1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16">
                    <a:moveTo>
                      <a:pt x="4" y="0"/>
                    </a:moveTo>
                    <a:cubicBezTo>
                      <a:pt x="2" y="0"/>
                      <a:pt x="0" y="3"/>
                      <a:pt x="3" y="5"/>
                    </a:cubicBezTo>
                    <a:cubicBezTo>
                      <a:pt x="5" y="7"/>
                      <a:pt x="7" y="9"/>
                      <a:pt x="9" y="11"/>
                    </a:cubicBezTo>
                    <a:cubicBezTo>
                      <a:pt x="11" y="12"/>
                      <a:pt x="12" y="15"/>
                      <a:pt x="14" y="16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8" y="16"/>
                      <a:pt x="20" y="12"/>
                      <a:pt x="17" y="11"/>
                    </a:cubicBezTo>
                    <a:cubicBezTo>
                      <a:pt x="16" y="11"/>
                      <a:pt x="14" y="8"/>
                      <a:pt x="13" y="7"/>
                    </a:cubicBezTo>
                    <a:cubicBezTo>
                      <a:pt x="10" y="4"/>
                      <a:pt x="8" y="2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5" name="Freeform 122">
                <a:extLst>
                  <a:ext uri="{FF2B5EF4-FFF2-40B4-BE49-F238E27FC236}">
                    <a16:creationId xmlns:a16="http://schemas.microsoft.com/office/drawing/2014/main" xmlns="" id="{71044E96-963B-48FE-87CB-65842CEC5F9B}"/>
                  </a:ext>
                </a:extLst>
              </p:cNvPr>
              <p:cNvSpPr/>
              <p:nvPr/>
            </p:nvSpPr>
            <p:spPr bwMode="auto">
              <a:xfrm>
                <a:off x="3122613" y="3324225"/>
                <a:ext cx="46038" cy="38100"/>
              </a:xfrm>
              <a:custGeom>
                <a:avLst/>
                <a:gdLst>
                  <a:gd name="T0" fmla="*/ 4 w 21"/>
                  <a:gd name="T1" fmla="*/ 0 h 18"/>
                  <a:gd name="T2" fmla="*/ 3 w 21"/>
                  <a:gd name="T3" fmla="*/ 0 h 18"/>
                  <a:gd name="T4" fmla="*/ 2 w 21"/>
                  <a:gd name="T5" fmla="*/ 4 h 18"/>
                  <a:gd name="T6" fmla="*/ 15 w 21"/>
                  <a:gd name="T7" fmla="*/ 18 h 18"/>
                  <a:gd name="T8" fmla="*/ 17 w 21"/>
                  <a:gd name="T9" fmla="*/ 18 h 18"/>
                  <a:gd name="T10" fmla="*/ 18 w 21"/>
                  <a:gd name="T11" fmla="*/ 13 h 18"/>
                  <a:gd name="T12" fmla="*/ 8 w 21"/>
                  <a:gd name="T13" fmla="*/ 3 h 18"/>
                  <a:gd name="T14" fmla="*/ 6 w 21"/>
                  <a:gd name="T15" fmla="*/ 1 h 18"/>
                  <a:gd name="T16" fmla="*/ 4 w 21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8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1" y="1"/>
                      <a:pt x="0" y="3"/>
                      <a:pt x="2" y="4"/>
                    </a:cubicBezTo>
                    <a:cubicBezTo>
                      <a:pt x="6" y="9"/>
                      <a:pt x="10" y="15"/>
                      <a:pt x="15" y="18"/>
                    </a:cubicBezTo>
                    <a:cubicBezTo>
                      <a:pt x="16" y="18"/>
                      <a:pt x="16" y="18"/>
                      <a:pt x="17" y="18"/>
                    </a:cubicBezTo>
                    <a:cubicBezTo>
                      <a:pt x="19" y="18"/>
                      <a:pt x="21" y="15"/>
                      <a:pt x="18" y="13"/>
                    </a:cubicBezTo>
                    <a:cubicBezTo>
                      <a:pt x="14" y="11"/>
                      <a:pt x="11" y="7"/>
                      <a:pt x="8" y="3"/>
                    </a:cubicBezTo>
                    <a:cubicBezTo>
                      <a:pt x="7" y="2"/>
                      <a:pt x="7" y="1"/>
                      <a:pt x="6" y="1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6" name="Freeform 123">
                <a:extLst>
                  <a:ext uri="{FF2B5EF4-FFF2-40B4-BE49-F238E27FC236}">
                    <a16:creationId xmlns:a16="http://schemas.microsoft.com/office/drawing/2014/main" xmlns="" id="{5B432DEB-2B79-49CC-8DA9-C0FE2B3F52F2}"/>
                  </a:ext>
                </a:extLst>
              </p:cNvPr>
              <p:cNvSpPr/>
              <p:nvPr/>
            </p:nvSpPr>
            <p:spPr bwMode="auto">
              <a:xfrm>
                <a:off x="3149600" y="3322638"/>
                <a:ext cx="14288" cy="9525"/>
              </a:xfrm>
              <a:custGeom>
                <a:avLst/>
                <a:gdLst>
                  <a:gd name="T0" fmla="*/ 4 w 7"/>
                  <a:gd name="T1" fmla="*/ 0 h 5"/>
                  <a:gd name="T2" fmla="*/ 3 w 7"/>
                  <a:gd name="T3" fmla="*/ 0 h 5"/>
                  <a:gd name="T4" fmla="*/ 2 w 7"/>
                  <a:gd name="T5" fmla="*/ 1 h 5"/>
                  <a:gd name="T6" fmla="*/ 4 w 7"/>
                  <a:gd name="T7" fmla="*/ 5 h 5"/>
                  <a:gd name="T8" fmla="*/ 5 w 7"/>
                  <a:gd name="T9" fmla="*/ 5 h 5"/>
                  <a:gd name="T10" fmla="*/ 7 w 7"/>
                  <a:gd name="T11" fmla="*/ 3 h 5"/>
                  <a:gd name="T12" fmla="*/ 4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0" y="2"/>
                      <a:pt x="2" y="5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6" y="5"/>
                      <a:pt x="7" y="4"/>
                      <a:pt x="7" y="3"/>
                    </a:cubicBezTo>
                    <a:cubicBezTo>
                      <a:pt x="6" y="1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7" name="Freeform 124">
                <a:extLst>
                  <a:ext uri="{FF2B5EF4-FFF2-40B4-BE49-F238E27FC236}">
                    <a16:creationId xmlns:a16="http://schemas.microsoft.com/office/drawing/2014/main" xmlns="" id="{9C28C210-17D3-4889-8A76-6225B8C783B8}"/>
                  </a:ext>
                </a:extLst>
              </p:cNvPr>
              <p:cNvSpPr/>
              <p:nvPr/>
            </p:nvSpPr>
            <p:spPr bwMode="auto">
              <a:xfrm>
                <a:off x="3203575" y="3328988"/>
                <a:ext cx="14288" cy="12700"/>
              </a:xfrm>
              <a:custGeom>
                <a:avLst/>
                <a:gdLst>
                  <a:gd name="T0" fmla="*/ 3 w 7"/>
                  <a:gd name="T1" fmla="*/ 0 h 6"/>
                  <a:gd name="T2" fmla="*/ 2 w 7"/>
                  <a:gd name="T3" fmla="*/ 1 h 6"/>
                  <a:gd name="T4" fmla="*/ 3 w 7"/>
                  <a:gd name="T5" fmla="*/ 6 h 6"/>
                  <a:gd name="T6" fmla="*/ 3 w 7"/>
                  <a:gd name="T7" fmla="*/ 6 h 6"/>
                  <a:gd name="T8" fmla="*/ 4 w 7"/>
                  <a:gd name="T9" fmla="*/ 6 h 6"/>
                  <a:gd name="T10" fmla="*/ 5 w 7"/>
                  <a:gd name="T11" fmla="*/ 5 h 6"/>
                  <a:gd name="T12" fmla="*/ 3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3" y="0"/>
                    </a:moveTo>
                    <a:cubicBezTo>
                      <a:pt x="3" y="0"/>
                      <a:pt x="2" y="1"/>
                      <a:pt x="2" y="1"/>
                    </a:cubicBezTo>
                    <a:cubicBezTo>
                      <a:pt x="0" y="2"/>
                      <a:pt x="1" y="5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4" y="6"/>
                    </a:cubicBezTo>
                    <a:cubicBezTo>
                      <a:pt x="4" y="6"/>
                      <a:pt x="4" y="6"/>
                      <a:pt x="5" y="5"/>
                    </a:cubicBezTo>
                    <a:cubicBezTo>
                      <a:pt x="7" y="4"/>
                      <a:pt x="6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8" name="Freeform 125">
                <a:extLst>
                  <a:ext uri="{FF2B5EF4-FFF2-40B4-BE49-F238E27FC236}">
                    <a16:creationId xmlns:a16="http://schemas.microsoft.com/office/drawing/2014/main" xmlns="" id="{C37BC3DB-A631-4FED-8901-ED65D9D6A841}"/>
                  </a:ext>
                </a:extLst>
              </p:cNvPr>
              <p:cNvSpPr/>
              <p:nvPr/>
            </p:nvSpPr>
            <p:spPr bwMode="auto">
              <a:xfrm>
                <a:off x="3629025" y="3324225"/>
                <a:ext cx="22225" cy="28575"/>
              </a:xfrm>
              <a:custGeom>
                <a:avLst/>
                <a:gdLst>
                  <a:gd name="T0" fmla="*/ 3 w 10"/>
                  <a:gd name="T1" fmla="*/ 0 h 13"/>
                  <a:gd name="T2" fmla="*/ 1 w 10"/>
                  <a:gd name="T3" fmla="*/ 0 h 13"/>
                  <a:gd name="T4" fmla="*/ 0 w 10"/>
                  <a:gd name="T5" fmla="*/ 3 h 13"/>
                  <a:gd name="T6" fmla="*/ 0 w 10"/>
                  <a:gd name="T7" fmla="*/ 4 h 13"/>
                  <a:gd name="T8" fmla="*/ 3 w 10"/>
                  <a:gd name="T9" fmla="*/ 11 h 13"/>
                  <a:gd name="T10" fmla="*/ 4 w 10"/>
                  <a:gd name="T11" fmla="*/ 12 h 13"/>
                  <a:gd name="T12" fmla="*/ 6 w 10"/>
                  <a:gd name="T13" fmla="*/ 13 h 13"/>
                  <a:gd name="T14" fmla="*/ 9 w 10"/>
                  <a:gd name="T15" fmla="*/ 10 h 13"/>
                  <a:gd name="T16" fmla="*/ 8 w 10"/>
                  <a:gd name="T17" fmla="*/ 9 h 13"/>
                  <a:gd name="T18" fmla="*/ 5 w 10"/>
                  <a:gd name="T19" fmla="*/ 2 h 13"/>
                  <a:gd name="T20" fmla="*/ 3 w 10"/>
                  <a:gd name="T2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3">
                    <a:moveTo>
                      <a:pt x="3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7"/>
                      <a:pt x="2" y="9"/>
                      <a:pt x="3" y="11"/>
                    </a:cubicBezTo>
                    <a:cubicBezTo>
                      <a:pt x="3" y="11"/>
                      <a:pt x="4" y="12"/>
                      <a:pt x="4" y="12"/>
                    </a:cubicBezTo>
                    <a:cubicBezTo>
                      <a:pt x="4" y="13"/>
                      <a:pt x="5" y="13"/>
                      <a:pt x="6" y="13"/>
                    </a:cubicBezTo>
                    <a:cubicBezTo>
                      <a:pt x="8" y="13"/>
                      <a:pt x="10" y="12"/>
                      <a:pt x="9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7" y="6"/>
                      <a:pt x="6" y="4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49" name="Freeform 126">
                <a:extLst>
                  <a:ext uri="{FF2B5EF4-FFF2-40B4-BE49-F238E27FC236}">
                    <a16:creationId xmlns:a16="http://schemas.microsoft.com/office/drawing/2014/main" xmlns="" id="{62A4DE91-D76A-47F8-933E-E8D2E6D19956}"/>
                  </a:ext>
                </a:extLst>
              </p:cNvPr>
              <p:cNvSpPr/>
              <p:nvPr/>
            </p:nvSpPr>
            <p:spPr bwMode="auto">
              <a:xfrm>
                <a:off x="3632200" y="3302000"/>
                <a:ext cx="38100" cy="39688"/>
              </a:xfrm>
              <a:custGeom>
                <a:avLst/>
                <a:gdLst>
                  <a:gd name="T0" fmla="*/ 4 w 18"/>
                  <a:gd name="T1" fmla="*/ 0 h 18"/>
                  <a:gd name="T2" fmla="*/ 2 w 18"/>
                  <a:gd name="T3" fmla="*/ 4 h 18"/>
                  <a:gd name="T4" fmla="*/ 11 w 18"/>
                  <a:gd name="T5" fmla="*/ 16 h 18"/>
                  <a:gd name="T6" fmla="*/ 13 w 18"/>
                  <a:gd name="T7" fmla="*/ 17 h 18"/>
                  <a:gd name="T8" fmla="*/ 14 w 18"/>
                  <a:gd name="T9" fmla="*/ 18 h 18"/>
                  <a:gd name="T10" fmla="*/ 15 w 18"/>
                  <a:gd name="T11" fmla="*/ 12 h 18"/>
                  <a:gd name="T12" fmla="*/ 14 w 18"/>
                  <a:gd name="T13" fmla="*/ 11 h 18"/>
                  <a:gd name="T14" fmla="*/ 6 w 18"/>
                  <a:gd name="T15" fmla="*/ 1 h 18"/>
                  <a:gd name="T16" fmla="*/ 4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4" y="0"/>
                    </a:moveTo>
                    <a:cubicBezTo>
                      <a:pt x="2" y="0"/>
                      <a:pt x="0" y="2"/>
                      <a:pt x="2" y="4"/>
                    </a:cubicBezTo>
                    <a:cubicBezTo>
                      <a:pt x="5" y="8"/>
                      <a:pt x="7" y="12"/>
                      <a:pt x="11" y="16"/>
                    </a:cubicBezTo>
                    <a:cubicBezTo>
                      <a:pt x="11" y="16"/>
                      <a:pt x="12" y="17"/>
                      <a:pt x="13" y="17"/>
                    </a:cubicBezTo>
                    <a:cubicBezTo>
                      <a:pt x="13" y="17"/>
                      <a:pt x="14" y="18"/>
                      <a:pt x="14" y="18"/>
                    </a:cubicBezTo>
                    <a:cubicBezTo>
                      <a:pt x="16" y="18"/>
                      <a:pt x="18" y="14"/>
                      <a:pt x="15" y="12"/>
                    </a:cubicBezTo>
                    <a:cubicBezTo>
                      <a:pt x="15" y="12"/>
                      <a:pt x="14" y="12"/>
                      <a:pt x="14" y="11"/>
                    </a:cubicBezTo>
                    <a:cubicBezTo>
                      <a:pt x="11" y="8"/>
                      <a:pt x="9" y="5"/>
                      <a:pt x="6" y="1"/>
                    </a:cubicBezTo>
                    <a:cubicBezTo>
                      <a:pt x="6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0" name="Freeform 127">
                <a:extLst>
                  <a:ext uri="{FF2B5EF4-FFF2-40B4-BE49-F238E27FC236}">
                    <a16:creationId xmlns:a16="http://schemas.microsoft.com/office/drawing/2014/main" xmlns="" id="{679E4F16-92CB-4550-99DD-572205ADF9B2}"/>
                  </a:ext>
                </a:extLst>
              </p:cNvPr>
              <p:cNvSpPr/>
              <p:nvPr/>
            </p:nvSpPr>
            <p:spPr bwMode="auto">
              <a:xfrm>
                <a:off x="3622675" y="3259138"/>
                <a:ext cx="11113" cy="11113"/>
              </a:xfrm>
              <a:custGeom>
                <a:avLst/>
                <a:gdLst>
                  <a:gd name="T0" fmla="*/ 3 w 5"/>
                  <a:gd name="T1" fmla="*/ 0 h 5"/>
                  <a:gd name="T2" fmla="*/ 2 w 5"/>
                  <a:gd name="T3" fmla="*/ 0 h 5"/>
                  <a:gd name="T4" fmla="*/ 0 w 5"/>
                  <a:gd name="T5" fmla="*/ 1 h 5"/>
                  <a:gd name="T6" fmla="*/ 1 w 5"/>
                  <a:gd name="T7" fmla="*/ 5 h 5"/>
                  <a:gd name="T8" fmla="*/ 3 w 5"/>
                  <a:gd name="T9" fmla="*/ 5 h 5"/>
                  <a:gd name="T10" fmla="*/ 4 w 5"/>
                  <a:gd name="T11" fmla="*/ 5 h 5"/>
                  <a:gd name="T12" fmla="*/ 5 w 5"/>
                  <a:gd name="T13" fmla="*/ 3 h 5"/>
                  <a:gd name="T14" fmla="*/ 3 w 5"/>
                  <a:gd name="T15" fmla="*/ 0 h 5"/>
                  <a:gd name="T16" fmla="*/ 3 w 5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3"/>
                      <a:pt x="0" y="4"/>
                      <a:pt x="1" y="5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5" y="4"/>
                      <a:pt x="5" y="4"/>
                      <a:pt x="5" y="3"/>
                    </a:cubicBezTo>
                    <a:cubicBezTo>
                      <a:pt x="5" y="2"/>
                      <a:pt x="4" y="1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1" name="Freeform 128">
                <a:extLst>
                  <a:ext uri="{FF2B5EF4-FFF2-40B4-BE49-F238E27FC236}">
                    <a16:creationId xmlns:a16="http://schemas.microsoft.com/office/drawing/2014/main" xmlns="" id="{CC5A89E1-D885-4841-B281-A6A929B391F6}"/>
                  </a:ext>
                </a:extLst>
              </p:cNvPr>
              <p:cNvSpPr/>
              <p:nvPr/>
            </p:nvSpPr>
            <p:spPr bwMode="auto">
              <a:xfrm>
                <a:off x="3617913" y="3244850"/>
                <a:ext cx="14288" cy="11113"/>
              </a:xfrm>
              <a:custGeom>
                <a:avLst/>
                <a:gdLst>
                  <a:gd name="T0" fmla="*/ 3 w 6"/>
                  <a:gd name="T1" fmla="*/ 0 h 5"/>
                  <a:gd name="T2" fmla="*/ 2 w 6"/>
                  <a:gd name="T3" fmla="*/ 0 h 5"/>
                  <a:gd name="T4" fmla="*/ 1 w 6"/>
                  <a:gd name="T5" fmla="*/ 2 h 5"/>
                  <a:gd name="T6" fmla="*/ 1 w 6"/>
                  <a:gd name="T7" fmla="*/ 5 h 5"/>
                  <a:gd name="T8" fmla="*/ 3 w 6"/>
                  <a:gd name="T9" fmla="*/ 5 h 5"/>
                  <a:gd name="T10" fmla="*/ 4 w 6"/>
                  <a:gd name="T11" fmla="*/ 5 h 5"/>
                  <a:gd name="T12" fmla="*/ 6 w 6"/>
                  <a:gd name="T13" fmla="*/ 2 h 5"/>
                  <a:gd name="T14" fmla="*/ 3 w 6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0" y="3"/>
                      <a:pt x="1" y="4"/>
                      <a:pt x="1" y="5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3" y="4"/>
                      <a:pt x="4" y="2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2" name="Freeform 129">
                <a:extLst>
                  <a:ext uri="{FF2B5EF4-FFF2-40B4-BE49-F238E27FC236}">
                    <a16:creationId xmlns:a16="http://schemas.microsoft.com/office/drawing/2014/main" xmlns="" id="{47E2E956-2B1D-44CD-AE29-EAE19C56E5F5}"/>
                  </a:ext>
                </a:extLst>
              </p:cNvPr>
              <p:cNvSpPr/>
              <p:nvPr/>
            </p:nvSpPr>
            <p:spPr bwMode="auto">
              <a:xfrm>
                <a:off x="3624263" y="3246438"/>
                <a:ext cx="44450" cy="65088"/>
              </a:xfrm>
              <a:custGeom>
                <a:avLst/>
                <a:gdLst>
                  <a:gd name="T0" fmla="*/ 4 w 20"/>
                  <a:gd name="T1" fmla="*/ 0 h 30"/>
                  <a:gd name="T2" fmla="*/ 3 w 20"/>
                  <a:gd name="T3" fmla="*/ 1 h 30"/>
                  <a:gd name="T4" fmla="*/ 1 w 20"/>
                  <a:gd name="T5" fmla="*/ 4 h 30"/>
                  <a:gd name="T6" fmla="*/ 1 w 20"/>
                  <a:gd name="T7" fmla="*/ 5 h 30"/>
                  <a:gd name="T8" fmla="*/ 2 w 20"/>
                  <a:gd name="T9" fmla="*/ 6 h 30"/>
                  <a:gd name="T10" fmla="*/ 4 w 20"/>
                  <a:gd name="T11" fmla="*/ 9 h 30"/>
                  <a:gd name="T12" fmla="*/ 15 w 20"/>
                  <a:gd name="T13" fmla="*/ 28 h 30"/>
                  <a:gd name="T14" fmla="*/ 17 w 20"/>
                  <a:gd name="T15" fmla="*/ 30 h 30"/>
                  <a:gd name="T16" fmla="*/ 18 w 20"/>
                  <a:gd name="T17" fmla="*/ 30 h 30"/>
                  <a:gd name="T18" fmla="*/ 20 w 20"/>
                  <a:gd name="T19" fmla="*/ 27 h 30"/>
                  <a:gd name="T20" fmla="*/ 16 w 20"/>
                  <a:gd name="T21" fmla="*/ 15 h 30"/>
                  <a:gd name="T22" fmla="*/ 5 w 20"/>
                  <a:gd name="T23" fmla="*/ 1 h 30"/>
                  <a:gd name="T24" fmla="*/ 4 w 20"/>
                  <a:gd name="T2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30">
                    <a:moveTo>
                      <a:pt x="4" y="0"/>
                    </a:moveTo>
                    <a:cubicBezTo>
                      <a:pt x="3" y="0"/>
                      <a:pt x="3" y="1"/>
                      <a:pt x="3" y="1"/>
                    </a:cubicBezTo>
                    <a:cubicBezTo>
                      <a:pt x="1" y="1"/>
                      <a:pt x="0" y="3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7"/>
                      <a:pt x="4" y="8"/>
                      <a:pt x="4" y="9"/>
                    </a:cubicBezTo>
                    <a:cubicBezTo>
                      <a:pt x="9" y="15"/>
                      <a:pt x="13" y="21"/>
                      <a:pt x="15" y="28"/>
                    </a:cubicBezTo>
                    <a:cubicBezTo>
                      <a:pt x="15" y="29"/>
                      <a:pt x="16" y="30"/>
                      <a:pt x="17" y="30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20" y="29"/>
                      <a:pt x="20" y="28"/>
                      <a:pt x="20" y="27"/>
                    </a:cubicBezTo>
                    <a:cubicBezTo>
                      <a:pt x="19" y="23"/>
                      <a:pt x="18" y="19"/>
                      <a:pt x="16" y="15"/>
                    </a:cubicBezTo>
                    <a:cubicBezTo>
                      <a:pt x="13" y="10"/>
                      <a:pt x="9" y="6"/>
                      <a:pt x="5" y="1"/>
                    </a:cubicBezTo>
                    <a:cubicBezTo>
                      <a:pt x="5" y="1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3" name="Freeform 130">
                <a:extLst>
                  <a:ext uri="{FF2B5EF4-FFF2-40B4-BE49-F238E27FC236}">
                    <a16:creationId xmlns:a16="http://schemas.microsoft.com/office/drawing/2014/main" xmlns="" id="{D542AC59-1AF6-4848-99FA-0431DA2736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29025" y="3186113"/>
                <a:ext cx="49213" cy="47625"/>
              </a:xfrm>
              <a:custGeom>
                <a:avLst/>
                <a:gdLst>
                  <a:gd name="T0" fmla="*/ 17 w 23"/>
                  <a:gd name="T1" fmla="*/ 18 h 22"/>
                  <a:gd name="T2" fmla="*/ 17 w 23"/>
                  <a:gd name="T3" fmla="*/ 18 h 22"/>
                  <a:gd name="T4" fmla="*/ 17 w 23"/>
                  <a:gd name="T5" fmla="*/ 18 h 22"/>
                  <a:gd name="T6" fmla="*/ 4 w 23"/>
                  <a:gd name="T7" fmla="*/ 0 h 22"/>
                  <a:gd name="T8" fmla="*/ 2 w 23"/>
                  <a:gd name="T9" fmla="*/ 5 h 22"/>
                  <a:gd name="T10" fmla="*/ 11 w 23"/>
                  <a:gd name="T11" fmla="*/ 12 h 22"/>
                  <a:gd name="T12" fmla="*/ 14 w 23"/>
                  <a:gd name="T13" fmla="*/ 15 h 22"/>
                  <a:gd name="T14" fmla="*/ 15 w 23"/>
                  <a:gd name="T15" fmla="*/ 16 h 22"/>
                  <a:gd name="T16" fmla="*/ 16 w 23"/>
                  <a:gd name="T17" fmla="*/ 17 h 22"/>
                  <a:gd name="T18" fmla="*/ 17 w 23"/>
                  <a:gd name="T19" fmla="*/ 18 h 22"/>
                  <a:gd name="T20" fmla="*/ 17 w 23"/>
                  <a:gd name="T21" fmla="*/ 18 h 22"/>
                  <a:gd name="T22" fmla="*/ 17 w 23"/>
                  <a:gd name="T23" fmla="*/ 20 h 22"/>
                  <a:gd name="T24" fmla="*/ 19 w 23"/>
                  <a:gd name="T25" fmla="*/ 22 h 22"/>
                  <a:gd name="T26" fmla="*/ 22 w 23"/>
                  <a:gd name="T27" fmla="*/ 21 h 22"/>
                  <a:gd name="T28" fmla="*/ 22 w 23"/>
                  <a:gd name="T29" fmla="*/ 17 h 22"/>
                  <a:gd name="T30" fmla="*/ 20 w 23"/>
                  <a:gd name="T31" fmla="*/ 12 h 22"/>
                  <a:gd name="T32" fmla="*/ 5 w 23"/>
                  <a:gd name="T33" fmla="*/ 1 h 22"/>
                  <a:gd name="T34" fmla="*/ 4 w 23"/>
                  <a:gd name="T3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22">
                    <a:moveTo>
                      <a:pt x="17" y="18"/>
                    </a:move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moveTo>
                      <a:pt x="4" y="0"/>
                    </a:moveTo>
                    <a:cubicBezTo>
                      <a:pt x="2" y="0"/>
                      <a:pt x="0" y="4"/>
                      <a:pt x="2" y="5"/>
                    </a:cubicBezTo>
                    <a:cubicBezTo>
                      <a:pt x="5" y="7"/>
                      <a:pt x="8" y="10"/>
                      <a:pt x="11" y="12"/>
                    </a:cubicBezTo>
                    <a:cubicBezTo>
                      <a:pt x="12" y="13"/>
                      <a:pt x="13" y="14"/>
                      <a:pt x="14" y="15"/>
                    </a:cubicBezTo>
                    <a:cubicBezTo>
                      <a:pt x="15" y="15"/>
                      <a:pt x="15" y="15"/>
                      <a:pt x="15" y="16"/>
                    </a:cubicBezTo>
                    <a:cubicBezTo>
                      <a:pt x="15" y="16"/>
                      <a:pt x="16" y="17"/>
                      <a:pt x="16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9"/>
                      <a:pt x="16" y="19"/>
                      <a:pt x="17" y="20"/>
                    </a:cubicBezTo>
                    <a:cubicBezTo>
                      <a:pt x="17" y="21"/>
                      <a:pt x="18" y="22"/>
                      <a:pt x="19" y="22"/>
                    </a:cubicBezTo>
                    <a:cubicBezTo>
                      <a:pt x="20" y="22"/>
                      <a:pt x="21" y="21"/>
                      <a:pt x="22" y="21"/>
                    </a:cubicBezTo>
                    <a:cubicBezTo>
                      <a:pt x="23" y="19"/>
                      <a:pt x="23" y="18"/>
                      <a:pt x="22" y="17"/>
                    </a:cubicBezTo>
                    <a:cubicBezTo>
                      <a:pt x="22" y="15"/>
                      <a:pt x="21" y="14"/>
                      <a:pt x="20" y="12"/>
                    </a:cubicBezTo>
                    <a:cubicBezTo>
                      <a:pt x="15" y="7"/>
                      <a:pt x="8" y="2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4" name="Freeform 131">
                <a:extLst>
                  <a:ext uri="{FF2B5EF4-FFF2-40B4-BE49-F238E27FC236}">
                    <a16:creationId xmlns:a16="http://schemas.microsoft.com/office/drawing/2014/main" xmlns="" id="{DD13664D-31A6-4195-9422-B8812925F48A}"/>
                  </a:ext>
                </a:extLst>
              </p:cNvPr>
              <p:cNvSpPr/>
              <p:nvPr/>
            </p:nvSpPr>
            <p:spPr bwMode="auto">
              <a:xfrm>
                <a:off x="3662363" y="3167063"/>
                <a:ext cx="36513" cy="31750"/>
              </a:xfrm>
              <a:custGeom>
                <a:avLst/>
                <a:gdLst>
                  <a:gd name="T0" fmla="*/ 3 w 17"/>
                  <a:gd name="T1" fmla="*/ 0 h 15"/>
                  <a:gd name="T2" fmla="*/ 1 w 17"/>
                  <a:gd name="T3" fmla="*/ 5 h 15"/>
                  <a:gd name="T4" fmla="*/ 11 w 17"/>
                  <a:gd name="T5" fmla="*/ 15 h 15"/>
                  <a:gd name="T6" fmla="*/ 12 w 17"/>
                  <a:gd name="T7" fmla="*/ 15 h 15"/>
                  <a:gd name="T8" fmla="*/ 15 w 17"/>
                  <a:gd name="T9" fmla="*/ 14 h 15"/>
                  <a:gd name="T10" fmla="*/ 15 w 17"/>
                  <a:gd name="T11" fmla="*/ 10 h 15"/>
                  <a:gd name="T12" fmla="*/ 13 w 17"/>
                  <a:gd name="T13" fmla="*/ 9 h 15"/>
                  <a:gd name="T14" fmla="*/ 12 w 17"/>
                  <a:gd name="T15" fmla="*/ 10 h 15"/>
                  <a:gd name="T16" fmla="*/ 11 w 17"/>
                  <a:gd name="T17" fmla="*/ 9 h 15"/>
                  <a:gd name="T18" fmla="*/ 9 w 17"/>
                  <a:gd name="T19" fmla="*/ 7 h 15"/>
                  <a:gd name="T20" fmla="*/ 5 w 17"/>
                  <a:gd name="T21" fmla="*/ 1 h 15"/>
                  <a:gd name="T22" fmla="*/ 3 w 17"/>
                  <a:gd name="T2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5">
                    <a:moveTo>
                      <a:pt x="3" y="0"/>
                    </a:moveTo>
                    <a:cubicBezTo>
                      <a:pt x="1" y="0"/>
                      <a:pt x="0" y="3"/>
                      <a:pt x="1" y="5"/>
                    </a:cubicBezTo>
                    <a:cubicBezTo>
                      <a:pt x="4" y="8"/>
                      <a:pt x="7" y="14"/>
                      <a:pt x="11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5"/>
                      <a:pt x="14" y="15"/>
                      <a:pt x="15" y="14"/>
                    </a:cubicBezTo>
                    <a:cubicBezTo>
                      <a:pt x="17" y="13"/>
                      <a:pt x="17" y="11"/>
                      <a:pt x="15" y="10"/>
                    </a:cubicBezTo>
                    <a:cubicBezTo>
                      <a:pt x="15" y="10"/>
                      <a:pt x="14" y="9"/>
                      <a:pt x="13" y="9"/>
                    </a:cubicBezTo>
                    <a:cubicBezTo>
                      <a:pt x="13" y="9"/>
                      <a:pt x="13" y="9"/>
                      <a:pt x="12" y="10"/>
                    </a:cubicBezTo>
                    <a:cubicBezTo>
                      <a:pt x="13" y="9"/>
                      <a:pt x="12" y="9"/>
                      <a:pt x="11" y="9"/>
                    </a:cubicBezTo>
                    <a:cubicBezTo>
                      <a:pt x="10" y="8"/>
                      <a:pt x="10" y="7"/>
                      <a:pt x="9" y="7"/>
                    </a:cubicBezTo>
                    <a:cubicBezTo>
                      <a:pt x="8" y="5"/>
                      <a:pt x="6" y="3"/>
                      <a:pt x="5" y="1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5" name="Freeform 132">
                <a:extLst>
                  <a:ext uri="{FF2B5EF4-FFF2-40B4-BE49-F238E27FC236}">
                    <a16:creationId xmlns:a16="http://schemas.microsoft.com/office/drawing/2014/main" xmlns="" id="{E0FAE80A-8C43-487C-970A-E9BB4FF43538}"/>
                  </a:ext>
                </a:extLst>
              </p:cNvPr>
              <p:cNvSpPr/>
              <p:nvPr/>
            </p:nvSpPr>
            <p:spPr bwMode="auto">
              <a:xfrm>
                <a:off x="3670300" y="3125788"/>
                <a:ext cx="14288" cy="12700"/>
              </a:xfrm>
              <a:custGeom>
                <a:avLst/>
                <a:gdLst>
                  <a:gd name="T0" fmla="*/ 3 w 7"/>
                  <a:gd name="T1" fmla="*/ 0 h 6"/>
                  <a:gd name="T2" fmla="*/ 2 w 7"/>
                  <a:gd name="T3" fmla="*/ 1 h 6"/>
                  <a:gd name="T4" fmla="*/ 1 w 7"/>
                  <a:gd name="T5" fmla="*/ 4 h 6"/>
                  <a:gd name="T6" fmla="*/ 3 w 7"/>
                  <a:gd name="T7" fmla="*/ 6 h 6"/>
                  <a:gd name="T8" fmla="*/ 4 w 7"/>
                  <a:gd name="T9" fmla="*/ 5 h 6"/>
                  <a:gd name="T10" fmla="*/ 3 w 7"/>
                  <a:gd name="T11" fmla="*/ 0 h 6"/>
                  <a:gd name="T12" fmla="*/ 3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3" y="0"/>
                    </a:moveTo>
                    <a:cubicBezTo>
                      <a:pt x="3" y="0"/>
                      <a:pt x="2" y="0"/>
                      <a:pt x="2" y="1"/>
                    </a:cubicBezTo>
                    <a:cubicBezTo>
                      <a:pt x="0" y="1"/>
                      <a:pt x="0" y="3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ubicBezTo>
                      <a:pt x="3" y="6"/>
                      <a:pt x="4" y="6"/>
                      <a:pt x="4" y="5"/>
                    </a:cubicBezTo>
                    <a:cubicBezTo>
                      <a:pt x="7" y="4"/>
                      <a:pt x="6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6" name="Freeform 133">
                <a:extLst>
                  <a:ext uri="{FF2B5EF4-FFF2-40B4-BE49-F238E27FC236}">
                    <a16:creationId xmlns:a16="http://schemas.microsoft.com/office/drawing/2014/main" xmlns="" id="{BE0B2B1F-D8B3-4925-A68C-8E63742E1481}"/>
                  </a:ext>
                </a:extLst>
              </p:cNvPr>
              <p:cNvSpPr/>
              <p:nvPr/>
            </p:nvSpPr>
            <p:spPr bwMode="auto">
              <a:xfrm>
                <a:off x="3678238" y="3089275"/>
                <a:ext cx="15875" cy="11113"/>
              </a:xfrm>
              <a:custGeom>
                <a:avLst/>
                <a:gdLst>
                  <a:gd name="T0" fmla="*/ 4 w 7"/>
                  <a:gd name="T1" fmla="*/ 0 h 5"/>
                  <a:gd name="T2" fmla="*/ 3 w 7"/>
                  <a:gd name="T3" fmla="*/ 0 h 5"/>
                  <a:gd name="T4" fmla="*/ 4 w 7"/>
                  <a:gd name="T5" fmla="*/ 5 h 5"/>
                  <a:gd name="T6" fmla="*/ 4 w 7"/>
                  <a:gd name="T7" fmla="*/ 5 h 5"/>
                  <a:gd name="T8" fmla="*/ 5 w 7"/>
                  <a:gd name="T9" fmla="*/ 5 h 5"/>
                  <a:gd name="T10" fmla="*/ 6 w 7"/>
                  <a:gd name="T11" fmla="*/ 0 h 5"/>
                  <a:gd name="T12" fmla="*/ 4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0" y="2"/>
                      <a:pt x="2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7" y="4"/>
                      <a:pt x="7" y="2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7" name="Freeform 134">
                <a:extLst>
                  <a:ext uri="{FF2B5EF4-FFF2-40B4-BE49-F238E27FC236}">
                    <a16:creationId xmlns:a16="http://schemas.microsoft.com/office/drawing/2014/main" xmlns="" id="{F9DA315C-95ED-4F55-9C0A-2309684BDFB6}"/>
                  </a:ext>
                </a:extLst>
              </p:cNvPr>
              <p:cNvSpPr/>
              <p:nvPr/>
            </p:nvSpPr>
            <p:spPr bwMode="auto">
              <a:xfrm>
                <a:off x="3706813" y="3081338"/>
                <a:ext cx="38100" cy="30163"/>
              </a:xfrm>
              <a:custGeom>
                <a:avLst/>
                <a:gdLst>
                  <a:gd name="T0" fmla="*/ 4 w 18"/>
                  <a:gd name="T1" fmla="*/ 0 h 14"/>
                  <a:gd name="T2" fmla="*/ 3 w 18"/>
                  <a:gd name="T3" fmla="*/ 5 h 14"/>
                  <a:gd name="T4" fmla="*/ 12 w 18"/>
                  <a:gd name="T5" fmla="*/ 14 h 14"/>
                  <a:gd name="T6" fmla="*/ 14 w 18"/>
                  <a:gd name="T7" fmla="*/ 14 h 14"/>
                  <a:gd name="T8" fmla="*/ 14 w 18"/>
                  <a:gd name="T9" fmla="*/ 14 h 14"/>
                  <a:gd name="T10" fmla="*/ 17 w 18"/>
                  <a:gd name="T11" fmla="*/ 11 h 14"/>
                  <a:gd name="T12" fmla="*/ 16 w 18"/>
                  <a:gd name="T13" fmla="*/ 10 h 14"/>
                  <a:gd name="T14" fmla="*/ 5 w 18"/>
                  <a:gd name="T15" fmla="*/ 1 h 14"/>
                  <a:gd name="T16" fmla="*/ 4 w 18"/>
                  <a:gd name="T1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4">
                    <a:moveTo>
                      <a:pt x="4" y="0"/>
                    </a:moveTo>
                    <a:cubicBezTo>
                      <a:pt x="2" y="0"/>
                      <a:pt x="0" y="4"/>
                      <a:pt x="3" y="5"/>
                    </a:cubicBezTo>
                    <a:cubicBezTo>
                      <a:pt x="6" y="8"/>
                      <a:pt x="9" y="11"/>
                      <a:pt x="12" y="14"/>
                    </a:cubicBezTo>
                    <a:cubicBezTo>
                      <a:pt x="13" y="14"/>
                      <a:pt x="14" y="14"/>
                      <a:pt x="14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6" y="14"/>
                      <a:pt x="18" y="12"/>
                      <a:pt x="17" y="11"/>
                    </a:cubicBezTo>
                    <a:cubicBezTo>
                      <a:pt x="17" y="10"/>
                      <a:pt x="16" y="10"/>
                      <a:pt x="16" y="10"/>
                    </a:cubicBezTo>
                    <a:cubicBezTo>
                      <a:pt x="13" y="7"/>
                      <a:pt x="9" y="4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8" name="Freeform 135">
                <a:extLst>
                  <a:ext uri="{FF2B5EF4-FFF2-40B4-BE49-F238E27FC236}">
                    <a16:creationId xmlns:a16="http://schemas.microsoft.com/office/drawing/2014/main" xmlns="" id="{902FC5FD-9849-4CC5-9866-A066DCBD7B0F}"/>
                  </a:ext>
                </a:extLst>
              </p:cNvPr>
              <p:cNvSpPr/>
              <p:nvPr/>
            </p:nvSpPr>
            <p:spPr bwMode="auto">
              <a:xfrm>
                <a:off x="3719513" y="3019425"/>
                <a:ext cx="15875" cy="9525"/>
              </a:xfrm>
              <a:custGeom>
                <a:avLst/>
                <a:gdLst>
                  <a:gd name="T0" fmla="*/ 3 w 7"/>
                  <a:gd name="T1" fmla="*/ 0 h 5"/>
                  <a:gd name="T2" fmla="*/ 2 w 7"/>
                  <a:gd name="T3" fmla="*/ 0 h 5"/>
                  <a:gd name="T4" fmla="*/ 2 w 7"/>
                  <a:gd name="T5" fmla="*/ 0 h 5"/>
                  <a:gd name="T6" fmla="*/ 0 w 7"/>
                  <a:gd name="T7" fmla="*/ 2 h 5"/>
                  <a:gd name="T8" fmla="*/ 3 w 7"/>
                  <a:gd name="T9" fmla="*/ 5 h 5"/>
                  <a:gd name="T10" fmla="*/ 4 w 7"/>
                  <a:gd name="T11" fmla="*/ 5 h 5"/>
                  <a:gd name="T12" fmla="*/ 3 w 7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5"/>
                      <a:pt x="3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7" y="3"/>
                      <a:pt x="5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9" name="Freeform 136">
                <a:extLst>
                  <a:ext uri="{FF2B5EF4-FFF2-40B4-BE49-F238E27FC236}">
                    <a16:creationId xmlns:a16="http://schemas.microsoft.com/office/drawing/2014/main" xmlns="" id="{A4C3964B-E5EF-47F9-B9BB-154565C64A37}"/>
                  </a:ext>
                </a:extLst>
              </p:cNvPr>
              <p:cNvSpPr/>
              <p:nvPr/>
            </p:nvSpPr>
            <p:spPr bwMode="auto">
              <a:xfrm>
                <a:off x="3678238" y="3132138"/>
                <a:ext cx="36513" cy="41275"/>
              </a:xfrm>
              <a:custGeom>
                <a:avLst/>
                <a:gdLst>
                  <a:gd name="T0" fmla="*/ 3 w 17"/>
                  <a:gd name="T1" fmla="*/ 0 h 19"/>
                  <a:gd name="T2" fmla="*/ 2 w 17"/>
                  <a:gd name="T3" fmla="*/ 6 h 19"/>
                  <a:gd name="T4" fmla="*/ 11 w 17"/>
                  <a:gd name="T5" fmla="*/ 16 h 19"/>
                  <a:gd name="T6" fmla="*/ 12 w 17"/>
                  <a:gd name="T7" fmla="*/ 19 h 19"/>
                  <a:gd name="T8" fmla="*/ 14 w 17"/>
                  <a:gd name="T9" fmla="*/ 19 h 19"/>
                  <a:gd name="T10" fmla="*/ 16 w 17"/>
                  <a:gd name="T11" fmla="*/ 17 h 19"/>
                  <a:gd name="T12" fmla="*/ 16 w 17"/>
                  <a:gd name="T13" fmla="*/ 12 h 19"/>
                  <a:gd name="T14" fmla="*/ 5 w 17"/>
                  <a:gd name="T15" fmla="*/ 1 h 19"/>
                  <a:gd name="T16" fmla="*/ 3 w 17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9">
                    <a:moveTo>
                      <a:pt x="3" y="0"/>
                    </a:moveTo>
                    <a:cubicBezTo>
                      <a:pt x="1" y="0"/>
                      <a:pt x="0" y="4"/>
                      <a:pt x="2" y="6"/>
                    </a:cubicBezTo>
                    <a:cubicBezTo>
                      <a:pt x="5" y="8"/>
                      <a:pt x="12" y="11"/>
                      <a:pt x="11" y="16"/>
                    </a:cubicBezTo>
                    <a:cubicBezTo>
                      <a:pt x="11" y="17"/>
                      <a:pt x="11" y="18"/>
                      <a:pt x="12" y="19"/>
                    </a:cubicBezTo>
                    <a:cubicBezTo>
                      <a:pt x="13" y="19"/>
                      <a:pt x="13" y="19"/>
                      <a:pt x="14" y="19"/>
                    </a:cubicBezTo>
                    <a:cubicBezTo>
                      <a:pt x="15" y="19"/>
                      <a:pt x="16" y="19"/>
                      <a:pt x="16" y="17"/>
                    </a:cubicBezTo>
                    <a:cubicBezTo>
                      <a:pt x="17" y="15"/>
                      <a:pt x="17" y="13"/>
                      <a:pt x="16" y="12"/>
                    </a:cubicBezTo>
                    <a:cubicBezTo>
                      <a:pt x="14" y="7"/>
                      <a:pt x="9" y="4"/>
                      <a:pt x="5" y="1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0" name="Freeform 137">
                <a:extLst>
                  <a:ext uri="{FF2B5EF4-FFF2-40B4-BE49-F238E27FC236}">
                    <a16:creationId xmlns:a16="http://schemas.microsoft.com/office/drawing/2014/main" xmlns="" id="{F8D387C1-F000-4D65-AB28-49E8194AB499}"/>
                  </a:ext>
                </a:extLst>
              </p:cNvPr>
              <p:cNvSpPr/>
              <p:nvPr/>
            </p:nvSpPr>
            <p:spPr bwMode="auto">
              <a:xfrm>
                <a:off x="3695700" y="3098800"/>
                <a:ext cx="36513" cy="42863"/>
              </a:xfrm>
              <a:custGeom>
                <a:avLst/>
                <a:gdLst>
                  <a:gd name="T0" fmla="*/ 4 w 17"/>
                  <a:gd name="T1" fmla="*/ 0 h 20"/>
                  <a:gd name="T2" fmla="*/ 2 w 17"/>
                  <a:gd name="T3" fmla="*/ 4 h 20"/>
                  <a:gd name="T4" fmla="*/ 11 w 17"/>
                  <a:gd name="T5" fmla="*/ 17 h 20"/>
                  <a:gd name="T6" fmla="*/ 13 w 17"/>
                  <a:gd name="T7" fmla="*/ 19 h 20"/>
                  <a:gd name="T8" fmla="*/ 14 w 17"/>
                  <a:gd name="T9" fmla="*/ 20 h 20"/>
                  <a:gd name="T10" fmla="*/ 17 w 17"/>
                  <a:gd name="T11" fmla="*/ 17 h 20"/>
                  <a:gd name="T12" fmla="*/ 16 w 17"/>
                  <a:gd name="T13" fmla="*/ 13 h 20"/>
                  <a:gd name="T14" fmla="*/ 6 w 17"/>
                  <a:gd name="T15" fmla="*/ 0 h 20"/>
                  <a:gd name="T16" fmla="*/ 4 w 17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0">
                    <a:moveTo>
                      <a:pt x="4" y="0"/>
                    </a:moveTo>
                    <a:cubicBezTo>
                      <a:pt x="2" y="0"/>
                      <a:pt x="0" y="2"/>
                      <a:pt x="2" y="4"/>
                    </a:cubicBezTo>
                    <a:cubicBezTo>
                      <a:pt x="5" y="7"/>
                      <a:pt x="11" y="12"/>
                      <a:pt x="11" y="17"/>
                    </a:cubicBezTo>
                    <a:cubicBezTo>
                      <a:pt x="12" y="18"/>
                      <a:pt x="12" y="19"/>
                      <a:pt x="13" y="19"/>
                    </a:cubicBezTo>
                    <a:cubicBezTo>
                      <a:pt x="13" y="19"/>
                      <a:pt x="14" y="20"/>
                      <a:pt x="14" y="20"/>
                    </a:cubicBezTo>
                    <a:cubicBezTo>
                      <a:pt x="16" y="20"/>
                      <a:pt x="17" y="19"/>
                      <a:pt x="17" y="17"/>
                    </a:cubicBezTo>
                    <a:cubicBezTo>
                      <a:pt x="17" y="16"/>
                      <a:pt x="17" y="14"/>
                      <a:pt x="16" y="13"/>
                    </a:cubicBezTo>
                    <a:cubicBezTo>
                      <a:pt x="14" y="8"/>
                      <a:pt x="10" y="4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1" name="Freeform 138">
                <a:extLst>
                  <a:ext uri="{FF2B5EF4-FFF2-40B4-BE49-F238E27FC236}">
                    <a16:creationId xmlns:a16="http://schemas.microsoft.com/office/drawing/2014/main" xmlns="" id="{C29CA211-4462-440D-9501-83110F15E454}"/>
                  </a:ext>
                </a:extLst>
              </p:cNvPr>
              <p:cNvSpPr/>
              <p:nvPr/>
            </p:nvSpPr>
            <p:spPr bwMode="auto">
              <a:xfrm>
                <a:off x="3708400" y="3028950"/>
                <a:ext cx="50800" cy="69850"/>
              </a:xfrm>
              <a:custGeom>
                <a:avLst/>
                <a:gdLst>
                  <a:gd name="T0" fmla="*/ 3 w 23"/>
                  <a:gd name="T1" fmla="*/ 0 h 32"/>
                  <a:gd name="T2" fmla="*/ 3 w 23"/>
                  <a:gd name="T3" fmla="*/ 0 h 32"/>
                  <a:gd name="T4" fmla="*/ 1 w 23"/>
                  <a:gd name="T5" fmla="*/ 4 h 32"/>
                  <a:gd name="T6" fmla="*/ 1 w 23"/>
                  <a:gd name="T7" fmla="*/ 5 h 32"/>
                  <a:gd name="T8" fmla="*/ 17 w 23"/>
                  <a:gd name="T9" fmla="*/ 30 h 32"/>
                  <a:gd name="T10" fmla="*/ 18 w 23"/>
                  <a:gd name="T11" fmla="*/ 31 h 32"/>
                  <a:gd name="T12" fmla="*/ 20 w 23"/>
                  <a:gd name="T13" fmla="*/ 32 h 32"/>
                  <a:gd name="T14" fmla="*/ 22 w 23"/>
                  <a:gd name="T15" fmla="*/ 28 h 32"/>
                  <a:gd name="T16" fmla="*/ 21 w 23"/>
                  <a:gd name="T17" fmla="*/ 26 h 32"/>
                  <a:gd name="T18" fmla="*/ 5 w 23"/>
                  <a:gd name="T19" fmla="*/ 1 h 32"/>
                  <a:gd name="T20" fmla="*/ 3 w 23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32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8" y="12"/>
                      <a:pt x="14" y="21"/>
                      <a:pt x="17" y="30"/>
                    </a:cubicBezTo>
                    <a:cubicBezTo>
                      <a:pt x="17" y="30"/>
                      <a:pt x="18" y="31"/>
                      <a:pt x="18" y="31"/>
                    </a:cubicBezTo>
                    <a:cubicBezTo>
                      <a:pt x="18" y="31"/>
                      <a:pt x="19" y="32"/>
                      <a:pt x="20" y="32"/>
                    </a:cubicBezTo>
                    <a:cubicBezTo>
                      <a:pt x="21" y="32"/>
                      <a:pt x="23" y="30"/>
                      <a:pt x="22" y="28"/>
                    </a:cubicBezTo>
                    <a:cubicBezTo>
                      <a:pt x="22" y="27"/>
                      <a:pt x="22" y="26"/>
                      <a:pt x="21" y="26"/>
                    </a:cubicBezTo>
                    <a:cubicBezTo>
                      <a:pt x="18" y="16"/>
                      <a:pt x="12" y="8"/>
                      <a:pt x="5" y="1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2" name="Freeform 139">
                <a:extLst>
                  <a:ext uri="{FF2B5EF4-FFF2-40B4-BE49-F238E27FC236}">
                    <a16:creationId xmlns:a16="http://schemas.microsoft.com/office/drawing/2014/main" xmlns="" id="{910E532F-F3FB-4AB4-B58F-7EE87A4B6C85}"/>
                  </a:ext>
                </a:extLst>
              </p:cNvPr>
              <p:cNvSpPr/>
              <p:nvPr/>
            </p:nvSpPr>
            <p:spPr bwMode="auto">
              <a:xfrm>
                <a:off x="3743325" y="3009900"/>
                <a:ext cx="46038" cy="58738"/>
              </a:xfrm>
              <a:custGeom>
                <a:avLst/>
                <a:gdLst>
                  <a:gd name="T0" fmla="*/ 3 w 21"/>
                  <a:gd name="T1" fmla="*/ 0 h 27"/>
                  <a:gd name="T2" fmla="*/ 1 w 21"/>
                  <a:gd name="T3" fmla="*/ 4 h 27"/>
                  <a:gd name="T4" fmla="*/ 14 w 21"/>
                  <a:gd name="T5" fmla="*/ 24 h 27"/>
                  <a:gd name="T6" fmla="*/ 16 w 21"/>
                  <a:gd name="T7" fmla="*/ 26 h 27"/>
                  <a:gd name="T8" fmla="*/ 17 w 21"/>
                  <a:gd name="T9" fmla="*/ 27 h 27"/>
                  <a:gd name="T10" fmla="*/ 19 w 21"/>
                  <a:gd name="T11" fmla="*/ 22 h 27"/>
                  <a:gd name="T12" fmla="*/ 18 w 21"/>
                  <a:gd name="T13" fmla="*/ 21 h 27"/>
                  <a:gd name="T14" fmla="*/ 6 w 21"/>
                  <a:gd name="T15" fmla="*/ 1 h 27"/>
                  <a:gd name="T16" fmla="*/ 3 w 21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">
                    <a:moveTo>
                      <a:pt x="3" y="0"/>
                    </a:moveTo>
                    <a:cubicBezTo>
                      <a:pt x="2" y="0"/>
                      <a:pt x="0" y="2"/>
                      <a:pt x="1" y="4"/>
                    </a:cubicBezTo>
                    <a:cubicBezTo>
                      <a:pt x="5" y="11"/>
                      <a:pt x="9" y="18"/>
                      <a:pt x="14" y="24"/>
                    </a:cubicBezTo>
                    <a:cubicBezTo>
                      <a:pt x="15" y="25"/>
                      <a:pt x="15" y="25"/>
                      <a:pt x="16" y="26"/>
                    </a:cubicBezTo>
                    <a:cubicBezTo>
                      <a:pt x="16" y="26"/>
                      <a:pt x="17" y="27"/>
                      <a:pt x="17" y="27"/>
                    </a:cubicBezTo>
                    <a:cubicBezTo>
                      <a:pt x="19" y="27"/>
                      <a:pt x="21" y="24"/>
                      <a:pt x="19" y="22"/>
                    </a:cubicBezTo>
                    <a:cubicBezTo>
                      <a:pt x="19" y="22"/>
                      <a:pt x="19" y="21"/>
                      <a:pt x="18" y="21"/>
                    </a:cubicBezTo>
                    <a:cubicBezTo>
                      <a:pt x="14" y="15"/>
                      <a:pt x="10" y="8"/>
                      <a:pt x="6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3" name="Freeform 140">
                <a:extLst>
                  <a:ext uri="{FF2B5EF4-FFF2-40B4-BE49-F238E27FC236}">
                    <a16:creationId xmlns:a16="http://schemas.microsoft.com/office/drawing/2014/main" xmlns="" id="{368D2B22-4BA5-43C7-A4C6-4852F3A61231}"/>
                  </a:ext>
                </a:extLst>
              </p:cNvPr>
              <p:cNvSpPr/>
              <p:nvPr/>
            </p:nvSpPr>
            <p:spPr bwMode="auto">
              <a:xfrm>
                <a:off x="3798888" y="3008313"/>
                <a:ext cx="39688" cy="30163"/>
              </a:xfrm>
              <a:custGeom>
                <a:avLst/>
                <a:gdLst>
                  <a:gd name="T0" fmla="*/ 4 w 18"/>
                  <a:gd name="T1" fmla="*/ 0 h 14"/>
                  <a:gd name="T2" fmla="*/ 3 w 18"/>
                  <a:gd name="T3" fmla="*/ 0 h 14"/>
                  <a:gd name="T4" fmla="*/ 3 w 18"/>
                  <a:gd name="T5" fmla="*/ 5 h 14"/>
                  <a:gd name="T6" fmla="*/ 10 w 18"/>
                  <a:gd name="T7" fmla="*/ 7 h 14"/>
                  <a:gd name="T8" fmla="*/ 13 w 18"/>
                  <a:gd name="T9" fmla="*/ 11 h 14"/>
                  <a:gd name="T10" fmla="*/ 13 w 18"/>
                  <a:gd name="T11" fmla="*/ 12 h 14"/>
                  <a:gd name="T12" fmla="*/ 15 w 18"/>
                  <a:gd name="T13" fmla="*/ 14 h 14"/>
                  <a:gd name="T14" fmla="*/ 18 w 18"/>
                  <a:gd name="T15" fmla="*/ 11 h 14"/>
                  <a:gd name="T16" fmla="*/ 18 w 18"/>
                  <a:gd name="T17" fmla="*/ 10 h 14"/>
                  <a:gd name="T18" fmla="*/ 18 w 18"/>
                  <a:gd name="T19" fmla="*/ 10 h 14"/>
                  <a:gd name="T20" fmla="*/ 14 w 18"/>
                  <a:gd name="T21" fmla="*/ 3 h 14"/>
                  <a:gd name="T22" fmla="*/ 9 w 18"/>
                  <a:gd name="T23" fmla="*/ 1 h 14"/>
                  <a:gd name="T24" fmla="*/ 5 w 18"/>
                  <a:gd name="T25" fmla="*/ 0 h 14"/>
                  <a:gd name="T26" fmla="*/ 4 w 18"/>
                  <a:gd name="T2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4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1" y="1"/>
                      <a:pt x="0" y="4"/>
                      <a:pt x="3" y="5"/>
                    </a:cubicBezTo>
                    <a:cubicBezTo>
                      <a:pt x="5" y="5"/>
                      <a:pt x="8" y="6"/>
                      <a:pt x="10" y="7"/>
                    </a:cubicBezTo>
                    <a:cubicBezTo>
                      <a:pt x="11" y="8"/>
                      <a:pt x="12" y="9"/>
                      <a:pt x="13" y="11"/>
                    </a:cubicBezTo>
                    <a:cubicBezTo>
                      <a:pt x="13" y="11"/>
                      <a:pt x="13" y="12"/>
                      <a:pt x="13" y="12"/>
                    </a:cubicBezTo>
                    <a:cubicBezTo>
                      <a:pt x="13" y="13"/>
                      <a:pt x="14" y="14"/>
                      <a:pt x="15" y="14"/>
                    </a:cubicBezTo>
                    <a:cubicBezTo>
                      <a:pt x="17" y="14"/>
                      <a:pt x="18" y="13"/>
                      <a:pt x="18" y="11"/>
                    </a:cubicBezTo>
                    <a:cubicBezTo>
                      <a:pt x="18" y="11"/>
                      <a:pt x="18" y="10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7" y="7"/>
                      <a:pt x="16" y="5"/>
                      <a:pt x="14" y="3"/>
                    </a:cubicBezTo>
                    <a:cubicBezTo>
                      <a:pt x="12" y="2"/>
                      <a:pt x="10" y="1"/>
                      <a:pt x="9" y="1"/>
                    </a:cubicBezTo>
                    <a:cubicBezTo>
                      <a:pt x="7" y="0"/>
                      <a:pt x="6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4" name="Freeform 141">
                <a:extLst>
                  <a:ext uri="{FF2B5EF4-FFF2-40B4-BE49-F238E27FC236}">
                    <a16:creationId xmlns:a16="http://schemas.microsoft.com/office/drawing/2014/main" xmlns="" id="{E3CDA8BB-6304-4B77-BD24-6CFE577F5ECC}"/>
                  </a:ext>
                </a:extLst>
              </p:cNvPr>
              <p:cNvSpPr/>
              <p:nvPr/>
            </p:nvSpPr>
            <p:spPr bwMode="auto">
              <a:xfrm>
                <a:off x="3849688" y="2984500"/>
                <a:ext cx="12700" cy="12700"/>
              </a:xfrm>
              <a:custGeom>
                <a:avLst/>
                <a:gdLst>
                  <a:gd name="T0" fmla="*/ 3 w 6"/>
                  <a:gd name="T1" fmla="*/ 0 h 6"/>
                  <a:gd name="T2" fmla="*/ 2 w 6"/>
                  <a:gd name="T3" fmla="*/ 1 h 6"/>
                  <a:gd name="T4" fmla="*/ 2 w 6"/>
                  <a:gd name="T5" fmla="*/ 5 h 6"/>
                  <a:gd name="T6" fmla="*/ 3 w 6"/>
                  <a:gd name="T7" fmla="*/ 6 h 6"/>
                  <a:gd name="T8" fmla="*/ 5 w 6"/>
                  <a:gd name="T9" fmla="*/ 6 h 6"/>
                  <a:gd name="T10" fmla="*/ 5 w 6"/>
                  <a:gd name="T11" fmla="*/ 1 h 6"/>
                  <a:gd name="T12" fmla="*/ 3 w 6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cubicBezTo>
                      <a:pt x="3" y="0"/>
                      <a:pt x="2" y="0"/>
                      <a:pt x="2" y="1"/>
                    </a:cubicBezTo>
                    <a:cubicBezTo>
                      <a:pt x="0" y="2"/>
                      <a:pt x="0" y="4"/>
                      <a:pt x="2" y="5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6" y="5"/>
                      <a:pt x="6" y="2"/>
                      <a:pt x="5" y="1"/>
                    </a:cubicBezTo>
                    <a:cubicBezTo>
                      <a:pt x="4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5" name="Freeform 142">
                <a:extLst>
                  <a:ext uri="{FF2B5EF4-FFF2-40B4-BE49-F238E27FC236}">
                    <a16:creationId xmlns:a16="http://schemas.microsoft.com/office/drawing/2014/main" xmlns="" id="{1DFDC29B-83B5-4148-852C-C51E8010B3C7}"/>
                  </a:ext>
                </a:extLst>
              </p:cNvPr>
              <p:cNvSpPr/>
              <p:nvPr/>
            </p:nvSpPr>
            <p:spPr bwMode="auto">
              <a:xfrm>
                <a:off x="2771775" y="2260600"/>
                <a:ext cx="34925" cy="88900"/>
              </a:xfrm>
              <a:custGeom>
                <a:avLst/>
                <a:gdLst>
                  <a:gd name="T0" fmla="*/ 3 w 16"/>
                  <a:gd name="T1" fmla="*/ 0 h 41"/>
                  <a:gd name="T2" fmla="*/ 3 w 16"/>
                  <a:gd name="T3" fmla="*/ 0 h 41"/>
                  <a:gd name="T4" fmla="*/ 1 w 16"/>
                  <a:gd name="T5" fmla="*/ 4 h 41"/>
                  <a:gd name="T6" fmla="*/ 1 w 16"/>
                  <a:gd name="T7" fmla="*/ 6 h 41"/>
                  <a:gd name="T8" fmla="*/ 11 w 16"/>
                  <a:gd name="T9" fmla="*/ 39 h 41"/>
                  <a:gd name="T10" fmla="*/ 13 w 16"/>
                  <a:gd name="T11" fmla="*/ 41 h 41"/>
                  <a:gd name="T12" fmla="*/ 16 w 16"/>
                  <a:gd name="T13" fmla="*/ 37 h 41"/>
                  <a:gd name="T14" fmla="*/ 9 w 16"/>
                  <a:gd name="T15" fmla="*/ 13 h 41"/>
                  <a:gd name="T16" fmla="*/ 6 w 16"/>
                  <a:gd name="T17" fmla="*/ 4 h 41"/>
                  <a:gd name="T18" fmla="*/ 6 w 16"/>
                  <a:gd name="T19" fmla="*/ 2 h 41"/>
                  <a:gd name="T20" fmla="*/ 3 w 16"/>
                  <a:gd name="T2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41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1" y="4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4" y="17"/>
                      <a:pt x="8" y="28"/>
                      <a:pt x="11" y="39"/>
                    </a:cubicBezTo>
                    <a:cubicBezTo>
                      <a:pt x="11" y="40"/>
                      <a:pt x="12" y="41"/>
                      <a:pt x="13" y="41"/>
                    </a:cubicBezTo>
                    <a:cubicBezTo>
                      <a:pt x="15" y="41"/>
                      <a:pt x="16" y="39"/>
                      <a:pt x="16" y="37"/>
                    </a:cubicBezTo>
                    <a:cubicBezTo>
                      <a:pt x="14" y="29"/>
                      <a:pt x="11" y="21"/>
                      <a:pt x="9" y="13"/>
                    </a:cubicBezTo>
                    <a:cubicBezTo>
                      <a:pt x="8" y="10"/>
                      <a:pt x="7" y="7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6" name="Freeform 143">
                <a:extLst>
                  <a:ext uri="{FF2B5EF4-FFF2-40B4-BE49-F238E27FC236}">
                    <a16:creationId xmlns:a16="http://schemas.microsoft.com/office/drawing/2014/main" xmlns="" id="{054EE600-13AB-45B9-A562-4D970FFAEA2F}"/>
                  </a:ext>
                </a:extLst>
              </p:cNvPr>
              <p:cNvSpPr/>
              <p:nvPr/>
            </p:nvSpPr>
            <p:spPr bwMode="auto">
              <a:xfrm>
                <a:off x="2806700" y="2300288"/>
                <a:ext cx="17463" cy="26988"/>
              </a:xfrm>
              <a:custGeom>
                <a:avLst/>
                <a:gdLst>
                  <a:gd name="T0" fmla="*/ 3 w 8"/>
                  <a:gd name="T1" fmla="*/ 0 h 13"/>
                  <a:gd name="T2" fmla="*/ 0 w 8"/>
                  <a:gd name="T3" fmla="*/ 2 h 13"/>
                  <a:gd name="T4" fmla="*/ 0 w 8"/>
                  <a:gd name="T5" fmla="*/ 4 h 13"/>
                  <a:gd name="T6" fmla="*/ 3 w 8"/>
                  <a:gd name="T7" fmla="*/ 11 h 13"/>
                  <a:gd name="T8" fmla="*/ 5 w 8"/>
                  <a:gd name="T9" fmla="*/ 13 h 13"/>
                  <a:gd name="T10" fmla="*/ 7 w 8"/>
                  <a:gd name="T11" fmla="*/ 12 h 13"/>
                  <a:gd name="T12" fmla="*/ 8 w 8"/>
                  <a:gd name="T13" fmla="*/ 9 h 13"/>
                  <a:gd name="T14" fmla="*/ 7 w 8"/>
                  <a:gd name="T15" fmla="*/ 7 h 13"/>
                  <a:gd name="T16" fmla="*/ 5 w 8"/>
                  <a:gd name="T17" fmla="*/ 1 h 13"/>
                  <a:gd name="T18" fmla="*/ 3 w 8"/>
                  <a:gd name="T1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13">
                    <a:moveTo>
                      <a:pt x="3" y="0"/>
                    </a:moveTo>
                    <a:cubicBezTo>
                      <a:pt x="2" y="0"/>
                      <a:pt x="0" y="0"/>
                      <a:pt x="0" y="2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1" y="6"/>
                      <a:pt x="2" y="9"/>
                      <a:pt x="3" y="11"/>
                    </a:cubicBezTo>
                    <a:cubicBezTo>
                      <a:pt x="3" y="12"/>
                      <a:pt x="4" y="13"/>
                      <a:pt x="5" y="13"/>
                    </a:cubicBezTo>
                    <a:cubicBezTo>
                      <a:pt x="6" y="13"/>
                      <a:pt x="6" y="12"/>
                      <a:pt x="7" y="12"/>
                    </a:cubicBezTo>
                    <a:cubicBezTo>
                      <a:pt x="8" y="11"/>
                      <a:pt x="8" y="10"/>
                      <a:pt x="8" y="9"/>
                    </a:cubicBezTo>
                    <a:cubicBezTo>
                      <a:pt x="7" y="8"/>
                      <a:pt x="7" y="8"/>
                      <a:pt x="7" y="7"/>
                    </a:cubicBezTo>
                    <a:cubicBezTo>
                      <a:pt x="6" y="5"/>
                      <a:pt x="6" y="3"/>
                      <a:pt x="5" y="1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7" name="Freeform 144">
                <a:extLst>
                  <a:ext uri="{FF2B5EF4-FFF2-40B4-BE49-F238E27FC236}">
                    <a16:creationId xmlns:a16="http://schemas.microsoft.com/office/drawing/2014/main" xmlns="" id="{E788DC48-663C-4DED-AA88-CBA74AB1A038}"/>
                  </a:ext>
                </a:extLst>
              </p:cNvPr>
              <p:cNvSpPr/>
              <p:nvPr/>
            </p:nvSpPr>
            <p:spPr bwMode="auto">
              <a:xfrm>
                <a:off x="3698875" y="2368550"/>
                <a:ext cx="19050" cy="65088"/>
              </a:xfrm>
              <a:custGeom>
                <a:avLst/>
                <a:gdLst>
                  <a:gd name="T0" fmla="*/ 3 w 9"/>
                  <a:gd name="T1" fmla="*/ 0 h 30"/>
                  <a:gd name="T2" fmla="*/ 1 w 9"/>
                  <a:gd name="T3" fmla="*/ 4 h 30"/>
                  <a:gd name="T4" fmla="*/ 1 w 9"/>
                  <a:gd name="T5" fmla="*/ 6 h 30"/>
                  <a:gd name="T6" fmla="*/ 3 w 9"/>
                  <a:gd name="T7" fmla="*/ 20 h 30"/>
                  <a:gd name="T8" fmla="*/ 3 w 9"/>
                  <a:gd name="T9" fmla="*/ 28 h 30"/>
                  <a:gd name="T10" fmla="*/ 6 w 9"/>
                  <a:gd name="T11" fmla="*/ 30 h 30"/>
                  <a:gd name="T12" fmla="*/ 9 w 9"/>
                  <a:gd name="T13" fmla="*/ 26 h 30"/>
                  <a:gd name="T14" fmla="*/ 8 w 9"/>
                  <a:gd name="T15" fmla="*/ 14 h 30"/>
                  <a:gd name="T16" fmla="*/ 6 w 9"/>
                  <a:gd name="T17" fmla="*/ 4 h 30"/>
                  <a:gd name="T18" fmla="*/ 5 w 9"/>
                  <a:gd name="T19" fmla="*/ 2 h 30"/>
                  <a:gd name="T20" fmla="*/ 3 w 9"/>
                  <a:gd name="T2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30">
                    <a:moveTo>
                      <a:pt x="3" y="0"/>
                    </a:moveTo>
                    <a:cubicBezTo>
                      <a:pt x="1" y="0"/>
                      <a:pt x="0" y="2"/>
                      <a:pt x="1" y="4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3" y="11"/>
                      <a:pt x="3" y="15"/>
                      <a:pt x="3" y="20"/>
                    </a:cubicBezTo>
                    <a:cubicBezTo>
                      <a:pt x="3" y="23"/>
                      <a:pt x="3" y="25"/>
                      <a:pt x="3" y="28"/>
                    </a:cubicBezTo>
                    <a:cubicBezTo>
                      <a:pt x="4" y="29"/>
                      <a:pt x="5" y="30"/>
                      <a:pt x="6" y="30"/>
                    </a:cubicBezTo>
                    <a:cubicBezTo>
                      <a:pt x="7" y="30"/>
                      <a:pt x="9" y="28"/>
                      <a:pt x="9" y="26"/>
                    </a:cubicBezTo>
                    <a:cubicBezTo>
                      <a:pt x="8" y="22"/>
                      <a:pt x="8" y="18"/>
                      <a:pt x="8" y="14"/>
                    </a:cubicBezTo>
                    <a:cubicBezTo>
                      <a:pt x="7" y="11"/>
                      <a:pt x="7" y="7"/>
                      <a:pt x="6" y="4"/>
                    </a:cubicBezTo>
                    <a:cubicBezTo>
                      <a:pt x="6" y="3"/>
                      <a:pt x="5" y="2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8" name="Freeform 145">
                <a:extLst>
                  <a:ext uri="{FF2B5EF4-FFF2-40B4-BE49-F238E27FC236}">
                    <a16:creationId xmlns:a16="http://schemas.microsoft.com/office/drawing/2014/main" xmlns="" id="{C254317C-A453-486F-B6AD-2870CEB6FBE8}"/>
                  </a:ext>
                </a:extLst>
              </p:cNvPr>
              <p:cNvSpPr/>
              <p:nvPr/>
            </p:nvSpPr>
            <p:spPr bwMode="auto">
              <a:xfrm>
                <a:off x="3729038" y="2366963"/>
                <a:ext cx="15875" cy="87313"/>
              </a:xfrm>
              <a:custGeom>
                <a:avLst/>
                <a:gdLst>
                  <a:gd name="T0" fmla="*/ 3 w 8"/>
                  <a:gd name="T1" fmla="*/ 0 h 41"/>
                  <a:gd name="T2" fmla="*/ 0 w 8"/>
                  <a:gd name="T3" fmla="*/ 4 h 41"/>
                  <a:gd name="T4" fmla="*/ 1 w 8"/>
                  <a:gd name="T5" fmla="*/ 6 h 41"/>
                  <a:gd name="T6" fmla="*/ 1 w 8"/>
                  <a:gd name="T7" fmla="*/ 12 h 41"/>
                  <a:gd name="T8" fmla="*/ 2 w 8"/>
                  <a:gd name="T9" fmla="*/ 38 h 41"/>
                  <a:gd name="T10" fmla="*/ 2 w 8"/>
                  <a:gd name="T11" fmla="*/ 38 h 41"/>
                  <a:gd name="T12" fmla="*/ 4 w 8"/>
                  <a:gd name="T13" fmla="*/ 41 h 41"/>
                  <a:gd name="T14" fmla="*/ 7 w 8"/>
                  <a:gd name="T15" fmla="*/ 38 h 41"/>
                  <a:gd name="T16" fmla="*/ 7 w 8"/>
                  <a:gd name="T17" fmla="*/ 35 h 41"/>
                  <a:gd name="T18" fmla="*/ 7 w 8"/>
                  <a:gd name="T19" fmla="*/ 11 h 41"/>
                  <a:gd name="T20" fmla="*/ 6 w 8"/>
                  <a:gd name="T21" fmla="*/ 6 h 41"/>
                  <a:gd name="T22" fmla="*/ 5 w 8"/>
                  <a:gd name="T23" fmla="*/ 2 h 41"/>
                  <a:gd name="T24" fmla="*/ 3 w 8"/>
                  <a:gd name="T2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41">
                    <a:moveTo>
                      <a:pt x="3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4"/>
                      <a:pt x="1" y="5"/>
                      <a:pt x="1" y="6"/>
                    </a:cubicBezTo>
                    <a:cubicBezTo>
                      <a:pt x="1" y="8"/>
                      <a:pt x="1" y="10"/>
                      <a:pt x="1" y="12"/>
                    </a:cubicBezTo>
                    <a:cubicBezTo>
                      <a:pt x="2" y="21"/>
                      <a:pt x="2" y="29"/>
                      <a:pt x="2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1" y="40"/>
                      <a:pt x="3" y="41"/>
                      <a:pt x="4" y="41"/>
                    </a:cubicBezTo>
                    <a:cubicBezTo>
                      <a:pt x="5" y="41"/>
                      <a:pt x="7" y="40"/>
                      <a:pt x="7" y="38"/>
                    </a:cubicBezTo>
                    <a:cubicBezTo>
                      <a:pt x="7" y="37"/>
                      <a:pt x="7" y="36"/>
                      <a:pt x="7" y="35"/>
                    </a:cubicBezTo>
                    <a:cubicBezTo>
                      <a:pt x="8" y="27"/>
                      <a:pt x="7" y="19"/>
                      <a:pt x="7" y="11"/>
                    </a:cubicBezTo>
                    <a:cubicBezTo>
                      <a:pt x="6" y="10"/>
                      <a:pt x="6" y="8"/>
                      <a:pt x="6" y="6"/>
                    </a:cubicBezTo>
                    <a:cubicBezTo>
                      <a:pt x="6" y="5"/>
                      <a:pt x="6" y="4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69" name="Freeform 146">
                <a:extLst>
                  <a:ext uri="{FF2B5EF4-FFF2-40B4-BE49-F238E27FC236}">
                    <a16:creationId xmlns:a16="http://schemas.microsoft.com/office/drawing/2014/main" xmlns="" id="{AB4FD950-07CC-4F86-AE46-E6229B0ACC53}"/>
                  </a:ext>
                </a:extLst>
              </p:cNvPr>
              <p:cNvSpPr/>
              <p:nvPr/>
            </p:nvSpPr>
            <p:spPr bwMode="auto">
              <a:xfrm>
                <a:off x="3760788" y="2351088"/>
                <a:ext cx="19050" cy="63500"/>
              </a:xfrm>
              <a:custGeom>
                <a:avLst/>
                <a:gdLst>
                  <a:gd name="T0" fmla="*/ 6 w 9"/>
                  <a:gd name="T1" fmla="*/ 0 h 29"/>
                  <a:gd name="T2" fmla="*/ 4 w 9"/>
                  <a:gd name="T3" fmla="*/ 1 h 29"/>
                  <a:gd name="T4" fmla="*/ 1 w 9"/>
                  <a:gd name="T5" fmla="*/ 13 h 29"/>
                  <a:gd name="T6" fmla="*/ 0 w 9"/>
                  <a:gd name="T7" fmla="*/ 16 h 29"/>
                  <a:gd name="T8" fmla="*/ 0 w 9"/>
                  <a:gd name="T9" fmla="*/ 27 h 29"/>
                  <a:gd name="T10" fmla="*/ 3 w 9"/>
                  <a:gd name="T11" fmla="*/ 29 h 29"/>
                  <a:gd name="T12" fmla="*/ 5 w 9"/>
                  <a:gd name="T13" fmla="*/ 27 h 29"/>
                  <a:gd name="T14" fmla="*/ 6 w 9"/>
                  <a:gd name="T15" fmla="*/ 14 h 29"/>
                  <a:gd name="T16" fmla="*/ 9 w 9"/>
                  <a:gd name="T17" fmla="*/ 3 h 29"/>
                  <a:gd name="T18" fmla="*/ 8 w 9"/>
                  <a:gd name="T19" fmla="*/ 0 h 29"/>
                  <a:gd name="T20" fmla="*/ 6 w 9"/>
                  <a:gd name="T2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29">
                    <a:moveTo>
                      <a:pt x="6" y="0"/>
                    </a:moveTo>
                    <a:cubicBezTo>
                      <a:pt x="5" y="0"/>
                      <a:pt x="4" y="0"/>
                      <a:pt x="4" y="1"/>
                    </a:cubicBezTo>
                    <a:cubicBezTo>
                      <a:pt x="3" y="5"/>
                      <a:pt x="2" y="9"/>
                      <a:pt x="1" y="13"/>
                    </a:cubicBezTo>
                    <a:cubicBezTo>
                      <a:pt x="1" y="14"/>
                      <a:pt x="1" y="15"/>
                      <a:pt x="0" y="16"/>
                    </a:cubicBezTo>
                    <a:cubicBezTo>
                      <a:pt x="0" y="20"/>
                      <a:pt x="0" y="23"/>
                      <a:pt x="0" y="27"/>
                    </a:cubicBezTo>
                    <a:cubicBezTo>
                      <a:pt x="0" y="28"/>
                      <a:pt x="2" y="29"/>
                      <a:pt x="3" y="29"/>
                    </a:cubicBezTo>
                    <a:cubicBezTo>
                      <a:pt x="4" y="29"/>
                      <a:pt x="5" y="28"/>
                      <a:pt x="5" y="27"/>
                    </a:cubicBezTo>
                    <a:cubicBezTo>
                      <a:pt x="5" y="22"/>
                      <a:pt x="6" y="18"/>
                      <a:pt x="6" y="14"/>
                    </a:cubicBezTo>
                    <a:cubicBezTo>
                      <a:pt x="7" y="10"/>
                      <a:pt x="8" y="7"/>
                      <a:pt x="9" y="3"/>
                    </a:cubicBezTo>
                    <a:cubicBezTo>
                      <a:pt x="9" y="2"/>
                      <a:pt x="9" y="1"/>
                      <a:pt x="8" y="0"/>
                    </a:cubicBezTo>
                    <a:cubicBezTo>
                      <a:pt x="8" y="0"/>
                      <a:pt x="7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rgbClr val="002060"/>
                  </a:solidFill>
                </a:endParaRPr>
              </a:p>
            </p:txBody>
          </p:sp>
        </p:grpSp>
      </p:grpSp>
      <p:cxnSp>
        <p:nvCxnSpPr>
          <p:cNvPr id="189" name="直接连接符 19">
            <a:extLst>
              <a:ext uri="{FF2B5EF4-FFF2-40B4-BE49-F238E27FC236}">
                <a16:creationId xmlns:a16="http://schemas.microsoft.com/office/drawing/2014/main" xmlns="" id="{50D20139-9108-4FDD-964E-A74072510A9F}"/>
              </a:ext>
            </a:extLst>
          </p:cNvPr>
          <p:cNvCxnSpPr/>
          <p:nvPr/>
        </p:nvCxnSpPr>
        <p:spPr>
          <a:xfrm>
            <a:off x="2104555" y="998432"/>
            <a:ext cx="7982889" cy="0"/>
          </a:xfrm>
          <a:prstGeom prst="line">
            <a:avLst/>
          </a:prstGeom>
          <a:ln w="95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9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6767433-8A3C-49D7-89AB-CDCDA34B7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8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單據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72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319730" y="1189910"/>
            <a:ext cx="4325223" cy="5668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800" dirty="0">
                <a:latin typeface="+mn-ea"/>
              </a:rPr>
              <a:t>客戶名稱</a:t>
            </a:r>
            <a:endParaRPr lang="en-US" altLang="zh-TW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800" dirty="0">
                <a:latin typeface="+mn-ea"/>
                <a:cs typeface="Times New Roman" panose="02020603050405020304" pitchFamily="18" charset="0"/>
              </a:rPr>
              <a:t>包裝版本、版次</a:t>
            </a:r>
            <a:endParaRPr lang="en-US" altLang="zh-TW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3.LOT Number</a:t>
            </a: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TW" altLang="en-US" sz="2800" dirty="0">
                <a:latin typeface="+mn-ea"/>
              </a:rPr>
              <a:t>手套款式與材質編號</a:t>
            </a:r>
            <a:endParaRPr lang="en-US" altLang="zh-TW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5.PO Number</a:t>
            </a: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6.AQL</a:t>
            </a: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7.PCS</a:t>
            </a:r>
            <a:r>
              <a:rPr lang="zh-TW" altLang="en-US" sz="2800" dirty="0">
                <a:latin typeface="+mn-ea"/>
              </a:rPr>
              <a:t>與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CTN</a:t>
            </a:r>
            <a:r>
              <a:rPr lang="zh-TW" altLang="en-US" sz="2800" dirty="0">
                <a:latin typeface="+mn-ea"/>
              </a:rPr>
              <a:t>的數量與總數</a:t>
            </a:r>
            <a:endParaRPr lang="en-US" altLang="zh-TW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zh-TW" altLang="en-US" sz="2800" dirty="0">
                <a:latin typeface="+mn-ea"/>
              </a:rPr>
              <a:t>備註</a:t>
            </a:r>
            <a:endParaRPr lang="en-US" altLang="zh-TW" sz="2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zh-TW" altLang="en-US" sz="2000" dirty="0">
              <a:latin typeface="+mn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94" b="10098"/>
          <a:stretch/>
        </p:blipFill>
        <p:spPr>
          <a:xfrm>
            <a:off x="6096000" y="178300"/>
            <a:ext cx="5566770" cy="650140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319730" y="178300"/>
            <a:ext cx="2262158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製造單</a:t>
            </a:r>
          </a:p>
        </p:txBody>
      </p:sp>
    </p:spTree>
    <p:extLst>
      <p:ext uri="{BB962C8B-B14F-4D97-AF65-F5344CB8AC3E}">
        <p14:creationId xmlns:p14="http://schemas.microsoft.com/office/powerpoint/2010/main" val="387530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59" b="2251"/>
          <a:stretch/>
        </p:blipFill>
        <p:spPr bwMode="auto">
          <a:xfrm>
            <a:off x="2199001" y="1135262"/>
            <a:ext cx="8753735" cy="554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173003" y="180690"/>
            <a:ext cx="3647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包材採購單</a:t>
            </a:r>
          </a:p>
        </p:txBody>
      </p:sp>
    </p:spTree>
    <p:extLst>
      <p:ext uri="{BB962C8B-B14F-4D97-AF65-F5344CB8AC3E}">
        <p14:creationId xmlns:p14="http://schemas.microsoft.com/office/powerpoint/2010/main" val="71961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1607468" y="201184"/>
            <a:ext cx="6912768" cy="938073"/>
          </a:xfrm>
          <a:prstGeom prst="rect">
            <a:avLst/>
          </a:prstGeom>
        </p:spPr>
        <p:txBody>
          <a:bodyPr/>
          <a:lstStyle/>
          <a:p>
            <a:pPr defTabSz="914400">
              <a:spcBef>
                <a:spcPct val="0"/>
              </a:spcBef>
              <a:defRPr/>
            </a:pPr>
            <a:r>
              <a:rPr lang="zh-TW" altLang="en-US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越南廠總部人員訓練</a:t>
            </a:r>
            <a:r>
              <a:rPr lang="en-US" altLang="zh-TW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-</a:t>
            </a:r>
            <a:r>
              <a:rPr lang="zh-TW" altLang="en-US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生管部</a:t>
            </a:r>
            <a:endParaRPr lang="en-US" altLang="zh-TW" sz="40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defTabSz="914400">
              <a:spcBef>
                <a:spcPct val="0"/>
              </a:spcBef>
              <a:defRPr/>
            </a:pPr>
            <a:endParaRPr lang="zh-TW" altLang="en-US" sz="41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57301" y="999272"/>
            <a:ext cx="10455728" cy="5394073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numCol="2" rtlCol="0" anchor="ctr"/>
          <a:lstStyle/>
          <a:p>
            <a:pPr algn="just" hangingPunct="0">
              <a:lnSpc>
                <a:spcPct val="150000"/>
              </a:lnSpc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大綱內容：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生管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排單作業</a:t>
            </a: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手套樣品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大貨樣和樣品單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algn="just" hangingPunct="0">
              <a:lnSpc>
                <a:spcPct val="150000"/>
              </a:lnSpc>
            </a:pP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的分發通知</a:t>
            </a: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驗貨計畫表的擬定通知</a:t>
            </a: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不流動庫存報表</a:t>
            </a: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包裝包材類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圖稿設計、包材樣品、下單採購的作業</a:t>
            </a: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包裝方式介紹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外購手套作業</a:t>
            </a: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包裝成本的計算</a:t>
            </a:r>
          </a:p>
          <a:p>
            <a:pPr marL="285750" indent="-285750" algn="just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相關業務提問之答覆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裝櫃量、裝櫃報告、樣品運費、剩餘包材使用、材積試裝確認、打棧板評估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6437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1FC6C1A-21FD-4A41-A6B4-C99FD6A7AC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關務部門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26991B0-501A-4567-8564-9382B5373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50062" y="4368174"/>
            <a:ext cx="2481579" cy="2250404"/>
          </a:xfrm>
        </p:spPr>
        <p:txBody>
          <a:bodyPr>
            <a:no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詹惠茹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謝雅芳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黃郁清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95087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FFECCB3-9977-453E-8E1E-030A487C0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ea typeface="標楷體" panose="03000509000000000000" pitchFamily="65" charset="-120"/>
              </a:rPr>
              <a:t>關務部門介紹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A5F07DC-7B2E-40DA-BC98-896B4D8D4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768" y="1708484"/>
            <a:ext cx="10515600" cy="5149516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負責</a:t>
            </a:r>
            <a:r>
              <a:rPr lang="en-US" altLang="zh-TW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Shipping</a:t>
            </a:r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業務跟催處理</a:t>
            </a:r>
            <a:endParaRPr lang="en-US" altLang="zh-TW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進出口通關報關操作、製作進出口文件</a:t>
            </a:r>
            <a:endParaRPr lang="en-US" altLang="zh-TW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負責核銷帳務相關之工作</a:t>
            </a:r>
            <a:endParaRPr lang="en-US" altLang="zh-TW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運輸諮詢</a:t>
            </a:r>
            <a:endParaRPr lang="en-US" altLang="zh-TW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產地證的申請</a:t>
            </a:r>
            <a:r>
              <a:rPr lang="ja-JP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ヽ保險</a:t>
            </a:r>
            <a:r>
              <a:rPr lang="zh-TW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及產品的檢疫證明或許可證</a:t>
            </a:r>
            <a:endParaRPr lang="en-US" altLang="zh-TW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3787689A-A06D-4C16-932D-0FBE3FA596FC}"/>
              </a:ext>
            </a:extLst>
          </p:cNvPr>
          <p:cNvGrpSpPr/>
          <p:nvPr/>
        </p:nvGrpSpPr>
        <p:grpSpPr>
          <a:xfrm>
            <a:off x="7142774" y="1888430"/>
            <a:ext cx="4953236" cy="4102100"/>
            <a:chOff x="7142774" y="1888430"/>
            <a:chExt cx="4953236" cy="4102100"/>
          </a:xfrm>
        </p:grpSpPr>
        <p:sp>
          <p:nvSpPr>
            <p:cNvPr id="8" name="流程圖: 替代程序 7">
              <a:extLst>
                <a:ext uri="{FF2B5EF4-FFF2-40B4-BE49-F238E27FC236}">
                  <a16:creationId xmlns:a16="http://schemas.microsoft.com/office/drawing/2014/main" xmlns="" id="{6C563BB9-349D-4005-B9C7-8C3A0E823A6E}"/>
                </a:ext>
              </a:extLst>
            </p:cNvPr>
            <p:cNvSpPr/>
            <p:nvPr/>
          </p:nvSpPr>
          <p:spPr>
            <a:xfrm>
              <a:off x="9695367" y="1888430"/>
              <a:ext cx="2400643" cy="4102100"/>
            </a:xfrm>
            <a:prstGeom prst="flowChartAlternateProcess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xmlns="" id="{B112D00E-733A-47A7-800B-50CBE94705D8}"/>
                </a:ext>
              </a:extLst>
            </p:cNvPr>
            <p:cNvGrpSpPr/>
            <p:nvPr/>
          </p:nvGrpSpPr>
          <p:grpSpPr>
            <a:xfrm>
              <a:off x="7142774" y="1888430"/>
              <a:ext cx="4883445" cy="4102100"/>
              <a:chOff x="7234326" y="2428065"/>
              <a:chExt cx="4883445" cy="4102100"/>
            </a:xfrm>
          </p:grpSpPr>
          <p:sp>
            <p:nvSpPr>
              <p:cNvPr id="4" name="流程圖: 替代程序 3">
                <a:extLst>
                  <a:ext uri="{FF2B5EF4-FFF2-40B4-BE49-F238E27FC236}">
                    <a16:creationId xmlns:a16="http://schemas.microsoft.com/office/drawing/2014/main" xmlns="" id="{879AB5EF-167A-4F1E-83E5-CF2A9B67D5AE}"/>
                  </a:ext>
                </a:extLst>
              </p:cNvPr>
              <p:cNvSpPr/>
              <p:nvPr/>
            </p:nvSpPr>
            <p:spPr>
              <a:xfrm>
                <a:off x="7234326" y="2428065"/>
                <a:ext cx="2400643" cy="4102100"/>
              </a:xfrm>
              <a:prstGeom prst="flowChartAlternateProcess">
                <a:avLst/>
              </a:prstGeom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xmlns="" id="{292FE86D-7D96-48B6-9F75-0A18D4C069FB}"/>
                  </a:ext>
                </a:extLst>
              </p:cNvPr>
              <p:cNvSpPr txBox="1"/>
              <p:nvPr/>
            </p:nvSpPr>
            <p:spPr>
              <a:xfrm>
                <a:off x="7386276" y="2678546"/>
                <a:ext cx="2096741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zh-TW" altLang="en-US" sz="3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內部</a:t>
                </a:r>
                <a:endParaRPr lang="en-US" altLang="zh-TW" sz="3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just"/>
                <a:endParaRPr lang="en-US" altLang="zh-TW" sz="3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just"/>
                <a:r>
                  <a:rPr lang="zh-TW" altLang="en-US" sz="3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排程人員與包裝部門的橋樑</a:t>
                </a:r>
              </a:p>
            </p:txBody>
          </p:sp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xmlns="" id="{80105919-103E-4029-9417-838A556C20E5}"/>
                  </a:ext>
                </a:extLst>
              </p:cNvPr>
              <p:cNvSpPr txBox="1"/>
              <p:nvPr/>
            </p:nvSpPr>
            <p:spPr>
              <a:xfrm>
                <a:off x="9856709" y="2678546"/>
                <a:ext cx="226106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ja-JP" altLang="en-US" sz="3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外部</a:t>
                </a:r>
                <a:endParaRPr lang="en-US" altLang="ja-JP" sz="3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just"/>
                <a:endParaRPr lang="en-US" altLang="ja-JP" sz="3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just"/>
                <a:r>
                  <a:rPr lang="ja-JP" altLang="en-US" sz="3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貨代ヽ船公司ヽ託運公司或是快遞</a:t>
                </a:r>
                <a:endParaRPr lang="zh-TW" altLang="en-US" sz="3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6638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F1132A5-43C3-4252-A911-D8019418B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72674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委外工作－海明公司</a:t>
            </a:r>
          </a:p>
        </p:txBody>
      </p:sp>
      <p:pic>
        <p:nvPicPr>
          <p:cNvPr id="5" name="圖片 4" descr="一張含有 建築物, 個人, 室外, 地面 的圖片&#10;&#10;自動產生的描述">
            <a:extLst>
              <a:ext uri="{FF2B5EF4-FFF2-40B4-BE49-F238E27FC236}">
                <a16:creationId xmlns:a16="http://schemas.microsoft.com/office/drawing/2014/main" xmlns="" id="{AA14DFD0-AADD-4E6E-B66F-6BDA287F92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5" b="6270"/>
          <a:stretch/>
        </p:blipFill>
        <p:spPr>
          <a:xfrm>
            <a:off x="6858000" y="1255059"/>
            <a:ext cx="4572000" cy="551233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02853752-4C8E-42FF-A1A6-B83939F0513B}"/>
              </a:ext>
            </a:extLst>
          </p:cNvPr>
          <p:cNvSpPr txBox="1"/>
          <p:nvPr/>
        </p:nvSpPr>
        <p:spPr>
          <a:xfrm>
            <a:off x="1257300" y="1749067"/>
            <a:ext cx="53071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海明貿易責任有限公司是一間提供各項物流服務的供應商，也為各企業提供進出口報關的服務</a:t>
            </a:r>
            <a:r>
              <a:rPr lang="zh-TW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ja-JP" sz="3200" dirty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58F9B23E-1576-4309-8E4C-D520716EC58A}"/>
              </a:ext>
            </a:extLst>
          </p:cNvPr>
          <p:cNvSpPr txBox="1"/>
          <p:nvPr/>
        </p:nvSpPr>
        <p:spPr>
          <a:xfrm>
            <a:off x="1169894" y="3995678"/>
            <a:ext cx="53071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p"/>
            </a:pPr>
            <a:r>
              <a:rPr lang="ja-JP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貨櫃部門</a:t>
            </a:r>
            <a:endParaRPr lang="en-US" altLang="ja-JP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ja-JP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報關部門</a:t>
            </a:r>
            <a:endParaRPr lang="en-US" altLang="ja-JP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ja-JP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產地證及用量表部門</a:t>
            </a:r>
            <a:endParaRPr lang="en-US" altLang="ja-JP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ja-JP" altLang="en-US" sz="36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會計部門</a:t>
            </a:r>
            <a:endParaRPr lang="zh-TW" altLang="en-US" sz="360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71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463D6BD-7E58-4A40-A842-AFB9F1C5E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實習工作</a:t>
            </a:r>
          </a:p>
        </p:txBody>
      </p:sp>
    </p:spTree>
    <p:extLst>
      <p:ext uri="{BB962C8B-B14F-4D97-AF65-F5344CB8AC3E}">
        <p14:creationId xmlns:p14="http://schemas.microsoft.com/office/powerpoint/2010/main" val="14390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98519A3-C2BC-453A-94F4-439329370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確認貨櫃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D6D0CFE9-0271-4357-8046-F09F5BCAD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7938" y="0"/>
            <a:ext cx="6003561" cy="8008362"/>
          </a:xfr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xmlns="" id="{E81186C9-3BC4-4774-B938-7A2C95C067FE}"/>
              </a:ext>
            </a:extLst>
          </p:cNvPr>
          <p:cNvSpPr/>
          <p:nvPr/>
        </p:nvSpPr>
        <p:spPr>
          <a:xfrm>
            <a:off x="8315324" y="1322573"/>
            <a:ext cx="1885950" cy="390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26A97E32-D325-4BBF-AD56-FB46096D9CF8}"/>
              </a:ext>
            </a:extLst>
          </p:cNvPr>
          <p:cNvSpPr/>
          <p:nvPr/>
        </p:nvSpPr>
        <p:spPr>
          <a:xfrm>
            <a:off x="8175258" y="2181905"/>
            <a:ext cx="2026016" cy="40988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F7C529B8-0B99-444F-BB47-20967994E06C}"/>
              </a:ext>
            </a:extLst>
          </p:cNvPr>
          <p:cNvSpPr/>
          <p:nvPr/>
        </p:nvSpPr>
        <p:spPr>
          <a:xfrm>
            <a:off x="8272312" y="2547243"/>
            <a:ext cx="1933577" cy="4098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505B5717-00F1-4C7B-89B2-6C59FECA0A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47" r="10926" b="5575"/>
          <a:stretch/>
        </p:blipFill>
        <p:spPr>
          <a:xfrm rot="16200000">
            <a:off x="2403347" y="363360"/>
            <a:ext cx="4857516" cy="755699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27064E24-F901-41E7-B7A3-D71DD70A3D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852" t="6883" r="14259" b="5574"/>
          <a:stretch/>
        </p:blipFill>
        <p:spPr>
          <a:xfrm rot="16200000">
            <a:off x="3706707" y="-1759706"/>
            <a:ext cx="5051132" cy="10940545"/>
          </a:xfrm>
          <a:prstGeom prst="rect">
            <a:avLst/>
          </a:prstGeom>
        </p:spPr>
      </p:pic>
      <p:sp>
        <p:nvSpPr>
          <p:cNvPr id="13" name="橢圓 12">
            <a:extLst>
              <a:ext uri="{FF2B5EF4-FFF2-40B4-BE49-F238E27FC236}">
                <a16:creationId xmlns:a16="http://schemas.microsoft.com/office/drawing/2014/main" xmlns="" id="{666B2123-600A-4199-B54E-16093E69FF8A}"/>
              </a:ext>
            </a:extLst>
          </p:cNvPr>
          <p:cNvSpPr/>
          <p:nvPr/>
        </p:nvSpPr>
        <p:spPr>
          <a:xfrm>
            <a:off x="3720950" y="3381191"/>
            <a:ext cx="1117962" cy="11379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xmlns="" id="{5F869522-994E-4113-8D44-E89FD24D83DF}"/>
              </a:ext>
            </a:extLst>
          </p:cNvPr>
          <p:cNvSpPr/>
          <p:nvPr/>
        </p:nvSpPr>
        <p:spPr>
          <a:xfrm>
            <a:off x="1381922" y="3366519"/>
            <a:ext cx="1392466" cy="11379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86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xmlns="" id="{95AD571C-032B-478D-8F31-2AC6365D96B3}"/>
              </a:ext>
            </a:extLst>
          </p:cNvPr>
          <p:cNvSpPr/>
          <p:nvPr/>
        </p:nvSpPr>
        <p:spPr>
          <a:xfrm>
            <a:off x="6334728" y="1982801"/>
            <a:ext cx="5288096" cy="26157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10D87EA-279A-43AC-A1B7-9837E9906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製作出口單據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A5444E6-9F65-4D09-AE8B-B94D38096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71600"/>
            <a:ext cx="10178322" cy="5257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根據製造單來製作四份出口文件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xmlns="" id="{BB40A20E-2DF6-43D9-A5BE-4C632EFA5AE1}"/>
              </a:ext>
            </a:extLst>
          </p:cNvPr>
          <p:cNvSpPr/>
          <p:nvPr/>
        </p:nvSpPr>
        <p:spPr>
          <a:xfrm>
            <a:off x="1009996" y="2228848"/>
            <a:ext cx="4945196" cy="440054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22CA1C48-8A84-452A-8B8F-7094E63B3EE3}"/>
              </a:ext>
            </a:extLst>
          </p:cNvPr>
          <p:cNvSpPr txBox="1"/>
          <p:nvPr/>
        </p:nvSpPr>
        <p:spPr>
          <a:xfrm>
            <a:off x="1380984" y="2659407"/>
            <a:ext cx="47434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1.Shipping Order</a:t>
            </a: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2.Invoice</a:t>
            </a: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3.Packing List</a:t>
            </a: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4.Purchase agreement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CFA55A36-9B45-42B8-B7B2-32979A7C7F9A}"/>
              </a:ext>
            </a:extLst>
          </p:cNvPr>
          <p:cNvSpPr txBox="1"/>
          <p:nvPr/>
        </p:nvSpPr>
        <p:spPr>
          <a:xfrm>
            <a:off x="6510081" y="2259449"/>
            <a:ext cx="497302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根據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Booking Confirmation</a:t>
            </a:r>
            <a:endParaRPr lang="en-US" altLang="ja-JP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製造單及出口排程表製作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1.Bill Document</a:t>
            </a:r>
          </a:p>
          <a:p>
            <a:pPr algn="just"/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2.VGM(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載貨貨櫃驗證總重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xmlns="" id="{DFEE4B56-3604-4176-8613-9E61AFE79103}"/>
              </a:ext>
            </a:extLst>
          </p:cNvPr>
          <p:cNvSpPr/>
          <p:nvPr/>
        </p:nvSpPr>
        <p:spPr>
          <a:xfrm>
            <a:off x="6335992" y="4857758"/>
            <a:ext cx="5286832" cy="18799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89894BC2-2EC0-45D2-80E8-29D473F432C0}"/>
              </a:ext>
            </a:extLst>
          </p:cNvPr>
          <p:cNvSpPr txBox="1"/>
          <p:nvPr/>
        </p:nvSpPr>
        <p:spPr>
          <a:xfrm>
            <a:off x="6489839" y="5075690"/>
            <a:ext cx="497787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還櫃地點是內陸貨櫃集散地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須填寫紙本的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Container Packing List(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艙單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535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>
            <a:extLst>
              <a:ext uri="{FF2B5EF4-FFF2-40B4-BE49-F238E27FC236}">
                <a16:creationId xmlns:a16="http://schemas.microsoft.com/office/drawing/2014/main" xmlns="" id="{06E710E7-4821-4A9F-86BC-620CBD868899}"/>
              </a:ext>
            </a:extLst>
          </p:cNvPr>
          <p:cNvSpPr txBox="1"/>
          <p:nvPr/>
        </p:nvSpPr>
        <p:spPr>
          <a:xfrm>
            <a:off x="4823857" y="436376"/>
            <a:ext cx="25442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000" b="1" spc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主要產品</a:t>
            </a:r>
            <a:endParaRPr lang="zh-CN" altLang="en-US" sz="4000" b="1" spc="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6" name="直接连接符 19">
            <a:extLst>
              <a:ext uri="{FF2B5EF4-FFF2-40B4-BE49-F238E27FC236}">
                <a16:creationId xmlns:a16="http://schemas.microsoft.com/office/drawing/2014/main" xmlns="" id="{A4BDDA11-BDA6-4510-8FAA-A4DDCA5FB6B0}"/>
              </a:ext>
            </a:extLst>
          </p:cNvPr>
          <p:cNvCxnSpPr/>
          <p:nvPr/>
        </p:nvCxnSpPr>
        <p:spPr>
          <a:xfrm>
            <a:off x="2104556" y="1194375"/>
            <a:ext cx="7982889" cy="0"/>
          </a:xfrm>
          <a:prstGeom prst="line">
            <a:avLst/>
          </a:prstGeom>
          <a:ln w="95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C70DDE00-334C-4A9B-A1E0-88B91D7C6B2F}"/>
              </a:ext>
            </a:extLst>
          </p:cNvPr>
          <p:cNvSpPr/>
          <p:nvPr/>
        </p:nvSpPr>
        <p:spPr>
          <a:xfrm>
            <a:off x="2361227" y="1467066"/>
            <a:ext cx="9367051" cy="166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醫療用檢驗手套　  　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一般工業用一次性手套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食品用衛生手套　  　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美容美髮專業手套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</a:pPr>
            <a:r>
              <a:rPr lang="en-US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無塵室手套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　　　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化工、汽車工業抗化抗油手套</a:t>
            </a:r>
            <a:endParaRPr lang="zh-CN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內容版面配置區 4">
            <a:extLst>
              <a:ext uri="{FF2B5EF4-FFF2-40B4-BE49-F238E27FC236}">
                <a16:creationId xmlns:a16="http://schemas.microsoft.com/office/drawing/2014/main" xmlns="" id="{38A9EC2E-34AD-45DC-B03B-DB60F84E4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67" y="3371806"/>
            <a:ext cx="6772275" cy="2914650"/>
          </a:xfrm>
          <a:prstGeom prst="rect">
            <a:avLst/>
          </a:prstGeom>
        </p:spPr>
      </p:pic>
      <p:pic>
        <p:nvPicPr>
          <p:cNvPr id="9" name="Picture 2" descr="C:\Users\SSS\Desktop\日記\日記專用圖片\WeChat 圖片_20190726101223.jpg">
            <a:extLst>
              <a:ext uri="{FF2B5EF4-FFF2-40B4-BE49-F238E27FC236}">
                <a16:creationId xmlns:a16="http://schemas.microsoft.com/office/drawing/2014/main" xmlns="" id="{1D77C7DD-CE7E-4820-AFF7-349B69BD5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130" y="3217058"/>
            <a:ext cx="2712148" cy="361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143279" y="3217058"/>
            <a:ext cx="6340321" cy="34163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PVC</a:t>
            </a:r>
            <a:r>
              <a:rPr lang="zh-TW" altLang="en-US" sz="2400" dirty="0" smtClean="0"/>
              <a:t>手套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材質：聚氯乙烯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優點：價格較低、可加顏料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缺點：不耐熱、無法降解</a:t>
            </a:r>
            <a:endParaRPr lang="en-US" altLang="zh-TW" sz="2400" dirty="0" smtClean="0"/>
          </a:p>
          <a:p>
            <a:endParaRPr lang="en-US" altLang="zh-TW" sz="2400" dirty="0"/>
          </a:p>
          <a:p>
            <a:r>
              <a:rPr lang="en-US" altLang="zh-TW" sz="2400" dirty="0" smtClean="0"/>
              <a:t>NBR</a:t>
            </a:r>
            <a:r>
              <a:rPr lang="en-US" altLang="zh-TW" sz="2400" dirty="0"/>
              <a:t>(</a:t>
            </a:r>
            <a:r>
              <a:rPr lang="zh-TW" altLang="en-US" sz="2400" dirty="0" smtClean="0"/>
              <a:t>丁晴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手套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/>
              <a:t>材質：合成橡膠，主要成分為丙烯腈和</a:t>
            </a:r>
            <a:r>
              <a:rPr lang="zh-TW" altLang="en-US" sz="2400" dirty="0" smtClean="0"/>
              <a:t>丁二烯</a:t>
            </a:r>
            <a:endParaRPr lang="en-US" altLang="zh-TW" sz="2400" dirty="0" smtClean="0"/>
          </a:p>
          <a:p>
            <a:r>
              <a:rPr lang="zh-TW" altLang="en-US" sz="2400" dirty="0" smtClean="0"/>
              <a:t>優點：可降解、可加顏料、防靜電、較厚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缺點：彈性較差、價格較高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274940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34F6E0D-1A77-4F5E-8BAD-1410C0871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關務課程介紹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5859BB5-9271-4DA2-85D8-0F3488A7B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649" y="1429658"/>
            <a:ext cx="10178322" cy="359359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實務經驗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70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越南海關手續通則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70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進出口流程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70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稅則號碼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HS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Code</a:t>
            </a:r>
          </a:p>
          <a:p>
            <a:pPr>
              <a:lnSpc>
                <a:spcPct val="170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產地證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C/O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B209C948-CF72-40F6-AD2F-16120CD0DA17}"/>
              </a:ext>
            </a:extLst>
          </p:cNvPr>
          <p:cNvGrpSpPr/>
          <p:nvPr/>
        </p:nvGrpSpPr>
        <p:grpSpPr>
          <a:xfrm>
            <a:off x="6808762" y="2321170"/>
            <a:ext cx="4346918" cy="3953021"/>
            <a:chOff x="5725550" y="1955409"/>
            <a:chExt cx="4346918" cy="3953021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xmlns="" id="{E674031C-763C-48BA-96CC-0A98B94486A7}"/>
                </a:ext>
              </a:extLst>
            </p:cNvPr>
            <p:cNvSpPr/>
            <p:nvPr/>
          </p:nvSpPr>
          <p:spPr>
            <a:xfrm>
              <a:off x="5725550" y="1955409"/>
              <a:ext cx="4346918" cy="3953021"/>
            </a:xfrm>
            <a:prstGeom prst="round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xmlns="" id="{053365E2-B4A9-46A7-A8EB-3052574AC07E}"/>
                </a:ext>
              </a:extLst>
            </p:cNvPr>
            <p:cNvSpPr txBox="1"/>
            <p:nvPr/>
          </p:nvSpPr>
          <p:spPr>
            <a:xfrm>
              <a:off x="5906087" y="2644724"/>
              <a:ext cx="3953021" cy="25083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4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實務經驗</a:t>
              </a:r>
              <a:endPara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endPara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sz="4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櫥子</a:t>
              </a:r>
              <a:r>
                <a: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?</a:t>
              </a:r>
              <a:r>
                <a:rPr lang="zh-TW" altLang="en-US" sz="4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架子</a:t>
              </a:r>
              <a:r>
                <a: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?</a:t>
              </a:r>
            </a:p>
            <a:p>
              <a:pPr algn="ctr"/>
              <a:endParaRPr lang="en-US" altLang="zh-TW" sz="7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sz="4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傻傻分不清楚</a:t>
              </a:r>
            </a:p>
          </p:txBody>
        </p:sp>
      </p:grpSp>
      <p:pic>
        <p:nvPicPr>
          <p:cNvPr id="14" name="內容版面配置區 14">
            <a:extLst>
              <a:ext uri="{FF2B5EF4-FFF2-40B4-BE49-F238E27FC236}">
                <a16:creationId xmlns:a16="http://schemas.microsoft.com/office/drawing/2014/main" xmlns="" id="{F0D10D56-B841-4604-813F-59E43158D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" y="235288"/>
            <a:ext cx="10713990" cy="599364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xmlns="" id="{307ACD36-DDCB-44F3-97C7-D20334593864}"/>
              </a:ext>
            </a:extLst>
          </p:cNvPr>
          <p:cNvGrpSpPr/>
          <p:nvPr/>
        </p:nvGrpSpPr>
        <p:grpSpPr>
          <a:xfrm>
            <a:off x="944320" y="310606"/>
            <a:ext cx="3601329" cy="3559126"/>
            <a:chOff x="828207" y="746034"/>
            <a:chExt cx="3601329" cy="3559126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xmlns="" id="{10FBA730-F62D-45CB-81E3-4846395BA324}"/>
                </a:ext>
              </a:extLst>
            </p:cNvPr>
            <p:cNvSpPr/>
            <p:nvPr/>
          </p:nvSpPr>
          <p:spPr>
            <a:xfrm>
              <a:off x="828207" y="746034"/>
              <a:ext cx="3601329" cy="3559126"/>
            </a:xfrm>
            <a:prstGeom prst="round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xmlns="" id="{1EA1FEAF-5E3C-4272-A402-49322A65990F}"/>
                </a:ext>
              </a:extLst>
            </p:cNvPr>
            <p:cNvSpPr txBox="1"/>
            <p:nvPr/>
          </p:nvSpPr>
          <p:spPr>
            <a:xfrm>
              <a:off x="1139483" y="956603"/>
              <a:ext cx="3010486" cy="31085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32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後通關檢查</a:t>
              </a:r>
              <a:endParaRPr lang="en-US" altLang="zh-TW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endParaRPr lang="en-US" altLang="zh-TW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已通關貨物，若有發現違反跡象，海關在日後會進行後通關檢查。自通關之日後</a:t>
              </a:r>
              <a:r>
                <a:rPr lang="en-US" altLang="zh-TW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5</a:t>
              </a:r>
              <a:r>
                <a:rPr lang="zh-TW" altLang="en-US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年內，海關有權決定後通關檢查</a:t>
              </a:r>
              <a:endPara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18" name="內容版面配置區 27" descr="一張含有 螢幕擷取畫面, 停車 的圖片&#10;&#10;自動產生的描述">
            <a:extLst>
              <a:ext uri="{FF2B5EF4-FFF2-40B4-BE49-F238E27FC236}">
                <a16:creationId xmlns:a16="http://schemas.microsoft.com/office/drawing/2014/main" xmlns="" id="{EC7C9CD7-C619-4DDF-8D2A-01FE9E8DAB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42" y="183584"/>
            <a:ext cx="10587654" cy="6674416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xmlns="" id="{688DAEF7-4D52-47DE-A448-7E2EB1A5C3F0}"/>
              </a:ext>
            </a:extLst>
          </p:cNvPr>
          <p:cNvGrpSpPr/>
          <p:nvPr/>
        </p:nvGrpSpPr>
        <p:grpSpPr>
          <a:xfrm>
            <a:off x="7423688" y="304219"/>
            <a:ext cx="4531982" cy="3890508"/>
            <a:chOff x="2827606" y="776067"/>
            <a:chExt cx="4346918" cy="4025530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xmlns="" id="{933E5E6B-9869-45BE-9860-1EB6B99A1DCA}"/>
                </a:ext>
              </a:extLst>
            </p:cNvPr>
            <p:cNvSpPr/>
            <p:nvPr/>
          </p:nvSpPr>
          <p:spPr>
            <a:xfrm>
              <a:off x="2827606" y="776067"/>
              <a:ext cx="4346918" cy="3953021"/>
            </a:xfrm>
            <a:prstGeom prst="round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xmlns="" id="{D090C486-9358-4652-813D-85E88BD5C6C7}"/>
                </a:ext>
              </a:extLst>
            </p:cNvPr>
            <p:cNvSpPr txBox="1"/>
            <p:nvPr/>
          </p:nvSpPr>
          <p:spPr>
            <a:xfrm>
              <a:off x="3018347" y="884562"/>
              <a:ext cx="3953021" cy="3917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用量表</a:t>
              </a:r>
              <a:endPara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marL="540000"/>
              <a:r>
                <a:rPr lang="zh-TW" altLang="en-US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公司型態為進料加工所以會有</a:t>
              </a:r>
              <a:r>
                <a:rPr lang="en-US" altLang="zh-TW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275</a:t>
              </a:r>
              <a:r>
                <a:rPr lang="zh-TW" altLang="en-US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天的保稅期，若同一批原料在此期限內使用完畢就不課稅，若未使用完會先跟公司收稅，等到下次核銷時，若確認此批原料皆已使用完畢，就可依規定申請退稅。</a:t>
              </a:r>
              <a:endPara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xmlns="" id="{327F7757-E106-4FA5-8EBA-A9F5F85B0D5F}"/>
              </a:ext>
            </a:extLst>
          </p:cNvPr>
          <p:cNvGrpSpPr/>
          <p:nvPr/>
        </p:nvGrpSpPr>
        <p:grpSpPr>
          <a:xfrm>
            <a:off x="1269998" y="4394479"/>
            <a:ext cx="4180450" cy="2335237"/>
            <a:chOff x="2827606" y="776067"/>
            <a:chExt cx="4346918" cy="3953021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xmlns="" id="{88845584-297E-42EF-A39C-E58402D3F07D}"/>
                </a:ext>
              </a:extLst>
            </p:cNvPr>
            <p:cNvSpPr/>
            <p:nvPr/>
          </p:nvSpPr>
          <p:spPr>
            <a:xfrm>
              <a:off x="2827606" y="776067"/>
              <a:ext cx="4346918" cy="3953021"/>
            </a:xfrm>
            <a:prstGeom prst="round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xmlns="" id="{5CC243B1-D149-4E70-8F62-AA579B08D5B2}"/>
                </a:ext>
              </a:extLst>
            </p:cNvPr>
            <p:cNvSpPr txBox="1"/>
            <p:nvPr/>
          </p:nvSpPr>
          <p:spPr>
            <a:xfrm>
              <a:off x="2979448" y="2009474"/>
              <a:ext cx="3953021" cy="15696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核銷</a:t>
              </a:r>
              <a:endPara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marL="540000"/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海關帳</a:t>
              </a:r>
              <a:r>
                <a:rPr lang="en-US" altLang="zh-TW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=</a:t>
              </a:r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倉庫帳</a:t>
              </a:r>
              <a:r>
                <a:rPr lang="en-US" altLang="zh-TW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=</a:t>
              </a:r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財務帳</a:t>
              </a:r>
              <a:endPara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marL="540000"/>
              <a:endPara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xmlns="" id="{E6B5B1BC-80D3-4FEE-A4AF-06F0DBF5A05B}"/>
              </a:ext>
            </a:extLst>
          </p:cNvPr>
          <p:cNvGrpSpPr/>
          <p:nvPr/>
        </p:nvGrpSpPr>
        <p:grpSpPr>
          <a:xfrm>
            <a:off x="7689580" y="2638331"/>
            <a:ext cx="4346918" cy="3953021"/>
            <a:chOff x="5753685" y="1941342"/>
            <a:chExt cx="4346918" cy="3953021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xmlns="" id="{725CDB0F-5F21-4F8A-9533-22F6353F5881}"/>
                </a:ext>
              </a:extLst>
            </p:cNvPr>
            <p:cNvSpPr/>
            <p:nvPr/>
          </p:nvSpPr>
          <p:spPr>
            <a:xfrm>
              <a:off x="5753685" y="1941342"/>
              <a:ext cx="4346918" cy="3953021"/>
            </a:xfrm>
            <a:prstGeom prst="round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D78D541E-9A7A-4B58-8486-D00EF490660A}"/>
                </a:ext>
              </a:extLst>
            </p:cNvPr>
            <p:cNvSpPr txBox="1"/>
            <p:nvPr/>
          </p:nvSpPr>
          <p:spPr>
            <a:xfrm>
              <a:off x="5976425" y="2377438"/>
              <a:ext cx="3953021" cy="29238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產地證</a:t>
              </a:r>
              <a:r>
                <a:rPr lang="en-US" altLang="zh-TW" sz="28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C/O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TW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Form B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TW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Form D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TW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Form AJ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24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需到越南工商協會購買表格</a:t>
              </a:r>
              <a:endPara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214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675A2A8-874B-4B33-B609-0EB0D30AC7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品管部門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DD2C6F48-5736-42BD-A267-8E4995874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50062" y="4368174"/>
            <a:ext cx="2481579" cy="2250404"/>
          </a:xfrm>
        </p:spPr>
        <p:txBody>
          <a:bodyPr>
            <a:no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蔡宜芳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蔡昀娟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高珮珊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47790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認識品管</a:t>
            </a:r>
          </a:p>
        </p:txBody>
      </p:sp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xmlns="" id="{3DFF75BD-8F4A-4F8C-A611-5FBBFEBAB99E}"/>
              </a:ext>
            </a:extLst>
          </p:cNvPr>
          <p:cNvGraphicFramePr/>
          <p:nvPr/>
        </p:nvGraphicFramePr>
        <p:xfrm>
          <a:off x="1641839" y="900332"/>
          <a:ext cx="9398000" cy="5957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13852200-760E-4B26-8A96-658577D3BAC8}"/>
              </a:ext>
            </a:extLst>
          </p:cNvPr>
          <p:cNvSpPr txBox="1"/>
          <p:nvPr/>
        </p:nvSpPr>
        <p:spPr>
          <a:xfrm>
            <a:off x="8060788" y="1128451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1B0A8A7A-0E85-4AD3-82ED-F540BFA3900C}"/>
              </a:ext>
            </a:extLst>
          </p:cNvPr>
          <p:cNvSpPr txBox="1"/>
          <p:nvPr/>
        </p:nvSpPr>
        <p:spPr>
          <a:xfrm>
            <a:off x="7293144" y="1058112"/>
            <a:ext cx="4527017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進入廠區後所有與手套相關的品質異常，都與品管相關。</a:t>
            </a:r>
            <a:endParaRPr lang="en-US" altLang="zh-TW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4AA8E348-420B-4457-B831-9BC2C96AA884}"/>
              </a:ext>
            </a:extLst>
          </p:cNvPr>
          <p:cNvSpPr txBox="1"/>
          <p:nvPr/>
        </p:nvSpPr>
        <p:spPr>
          <a:xfrm>
            <a:off x="1009723" y="2356682"/>
            <a:ext cx="452701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工作內容包含：</a:t>
            </a:r>
            <a:endParaRPr lang="en-US" altLang="zh-TW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手套品質</a:t>
            </a:r>
            <a:endParaRPr lang="en-US" altLang="zh-TW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包材品質</a:t>
            </a:r>
            <a:endParaRPr lang="en-US" altLang="zh-TW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工廠稽核作業</a:t>
            </a:r>
            <a:endParaRPr lang="en-US" altLang="zh-TW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客戶驗貨</a:t>
            </a:r>
            <a:endParaRPr lang="en-US" altLang="zh-TW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處理客訴</a:t>
            </a:r>
            <a:endParaRPr lang="en-US" altLang="zh-TW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0FE06802-79A6-4285-AD76-E685F193F171}"/>
              </a:ext>
            </a:extLst>
          </p:cNvPr>
          <p:cNvSpPr txBox="1"/>
          <p:nvPr/>
        </p:nvSpPr>
        <p:spPr>
          <a:xfrm>
            <a:off x="7595928" y="3916169"/>
            <a:ext cx="422423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稽核通過，順利出貨</a:t>
            </a:r>
          </a:p>
        </p:txBody>
      </p:sp>
    </p:spTree>
    <p:extLst>
      <p:ext uri="{BB962C8B-B14F-4D97-AF65-F5344CB8AC3E}">
        <p14:creationId xmlns:p14="http://schemas.microsoft.com/office/powerpoint/2010/main" val="312885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/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xmlns="" id="{3A17F4D4-1BAE-471B-8E4F-F5094C161743}"/>
              </a:ext>
            </a:extLst>
          </p:cNvPr>
          <p:cNvGraphicFramePr/>
          <p:nvPr/>
        </p:nvGraphicFramePr>
        <p:xfrm>
          <a:off x="1849120" y="1181687"/>
          <a:ext cx="8476566" cy="5676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C268522-83E1-43B9-87BB-E5F0B3E5E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檢驗手套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7280F89F-7E25-4E33-B980-8CD85325974B}"/>
              </a:ext>
            </a:extLst>
          </p:cNvPr>
          <p:cNvPicPr/>
          <p:nvPr/>
        </p:nvPicPr>
        <p:blipFill rotWithShape="1">
          <a:blip r:embed="rId7"/>
          <a:srcRect l="42423" t="13751" r="12144" b="23743"/>
          <a:stretch/>
        </p:blipFill>
        <p:spPr bwMode="auto">
          <a:xfrm>
            <a:off x="979436" y="336550"/>
            <a:ext cx="5042243" cy="6378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CDCDCA80-D421-4650-9213-BC74403292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593" y="67504"/>
            <a:ext cx="5042243" cy="672299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C9E94244-E068-4699-A286-E0ADD26FEA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055" y="67504"/>
            <a:ext cx="5143500" cy="68580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30F6E94E-C768-4407-AD1F-E6ABCAE696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223" y="-96905"/>
            <a:ext cx="5141180" cy="6858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25B77462-C1E8-4931-A72D-21EE4B5E07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09" y="33753"/>
            <a:ext cx="5145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2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xmlns="" id="{BEC1BF10-BAFA-4BC2-815D-51EAAE11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950" y="382588"/>
            <a:ext cx="10179050" cy="149225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認識稽核、認證</a:t>
            </a: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xmlns="" id="{06658C30-2DCE-4904-9A33-AAF7936E5790}"/>
              </a:ext>
            </a:extLst>
          </p:cNvPr>
          <p:cNvGraphicFramePr/>
          <p:nvPr/>
        </p:nvGraphicFramePr>
        <p:xfrm>
          <a:off x="2130474" y="112871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72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2507113-7383-4509-BB2D-6D1C8CDC7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zh-TW" altLang="en-US" dirty="0">
                <a:solidFill>
                  <a:srgbClr val="0B08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認識稽核、認證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形 3" descr="男人">
            <a:extLst>
              <a:ext uri="{FF2B5EF4-FFF2-40B4-BE49-F238E27FC236}">
                <a16:creationId xmlns:a16="http://schemas.microsoft.com/office/drawing/2014/main" xmlns="" id="{A7876CE5-5E63-4EFB-A17E-F86BCA7CD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6334" y="1604676"/>
            <a:ext cx="4870939" cy="487093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B055AC92-BB92-4B2F-98F8-9FC4B787FF72}"/>
              </a:ext>
            </a:extLst>
          </p:cNvPr>
          <p:cNvSpPr txBox="1"/>
          <p:nvPr/>
        </p:nvSpPr>
        <p:spPr>
          <a:xfrm>
            <a:off x="2572989" y="2638513"/>
            <a:ext cx="6976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endParaRPr lang="en-US" altLang="zh-TW" sz="4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endParaRPr lang="en-US" altLang="zh-TW" sz="4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83EE3215-E4B4-49BB-80EB-ADF6D98DFBB3}"/>
              </a:ext>
            </a:extLst>
          </p:cNvPr>
          <p:cNvSpPr txBox="1"/>
          <p:nvPr/>
        </p:nvSpPr>
        <p:spPr>
          <a:xfrm>
            <a:off x="5123878" y="2638513"/>
            <a:ext cx="48709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審、驗廠通常是由客人提出讓第三方來審，確認工廠體制、體系是否完善。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588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xmlns="" id="{BF6FCA54-B837-4134-92EC-7B5EDA92F576}"/>
              </a:ext>
            </a:extLst>
          </p:cNvPr>
          <p:cNvGraphicFramePr/>
          <p:nvPr/>
        </p:nvGraphicFramePr>
        <p:xfrm>
          <a:off x="2276839" y="112845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標題 1">
            <a:extLst>
              <a:ext uri="{FF2B5EF4-FFF2-40B4-BE49-F238E27FC236}">
                <a16:creationId xmlns:a16="http://schemas.microsoft.com/office/drawing/2014/main" xmlns="" id="{A2C66870-DC12-4EFA-BDF8-BF7E2C664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zh-TW" altLang="en-US" dirty="0">
                <a:solidFill>
                  <a:srgbClr val="0B082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認識稽核、認證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E84C680E-7D4F-4EC7-8468-22D384437797}"/>
              </a:ext>
            </a:extLst>
          </p:cNvPr>
          <p:cNvSpPr txBox="1"/>
          <p:nvPr/>
        </p:nvSpPr>
        <p:spPr>
          <a:xfrm>
            <a:off x="934905" y="3688024"/>
            <a:ext cx="24994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WHY</a:t>
            </a:r>
            <a:r>
              <a:rPr lang="zh-TW" alt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07ADAA6F-7414-4297-85D8-BC44D5B188C8}"/>
              </a:ext>
            </a:extLst>
          </p:cNvPr>
          <p:cNvSpPr txBox="1"/>
          <p:nvPr/>
        </p:nvSpPr>
        <p:spPr>
          <a:xfrm>
            <a:off x="4885468" y="1944958"/>
            <a:ext cx="6725961" cy="31700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很多的認證對企業來說都是為了維持</a:t>
            </a:r>
            <a:r>
              <a:rPr lang="zh-TW" altLang="en-US" sz="40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品牌形象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，但一個真正會進步的企業是 會為了更好的</a:t>
            </a:r>
            <a:r>
              <a:rPr lang="zh-TW" altLang="en-US" sz="40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品質控管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，主動去做認證，做到</a:t>
            </a:r>
            <a:r>
              <a:rPr lang="zh-TW" altLang="en-US" sz="40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自我要求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057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xmlns="" id="{7E6CEABD-8565-4288-9FE6-4B4AF8D60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稽核前預審、繞場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3A5EDBA-35FB-4ECC-84D0-6A9EAF7DF44A}"/>
              </a:ext>
            </a:extLst>
          </p:cNvPr>
          <p:cNvSpPr/>
          <p:nvPr/>
        </p:nvSpPr>
        <p:spPr>
          <a:xfrm>
            <a:off x="1250984" y="3059668"/>
            <a:ext cx="49466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工廠的預審會根據以前的檢驗經驗來預先審廠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F8E29CC6-D6BD-49DF-962B-1FAC917FE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415" y="71073"/>
            <a:ext cx="3523907" cy="671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37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xmlns="" id="{B5C4C23F-726C-42A1-AD08-BFA08148491D}"/>
              </a:ext>
            </a:extLst>
          </p:cNvPr>
          <p:cNvGraphicFramePr/>
          <p:nvPr/>
        </p:nvGraphicFramePr>
        <p:xfrm>
          <a:off x="2130474" y="112871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標題 1">
            <a:extLst>
              <a:ext uri="{FF2B5EF4-FFF2-40B4-BE49-F238E27FC236}">
                <a16:creationId xmlns:a16="http://schemas.microsoft.com/office/drawing/2014/main" xmlns="" id="{9F2C3177-8C6C-4F8E-9F6C-C1D2624F0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稽核前預審、繞場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47306182-0AE2-4785-A11C-E82E5C6DC40D}"/>
              </a:ext>
            </a:extLst>
          </p:cNvPr>
          <p:cNvSpPr txBox="1"/>
          <p:nvPr/>
        </p:nvSpPr>
        <p:spPr>
          <a:xfrm rot="20566275">
            <a:off x="7503885" y="5524163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換句話說</a:t>
            </a:r>
            <a:endParaRPr lang="en-US" altLang="zh-TW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1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5BE3E34-288F-4ADF-8356-345F9A277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客訴解決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B9A85818-54BC-4848-8289-5295D0DFA68A}"/>
              </a:ext>
            </a:extLst>
          </p:cNvPr>
          <p:cNvSpPr txBox="1"/>
          <p:nvPr/>
        </p:nvSpPr>
        <p:spPr>
          <a:xfrm>
            <a:off x="1251678" y="2767280"/>
            <a:ext cx="5692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解決客人的疑問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改善廠內的缺失</a:t>
            </a: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xmlns="" id="{086B8574-21BB-426F-9342-7A125B1349A1}"/>
              </a:ext>
            </a:extLst>
          </p:cNvPr>
          <p:cNvGraphicFramePr/>
          <p:nvPr/>
        </p:nvGraphicFramePr>
        <p:xfrm>
          <a:off x="5203372" y="909452"/>
          <a:ext cx="6226628" cy="4525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740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>
            <a:extLst>
              <a:ext uri="{FF2B5EF4-FFF2-40B4-BE49-F238E27FC236}">
                <a16:creationId xmlns:a16="http://schemas.microsoft.com/office/drawing/2014/main" xmlns="" id="{B4BF931F-2F4D-4BF0-86ED-D53BEE46D401}"/>
              </a:ext>
            </a:extLst>
          </p:cNvPr>
          <p:cNvSpPr txBox="1"/>
          <p:nvPr/>
        </p:nvSpPr>
        <p:spPr>
          <a:xfrm>
            <a:off x="4233955" y="450307"/>
            <a:ext cx="3724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000" b="1" spc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主要外銷對象</a:t>
            </a:r>
            <a:endParaRPr lang="zh-CN" altLang="en-US" sz="4000" b="1" spc="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" name="直接连接符 19">
            <a:extLst>
              <a:ext uri="{FF2B5EF4-FFF2-40B4-BE49-F238E27FC236}">
                <a16:creationId xmlns:a16="http://schemas.microsoft.com/office/drawing/2014/main" xmlns="" id="{F5ACF53C-8EFE-49B5-B40B-CFBA2B60942E}"/>
              </a:ext>
            </a:extLst>
          </p:cNvPr>
          <p:cNvCxnSpPr/>
          <p:nvPr/>
        </p:nvCxnSpPr>
        <p:spPr>
          <a:xfrm>
            <a:off x="2104556" y="1194375"/>
            <a:ext cx="7982889" cy="0"/>
          </a:xfrm>
          <a:prstGeom prst="line">
            <a:avLst/>
          </a:prstGeom>
          <a:ln w="95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內容版面配置區 11" descr="一張含有 電子用品 的圖片&#10;&#10;自動產生的描述">
            <a:extLst>
              <a:ext uri="{FF2B5EF4-FFF2-40B4-BE49-F238E27FC236}">
                <a16:creationId xmlns:a16="http://schemas.microsoft.com/office/drawing/2014/main" xmlns="" id="{8CB3393D-9FE3-4354-A773-CB795913B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367" y="1811291"/>
            <a:ext cx="9247265" cy="409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62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5BE3E34-288F-4ADF-8356-345F9A277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464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會議參與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64F4E4B0-0AAE-4049-BA1F-28E71A60A3C2}"/>
              </a:ext>
            </a:extLst>
          </p:cNvPr>
          <p:cNvSpPr txBox="1"/>
          <p:nvPr/>
        </p:nvSpPr>
        <p:spPr>
          <a:xfrm>
            <a:off x="838200" y="2628781"/>
            <a:ext cx="36379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包材倉庫整頓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廠務會議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751BAE6-A2AB-429E-B113-6177F0E09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890" y="182415"/>
            <a:ext cx="4861638" cy="649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0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摺角紙張 9">
            <a:extLst>
              <a:ext uri="{FF2B5EF4-FFF2-40B4-BE49-F238E27FC236}">
                <a16:creationId xmlns:a16="http://schemas.microsoft.com/office/drawing/2014/main" xmlns="" id="{019D6D02-AFC1-49FF-BEDF-68FBA69E3790}"/>
              </a:ext>
            </a:extLst>
          </p:cNvPr>
          <p:cNvSpPr/>
          <p:nvPr/>
        </p:nvSpPr>
        <p:spPr>
          <a:xfrm>
            <a:off x="10279744" y="2198656"/>
            <a:ext cx="1306285" cy="1231318"/>
          </a:xfrm>
          <a:prstGeom prst="foldedCorner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標準</a:t>
            </a:r>
          </a:p>
        </p:txBody>
      </p:sp>
      <p:sp>
        <p:nvSpPr>
          <p:cNvPr id="9" name="矩形: 摺角紙張 8">
            <a:extLst>
              <a:ext uri="{FF2B5EF4-FFF2-40B4-BE49-F238E27FC236}">
                <a16:creationId xmlns:a16="http://schemas.microsoft.com/office/drawing/2014/main" xmlns="" id="{DA9865E6-6C0A-434A-A383-FFBCC997F81D}"/>
              </a:ext>
            </a:extLst>
          </p:cNvPr>
          <p:cNvSpPr/>
          <p:nvPr/>
        </p:nvSpPr>
        <p:spPr>
          <a:xfrm>
            <a:off x="3815534" y="2248037"/>
            <a:ext cx="1306285" cy="1231318"/>
          </a:xfrm>
          <a:prstGeom prst="foldedCorner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外觀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734EAF-3D53-4274-8067-D98689E56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客戶驗貨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36043EBF-1D56-4043-AB92-646E9FE423CC}"/>
              </a:ext>
            </a:extLst>
          </p:cNvPr>
          <p:cNvSpPr txBox="1"/>
          <p:nvPr/>
        </p:nvSpPr>
        <p:spPr>
          <a:xfrm>
            <a:off x="1353278" y="3852875"/>
            <a:ext cx="81922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手套外觀檢查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針孔吊水檢查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包裝後在使用上是否方便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3E651F4E-EE0C-4D67-8776-E99F63DADA62}"/>
              </a:ext>
            </a:extLst>
          </p:cNvPr>
          <p:cNvGrpSpPr/>
          <p:nvPr/>
        </p:nvGrpSpPr>
        <p:grpSpPr>
          <a:xfrm>
            <a:off x="4916894" y="806260"/>
            <a:ext cx="5518878" cy="4016111"/>
            <a:chOff x="4916894" y="806260"/>
            <a:chExt cx="5518878" cy="4016111"/>
          </a:xfrm>
        </p:grpSpPr>
        <p:graphicFrame>
          <p:nvGraphicFramePr>
            <p:cNvPr id="4" name="資料庫圖表 3">
              <a:extLst>
                <a:ext uri="{FF2B5EF4-FFF2-40B4-BE49-F238E27FC236}">
                  <a16:creationId xmlns:a16="http://schemas.microsoft.com/office/drawing/2014/main" xmlns="" id="{4974E39F-A543-4BAC-8EB2-EBD740ED1AB1}"/>
                </a:ext>
              </a:extLst>
            </p:cNvPr>
            <p:cNvGraphicFramePr/>
            <p:nvPr/>
          </p:nvGraphicFramePr>
          <p:xfrm>
            <a:off x="4916894" y="806260"/>
            <a:ext cx="5518878" cy="401611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xmlns="" id="{363261B6-6766-48D3-BFEE-A212306EA7AD}"/>
                </a:ext>
              </a:extLst>
            </p:cNvPr>
            <p:cNvSpPr txBox="1"/>
            <p:nvPr/>
          </p:nvSpPr>
          <p:spPr>
            <a:xfrm>
              <a:off x="6891503" y="1551351"/>
              <a:ext cx="15696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差異？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006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700ADCE-CA6B-4B16-9210-A908E629A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包材檢驗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D91C91A3-8563-4E09-BFEE-E51ACF090DDA}"/>
              </a:ext>
            </a:extLst>
          </p:cNvPr>
          <p:cNvSpPr txBox="1"/>
          <p:nvPr/>
        </p:nvSpPr>
        <p:spPr>
          <a:xfrm>
            <a:off x="1251678" y="2767280"/>
            <a:ext cx="6848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核對外箱與內盒的文字內容是否與客戶的樣品一致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FE3CC681-1235-4437-99BA-564566D6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96" y="1408702"/>
            <a:ext cx="5903504" cy="443120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C462EFEA-FF24-43B4-99EA-D492898D4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839" y="1493659"/>
            <a:ext cx="5482590" cy="42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7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2EC083A-C1C8-4522-8180-957065761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採購部門</a:t>
            </a: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9388699" y="5732798"/>
            <a:ext cx="2481579" cy="2250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賴妍昕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9019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8C199B9-B616-4329-A523-8057C36DB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實習內容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0A7A4DC-E5FB-4938-AD9D-C60F2A9E3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zh-TW" alt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認識採購流程（報價、下單、追蹤、交貨、入庫、消帳）</a:t>
            </a:r>
          </a:p>
          <a:p>
            <a:pPr lvl="0">
              <a:lnSpc>
                <a:spcPct val="150000"/>
              </a:lnSpc>
            </a:pPr>
            <a:r>
              <a:rPr lang="zh-TW" alt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認識採購基本產品及作業相關詞彙</a:t>
            </a:r>
          </a:p>
          <a:p>
            <a:pPr lvl="0">
              <a:lnSpc>
                <a:spcPct val="150000"/>
              </a:lnSpc>
            </a:pPr>
            <a:r>
              <a:rPr lang="zh-TW" alt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了解選擇廠商的條件（產品品質、價格對比）</a:t>
            </a:r>
          </a:p>
          <a:p>
            <a:pPr lvl="0">
              <a:lnSpc>
                <a:spcPct val="150000"/>
              </a:lnSpc>
            </a:pPr>
            <a:r>
              <a:rPr lang="zh-TW" altLang="zh-TW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工程發包作業流程及進度追蹤</a:t>
            </a:r>
          </a:p>
        </p:txBody>
      </p:sp>
    </p:spTree>
    <p:extLst>
      <p:ext uri="{BB962C8B-B14F-4D97-AF65-F5344CB8AC3E}">
        <p14:creationId xmlns:p14="http://schemas.microsoft.com/office/powerpoint/2010/main" val="408607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2A8945A-30F6-43D6-9B45-09BEA5748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47613"/>
          </a:xfrm>
        </p:spPr>
        <p:txBody>
          <a:bodyPr>
            <a:normAutofit/>
          </a:bodyPr>
          <a:lstStyle/>
          <a:p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認識採購流程</a:t>
            </a:r>
            <a:endParaRPr lang="zh-TW" altLang="en-US" sz="4800" dirty="0"/>
          </a:p>
        </p:txBody>
      </p:sp>
      <p:pic>
        <p:nvPicPr>
          <p:cNvPr id="5" name="內容版面配置區 4" descr="一張含有 文字 的圖片&#10;&#10;自動產生的描述">
            <a:extLst>
              <a:ext uri="{FF2B5EF4-FFF2-40B4-BE49-F238E27FC236}">
                <a16:creationId xmlns:a16="http://schemas.microsoft.com/office/drawing/2014/main" xmlns="" id="{659969E5-EEAC-4492-9853-90444562E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14133" y="543755"/>
            <a:ext cx="4121174" cy="5493660"/>
          </a:xfrm>
        </p:spPr>
      </p:pic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xmlns="" id="{CB8F5163-DCFC-448B-B3AF-76141C62C9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9" b="11439"/>
          <a:stretch/>
        </p:blipFill>
        <p:spPr>
          <a:xfrm>
            <a:off x="6745339" y="1058760"/>
            <a:ext cx="4376959" cy="4463648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A601111E-2787-4494-BE4A-0DD237A9A087}"/>
              </a:ext>
            </a:extLst>
          </p:cNvPr>
          <p:cNvSpPr txBox="1"/>
          <p:nvPr/>
        </p:nvSpPr>
        <p:spPr>
          <a:xfrm>
            <a:off x="1611086" y="5842000"/>
            <a:ext cx="3245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各部門填寫請購單</a:t>
            </a: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xmlns="" id="{76CFC6C8-450A-44EE-AF33-D6157946296C}"/>
              </a:ext>
            </a:extLst>
          </p:cNvPr>
          <p:cNvSpPr/>
          <p:nvPr/>
        </p:nvSpPr>
        <p:spPr>
          <a:xfrm>
            <a:off x="5638800" y="5842000"/>
            <a:ext cx="9144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CD3F24E0-312E-4B44-ADCE-51749D7050D3}"/>
              </a:ext>
            </a:extLst>
          </p:cNvPr>
          <p:cNvSpPr txBox="1"/>
          <p:nvPr/>
        </p:nvSpPr>
        <p:spPr>
          <a:xfrm>
            <a:off x="8110858" y="5842000"/>
            <a:ext cx="2763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供應商報價</a:t>
            </a:r>
          </a:p>
        </p:txBody>
      </p:sp>
    </p:spTree>
    <p:extLst>
      <p:ext uri="{BB962C8B-B14F-4D97-AF65-F5344CB8AC3E}">
        <p14:creationId xmlns:p14="http://schemas.microsoft.com/office/powerpoint/2010/main" val="73737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E010354-DDFC-4AB3-8741-2D3BFA441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認識採購流程</a:t>
            </a:r>
            <a:endParaRPr lang="zh-TW" altLang="en-US" sz="4400" dirty="0"/>
          </a:p>
        </p:txBody>
      </p:sp>
      <p:pic>
        <p:nvPicPr>
          <p:cNvPr id="4" name="內容版面配置區 4" descr="一張含有 文字 的圖片&#10;&#10;自動產生的描述">
            <a:extLst>
              <a:ext uri="{FF2B5EF4-FFF2-40B4-BE49-F238E27FC236}">
                <a16:creationId xmlns:a16="http://schemas.microsoft.com/office/drawing/2014/main" xmlns="" id="{BEDAED08-E6E8-4844-ACA0-E74840DBFB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14133" y="543755"/>
            <a:ext cx="4121174" cy="549366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E9E11A8D-0B5C-4A99-93F1-8596992B9C8C}"/>
              </a:ext>
            </a:extLst>
          </p:cNvPr>
          <p:cNvSpPr txBox="1"/>
          <p:nvPr/>
        </p:nvSpPr>
        <p:spPr>
          <a:xfrm>
            <a:off x="1534887" y="5842000"/>
            <a:ext cx="3321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各部門填寫請購單</a:t>
            </a: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xmlns="" id="{3E3F0DAB-518C-4771-AAEB-7D4C6168EAFA}"/>
              </a:ext>
            </a:extLst>
          </p:cNvPr>
          <p:cNvSpPr/>
          <p:nvPr/>
        </p:nvSpPr>
        <p:spPr>
          <a:xfrm>
            <a:off x="5638800" y="5842000"/>
            <a:ext cx="9144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xmlns="" id="{79AA49CD-E892-473B-9ABE-6A8D1CB21D5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54"/>
          <a:stretch/>
        </p:blipFill>
        <p:spPr>
          <a:xfrm>
            <a:off x="6873823" y="1229997"/>
            <a:ext cx="4434840" cy="3753487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C8AE2A09-D189-44DC-8038-44C782C14316}"/>
              </a:ext>
            </a:extLst>
          </p:cNvPr>
          <p:cNvSpPr txBox="1"/>
          <p:nvPr/>
        </p:nvSpPr>
        <p:spPr>
          <a:xfrm>
            <a:off x="7424928" y="5842000"/>
            <a:ext cx="2578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列採購清單</a:t>
            </a:r>
          </a:p>
        </p:txBody>
      </p:sp>
    </p:spTree>
    <p:extLst>
      <p:ext uri="{BB962C8B-B14F-4D97-AF65-F5344CB8AC3E}">
        <p14:creationId xmlns:p14="http://schemas.microsoft.com/office/powerpoint/2010/main" val="181970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CD76FEB-39DE-4F77-BD77-1B3D647C6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26655"/>
          </a:xfrm>
        </p:spPr>
        <p:txBody>
          <a:bodyPr>
            <a:normAutofit fontScale="90000"/>
          </a:bodyPr>
          <a:lstStyle/>
          <a:p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認識採購流程</a:t>
            </a:r>
            <a:endParaRPr lang="zh-TW" altLang="en-US" dirty="0"/>
          </a:p>
        </p:txBody>
      </p:sp>
      <p:pic>
        <p:nvPicPr>
          <p:cNvPr id="4" name="圖片 3" descr="一張含有 桌 的圖片&#10;&#10;自動產生的描述">
            <a:extLst>
              <a:ext uri="{FF2B5EF4-FFF2-40B4-BE49-F238E27FC236}">
                <a16:creationId xmlns:a16="http://schemas.microsoft.com/office/drawing/2014/main" xmlns="" id="{2DCACE6A-0BC3-436B-BCD5-8E5F5B1D55A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38" y="1158240"/>
            <a:ext cx="1847850" cy="2462530"/>
          </a:xfrm>
          <a:prstGeom prst="rect">
            <a:avLst/>
          </a:prstGeom>
        </p:spPr>
      </p:pic>
      <p:pic>
        <p:nvPicPr>
          <p:cNvPr id="5" name="圖片 4" descr="一張含有 室內, 個人, 桌, 牆 的圖片&#10;&#10;自動產生的描述">
            <a:extLst>
              <a:ext uri="{FF2B5EF4-FFF2-40B4-BE49-F238E27FC236}">
                <a16:creationId xmlns:a16="http://schemas.microsoft.com/office/drawing/2014/main" xmlns="" id="{0F053E77-2DEE-4A1C-8859-82649EDD111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675" y="1158240"/>
            <a:ext cx="1808480" cy="2413000"/>
          </a:xfrm>
          <a:prstGeom prst="rect">
            <a:avLst/>
          </a:prstGeom>
        </p:spPr>
      </p:pic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xmlns="" id="{761ACF3D-1B28-4C32-9C79-076F502853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7" b="18519"/>
          <a:stretch/>
        </p:blipFill>
        <p:spPr>
          <a:xfrm>
            <a:off x="7272028" y="1209040"/>
            <a:ext cx="3668294" cy="4724400"/>
          </a:xfrm>
          <a:prstGeom prst="rect">
            <a:avLst/>
          </a:prstGeom>
        </p:spPr>
      </p:pic>
      <p:pic>
        <p:nvPicPr>
          <p:cNvPr id="7" name="圖片 6" descr="一張含有 天空, 建築物, 室外, 路面 的圖片&#10;&#10;自動產生的描述">
            <a:extLst>
              <a:ext uri="{FF2B5EF4-FFF2-40B4-BE49-F238E27FC236}">
                <a16:creationId xmlns:a16="http://schemas.microsoft.com/office/drawing/2014/main" xmlns="" id="{A9BC5824-856E-4415-B62B-19A1DA1E338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675" y="3787140"/>
            <a:ext cx="1808480" cy="2263457"/>
          </a:xfrm>
          <a:prstGeom prst="rect">
            <a:avLst/>
          </a:prstGeom>
        </p:spPr>
      </p:pic>
      <p:pic>
        <p:nvPicPr>
          <p:cNvPr id="8" name="圖片 7" descr="一張含有 室內, 景色 的圖片&#10;&#10;自動產生的描述">
            <a:extLst>
              <a:ext uri="{FF2B5EF4-FFF2-40B4-BE49-F238E27FC236}">
                <a16:creationId xmlns:a16="http://schemas.microsoft.com/office/drawing/2014/main" xmlns="" id="{D3DF679D-77B2-44B4-8B6C-3EC986DF124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38" y="3773805"/>
            <a:ext cx="1847850" cy="226345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B13072FA-7271-4AD2-A0A2-2EBEAE3A2FD5}"/>
              </a:ext>
            </a:extLst>
          </p:cNvPr>
          <p:cNvSpPr txBox="1"/>
          <p:nvPr/>
        </p:nvSpPr>
        <p:spPr>
          <a:xfrm>
            <a:off x="2699657" y="6075680"/>
            <a:ext cx="2011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到市區採買</a:t>
            </a: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xmlns="" id="{D58ECA66-EC32-4CD3-88DD-75D874AB0BF1}"/>
              </a:ext>
            </a:extLst>
          </p:cNvPr>
          <p:cNvSpPr/>
          <p:nvPr/>
        </p:nvSpPr>
        <p:spPr>
          <a:xfrm>
            <a:off x="5638800" y="6075680"/>
            <a:ext cx="9144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0A1FB518-3DA6-41BD-BBF7-15DCE3AD424C}"/>
              </a:ext>
            </a:extLst>
          </p:cNvPr>
          <p:cNvSpPr txBox="1"/>
          <p:nvPr/>
        </p:nvSpPr>
        <p:spPr>
          <a:xfrm>
            <a:off x="7934960" y="6075680"/>
            <a:ext cx="2763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與店家索取發票</a:t>
            </a:r>
          </a:p>
        </p:txBody>
      </p:sp>
    </p:spTree>
    <p:extLst>
      <p:ext uri="{BB962C8B-B14F-4D97-AF65-F5344CB8AC3E}">
        <p14:creationId xmlns:p14="http://schemas.microsoft.com/office/powerpoint/2010/main" val="131394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4D86F00-9346-4FB1-9158-5CB4F2C8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75855"/>
          </a:xfrm>
        </p:spPr>
        <p:txBody>
          <a:bodyPr/>
          <a:lstStyle/>
          <a:p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認識採購流程</a:t>
            </a:r>
            <a:endParaRPr lang="zh-TW" altLang="en-US" dirty="0"/>
          </a:p>
        </p:txBody>
      </p:sp>
      <p:pic>
        <p:nvPicPr>
          <p:cNvPr id="5" name="內容版面配置區 4" descr="一張含有 室內, 桌, 電腦, 監視器 的圖片&#10;&#10;自動產生的描述">
            <a:extLst>
              <a:ext uri="{FF2B5EF4-FFF2-40B4-BE49-F238E27FC236}">
                <a16:creationId xmlns:a16="http://schemas.microsoft.com/office/drawing/2014/main" xmlns="" id="{D044FF0F-0A15-46ED-954B-AD4ADB0D2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3" y="1541106"/>
            <a:ext cx="5033247" cy="3775787"/>
          </a:xfr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B1EAAC1A-E900-4973-8C4C-F07A4A781534}"/>
              </a:ext>
            </a:extLst>
          </p:cNvPr>
          <p:cNvSpPr txBox="1"/>
          <p:nvPr/>
        </p:nvSpPr>
        <p:spPr>
          <a:xfrm>
            <a:off x="5175753" y="5577679"/>
            <a:ext cx="3717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SAP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系統創建採購單</a:t>
            </a:r>
          </a:p>
        </p:txBody>
      </p:sp>
      <p:pic>
        <p:nvPicPr>
          <p:cNvPr id="9" name="圖片 8" descr="一張含有 螢幕擷取畫面 的圖片&#10;&#10;自動產生的描述">
            <a:extLst>
              <a:ext uri="{FF2B5EF4-FFF2-40B4-BE49-F238E27FC236}">
                <a16:creationId xmlns:a16="http://schemas.microsoft.com/office/drawing/2014/main" xmlns="" id="{17C77F97-5C3E-4B77-91B1-B81CCA5D0E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4" b="53824"/>
          <a:stretch/>
        </p:blipFill>
        <p:spPr>
          <a:xfrm>
            <a:off x="6096000" y="1649860"/>
            <a:ext cx="5680892" cy="3397628"/>
          </a:xfrm>
          <a:prstGeom prst="rect">
            <a:avLst/>
          </a:prstGeom>
        </p:spPr>
      </p:pic>
      <p:sp>
        <p:nvSpPr>
          <p:cNvPr id="10" name="箭號: 向右 9">
            <a:extLst>
              <a:ext uri="{FF2B5EF4-FFF2-40B4-BE49-F238E27FC236}">
                <a16:creationId xmlns:a16="http://schemas.microsoft.com/office/drawing/2014/main" xmlns="" id="{3ABCD453-5CA7-4471-B0D4-C51859D1CC1D}"/>
              </a:ext>
            </a:extLst>
          </p:cNvPr>
          <p:cNvSpPr/>
          <p:nvPr/>
        </p:nvSpPr>
        <p:spPr>
          <a:xfrm>
            <a:off x="3979662" y="5577679"/>
            <a:ext cx="9144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36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4972E1F-A11E-48EB-9691-4BA8B97F0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52055"/>
          </a:xfrm>
        </p:spPr>
        <p:txBody>
          <a:bodyPr/>
          <a:lstStyle/>
          <a:p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認識採購流程</a:t>
            </a:r>
            <a:endParaRPr lang="zh-TW" altLang="en-US" sz="4800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xmlns="" id="{E74DCC1D-A7EE-476F-ABD8-94D1FB26536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548" y="1234440"/>
            <a:ext cx="2905772" cy="3895344"/>
          </a:xfrm>
          <a:prstGeom prst="rect">
            <a:avLst/>
          </a:prstGeom>
        </p:spPr>
      </p:pic>
      <p:pic>
        <p:nvPicPr>
          <p:cNvPr id="5" name="圖片 4" descr="一張含有 個人, 室內, 桌, 地板 的圖片&#10;&#10;自動產生的描述">
            <a:extLst>
              <a:ext uri="{FF2B5EF4-FFF2-40B4-BE49-F238E27FC236}">
                <a16:creationId xmlns:a16="http://schemas.microsoft.com/office/drawing/2014/main" xmlns="" id="{1B6EFA06-831E-40AE-A9B8-06B021F4BCB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39" y="1234441"/>
            <a:ext cx="3020568" cy="3895343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xmlns="" id="{D16121DD-C12D-457D-829D-6506771CD876}"/>
              </a:ext>
            </a:extLst>
          </p:cNvPr>
          <p:cNvSpPr/>
          <p:nvPr/>
        </p:nvSpPr>
        <p:spPr>
          <a:xfrm>
            <a:off x="2344424" y="5519602"/>
            <a:ext cx="9144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箭號: 向右 6">
            <a:extLst>
              <a:ext uri="{FF2B5EF4-FFF2-40B4-BE49-F238E27FC236}">
                <a16:creationId xmlns:a16="http://schemas.microsoft.com/office/drawing/2014/main" xmlns="" id="{A4E5844F-67E6-4BFB-9AFC-C4C8AC13B077}"/>
              </a:ext>
            </a:extLst>
          </p:cNvPr>
          <p:cNvSpPr/>
          <p:nvPr/>
        </p:nvSpPr>
        <p:spPr>
          <a:xfrm>
            <a:off x="6864630" y="5519601"/>
            <a:ext cx="9144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4A4221AB-1588-4739-A0B2-2E4854BB357D}"/>
              </a:ext>
            </a:extLst>
          </p:cNvPr>
          <p:cNvSpPr txBox="1"/>
          <p:nvPr/>
        </p:nvSpPr>
        <p:spPr>
          <a:xfrm>
            <a:off x="3393434" y="5519603"/>
            <a:ext cx="1100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交貨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4E8CB546-FC31-4A74-A0F6-395DCBC67AE3}"/>
              </a:ext>
            </a:extLst>
          </p:cNvPr>
          <p:cNvSpPr txBox="1"/>
          <p:nvPr/>
        </p:nvSpPr>
        <p:spPr>
          <a:xfrm>
            <a:off x="7913640" y="5519602"/>
            <a:ext cx="1019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入庫</a:t>
            </a:r>
          </a:p>
        </p:txBody>
      </p:sp>
    </p:spTree>
    <p:extLst>
      <p:ext uri="{BB962C8B-B14F-4D97-AF65-F5344CB8AC3E}">
        <p14:creationId xmlns:p14="http://schemas.microsoft.com/office/powerpoint/2010/main" val="8138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>
            <a:extLst>
              <a:ext uri="{FF2B5EF4-FFF2-40B4-BE49-F238E27FC236}">
                <a16:creationId xmlns:a16="http://schemas.microsoft.com/office/drawing/2014/main" xmlns="" id="{BABF32EF-4B0E-489F-B074-A01D78990590}"/>
              </a:ext>
            </a:extLst>
          </p:cNvPr>
          <p:cNvSpPr txBox="1"/>
          <p:nvPr/>
        </p:nvSpPr>
        <p:spPr>
          <a:xfrm>
            <a:off x="3644046" y="450307"/>
            <a:ext cx="49039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000" b="1" spc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金寶山公司組織圖</a:t>
            </a:r>
            <a:endParaRPr lang="zh-CN" altLang="en-US" sz="4000" b="1" spc="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" name="直接连接符 19">
            <a:extLst>
              <a:ext uri="{FF2B5EF4-FFF2-40B4-BE49-F238E27FC236}">
                <a16:creationId xmlns:a16="http://schemas.microsoft.com/office/drawing/2014/main" xmlns="" id="{B8B910C9-8F56-4794-85FD-BCE3D1B5B3F6}"/>
              </a:ext>
            </a:extLst>
          </p:cNvPr>
          <p:cNvCxnSpPr/>
          <p:nvPr/>
        </p:nvCxnSpPr>
        <p:spPr>
          <a:xfrm>
            <a:off x="2104556" y="1194375"/>
            <a:ext cx="7982889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xmlns="" id="{32CF2B08-E047-4997-8227-1F867F1593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7012653"/>
              </p:ext>
            </p:extLst>
          </p:nvPr>
        </p:nvGraphicFramePr>
        <p:xfrm>
          <a:off x="1" y="1194376"/>
          <a:ext cx="12192000" cy="5663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152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B46ABEB-C14A-467B-ADFD-F6A3A7F3F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了解選擇廠商的條件</a:t>
            </a:r>
            <a:endParaRPr lang="zh-TW" altLang="en-US" dirty="0"/>
          </a:p>
        </p:txBody>
      </p:sp>
      <p:pic>
        <p:nvPicPr>
          <p:cNvPr id="4" name="圖片 3" descr="一張含有 文字, 室內 的圖片&#10;&#10;自動產生的描述">
            <a:extLst>
              <a:ext uri="{FF2B5EF4-FFF2-40B4-BE49-F238E27FC236}">
                <a16:creationId xmlns:a16="http://schemas.microsoft.com/office/drawing/2014/main" xmlns="" id="{FA9EB01C-C44A-4528-A0A7-17734B61045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4" b="4889"/>
          <a:stretch/>
        </p:blipFill>
        <p:spPr bwMode="auto">
          <a:xfrm>
            <a:off x="955721" y="1257300"/>
            <a:ext cx="4537075" cy="2809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xmlns="" id="{7BA218BA-BB42-4BE3-BC79-2E8FFB439F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80020" y="1137924"/>
            <a:ext cx="2841961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93D1C8EB-388F-4B63-8344-4529B4E88DD7}"/>
              </a:ext>
            </a:extLst>
          </p:cNvPr>
          <p:cNvSpPr txBox="1"/>
          <p:nvPr/>
        </p:nvSpPr>
        <p:spPr>
          <a:xfrm>
            <a:off x="6142219" y="1643684"/>
            <a:ext cx="4308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了解各家廠商的商品型錄</a:t>
            </a:r>
          </a:p>
        </p:txBody>
      </p:sp>
      <p:sp>
        <p:nvSpPr>
          <p:cNvPr id="9" name="箭號: ＞形 8">
            <a:extLst>
              <a:ext uri="{FF2B5EF4-FFF2-40B4-BE49-F238E27FC236}">
                <a16:creationId xmlns:a16="http://schemas.microsoft.com/office/drawing/2014/main" xmlns="" id="{6124D751-A628-489F-BB1E-54B8DC1C9F3A}"/>
              </a:ext>
            </a:extLst>
          </p:cNvPr>
          <p:cNvSpPr/>
          <p:nvPr/>
        </p:nvSpPr>
        <p:spPr>
          <a:xfrm rot="10629580">
            <a:off x="5986591" y="1751362"/>
            <a:ext cx="203200" cy="23368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27674C62-D0CA-4E2B-85AC-0C960894BEE2}"/>
              </a:ext>
            </a:extLst>
          </p:cNvPr>
          <p:cNvSpPr txBox="1"/>
          <p:nvPr/>
        </p:nvSpPr>
        <p:spPr>
          <a:xfrm>
            <a:off x="1257300" y="5125321"/>
            <a:ext cx="4308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製作比價表分析</a:t>
            </a:r>
          </a:p>
        </p:txBody>
      </p:sp>
      <p:sp>
        <p:nvSpPr>
          <p:cNvPr id="11" name="箭號: ＞形 10">
            <a:extLst>
              <a:ext uri="{FF2B5EF4-FFF2-40B4-BE49-F238E27FC236}">
                <a16:creationId xmlns:a16="http://schemas.microsoft.com/office/drawing/2014/main" xmlns="" id="{41376680-B3EC-4BDE-B623-DAB9D973CAB3}"/>
              </a:ext>
            </a:extLst>
          </p:cNvPr>
          <p:cNvSpPr/>
          <p:nvPr/>
        </p:nvSpPr>
        <p:spPr>
          <a:xfrm rot="21396528">
            <a:off x="4027855" y="5270091"/>
            <a:ext cx="203200" cy="23368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08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E87E125-E0BC-4486-A6F0-0A9257012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07935"/>
          </a:xfrm>
        </p:spPr>
        <p:txBody>
          <a:bodyPr>
            <a:normAutofit fontScale="90000"/>
          </a:bodyPr>
          <a:lstStyle/>
          <a:p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工程發包作業流程及進度追蹤</a:t>
            </a:r>
            <a:b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pic>
        <p:nvPicPr>
          <p:cNvPr id="4" name="圖片 3" descr="一張含有 男人, 個人, 地面, 建築物 的圖片&#10;&#10;自動產生的描述">
            <a:extLst>
              <a:ext uri="{FF2B5EF4-FFF2-40B4-BE49-F238E27FC236}">
                <a16:creationId xmlns:a16="http://schemas.microsoft.com/office/drawing/2014/main" xmlns="" id="{78E733FD-4D2A-4B01-8242-FEF8AD7FA35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4" t="7377"/>
          <a:stretch/>
        </p:blipFill>
        <p:spPr bwMode="auto">
          <a:xfrm>
            <a:off x="8529320" y="1622422"/>
            <a:ext cx="2223772" cy="33051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圖片 4" descr="一張含有 個人, 男人, 室內, 牆 的圖片&#10;&#10;自動產生的描述">
            <a:extLst>
              <a:ext uri="{FF2B5EF4-FFF2-40B4-BE49-F238E27FC236}">
                <a16:creationId xmlns:a16="http://schemas.microsoft.com/office/drawing/2014/main" xmlns="" id="{1D9C577C-443F-4887-BC2B-65058A4855E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880" y="1622423"/>
            <a:ext cx="2316480" cy="3244216"/>
          </a:xfrm>
          <a:prstGeom prst="rect">
            <a:avLst/>
          </a:prstGeom>
        </p:spPr>
      </p:pic>
      <p:pic>
        <p:nvPicPr>
          <p:cNvPr id="6" name="圖片 5" descr="一張含有 個人, 室內, 膝上型電腦, 坐 的圖片&#10;&#10;自動產生的描述">
            <a:extLst>
              <a:ext uri="{FF2B5EF4-FFF2-40B4-BE49-F238E27FC236}">
                <a16:creationId xmlns:a16="http://schemas.microsoft.com/office/drawing/2014/main" xmlns="" id="{23687F59-70D8-434E-9361-F025217467F6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6" b="8231"/>
          <a:stretch/>
        </p:blipFill>
        <p:spPr bwMode="auto">
          <a:xfrm>
            <a:off x="934720" y="1622422"/>
            <a:ext cx="3916138" cy="32035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484DB124-ADB9-4AC6-89C9-2149E9732F2F}"/>
              </a:ext>
            </a:extLst>
          </p:cNvPr>
          <p:cNvSpPr txBox="1"/>
          <p:nvPr/>
        </p:nvSpPr>
        <p:spPr>
          <a:xfrm>
            <a:off x="793206" y="5158101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參與廠區增設監控系統會議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BD95202F-9715-4D0F-8417-20922DD5E849}"/>
              </a:ext>
            </a:extLst>
          </p:cNvPr>
          <p:cNvSpPr txBox="1"/>
          <p:nvPr/>
        </p:nvSpPr>
        <p:spPr>
          <a:xfrm>
            <a:off x="5516880" y="5020326"/>
            <a:ext cx="2560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與廠商反映機爐漆上耐高溫油漆發生冒泡的問題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223754ED-5213-4001-A325-515647865638}"/>
              </a:ext>
            </a:extLst>
          </p:cNvPr>
          <p:cNvSpPr txBox="1"/>
          <p:nvPr/>
        </p:nvSpPr>
        <p:spPr>
          <a:xfrm>
            <a:off x="8529320" y="5020326"/>
            <a:ext cx="28694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到現場參與手模放置區、包材區、成品區等架設貨架討論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623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2750821" y="2589530"/>
            <a:ext cx="2816860" cy="1437805"/>
          </a:xfrm>
        </p:spPr>
        <p:txBody>
          <a:bodyPr>
            <a:noAutofit/>
          </a:bodyPr>
          <a:lstStyle/>
          <a:p>
            <a:r>
              <a:rPr lang="zh-TW" altLang="en-US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建議</a:t>
            </a:r>
          </a:p>
        </p:txBody>
      </p:sp>
      <p:sp>
        <p:nvSpPr>
          <p:cNvPr id="4" name="標題 7">
            <a:extLst>
              <a:ext uri="{FF2B5EF4-FFF2-40B4-BE49-F238E27FC236}">
                <a16:creationId xmlns:a16="http://schemas.microsoft.com/office/drawing/2014/main" xmlns="" id="{022DE8C6-6089-4F1E-AB85-EEC60E518B64}"/>
              </a:ext>
            </a:extLst>
          </p:cNvPr>
          <p:cNvSpPr txBox="1">
            <a:spLocks/>
          </p:cNvSpPr>
          <p:nvPr/>
        </p:nvSpPr>
        <p:spPr>
          <a:xfrm>
            <a:off x="9079563" y="2830665"/>
            <a:ext cx="3508677" cy="11966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900" b="1" i="0" kern="1200" cap="all" spc="300" baseline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zh-TW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Q&amp;A</a:t>
            </a:r>
            <a:endParaRPr lang="zh-TW" altLang="en-US" sz="8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3389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行政部門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subTitle" idx="1"/>
          </p:nvPr>
        </p:nvSpPr>
        <p:spPr>
          <a:xfrm>
            <a:off x="9350062" y="4368174"/>
            <a:ext cx="2481579" cy="2250404"/>
          </a:xfrm>
        </p:spPr>
        <p:txBody>
          <a:bodyPr>
            <a:no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洪宇辰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魏雅辰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江珉萱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5247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A5D9FA3-159F-41BF-8DF2-B37CAF01C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行政之業務範圍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xmlns="" id="{AA6E5BDF-8BCD-4F1C-8149-57038456375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50949" y="1371599"/>
          <a:ext cx="8059305" cy="5104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40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6AC4F03-A014-4611-BE33-EEC4139AB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87578"/>
            <a:ext cx="10178322" cy="1492132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認識行政部門組織及作業內容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915F3E3-959E-4ED7-ACC1-B0B3B13C6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632204"/>
            <a:ext cx="10178322" cy="3593591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總台相關作業內容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接待、單據、公安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庶務相關作業內容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廠區維護、伙食、宿舍環境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人事相關作業內容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招募、勞工安全健康、消防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8F8EF6E6-8909-4284-BE48-A96AF00B337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09" y="3429000"/>
            <a:ext cx="4336813" cy="325148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84AD2184-FC08-4FA4-B777-45C01D27E86B}"/>
              </a:ext>
            </a:extLst>
          </p:cNvPr>
          <p:cNvSpPr txBox="1"/>
          <p:nvPr/>
        </p:nvSpPr>
        <p:spPr>
          <a:xfrm>
            <a:off x="5010566" y="6198242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同奈省行政中心</a:t>
            </a:r>
          </a:p>
        </p:txBody>
      </p:sp>
    </p:spTree>
    <p:extLst>
      <p:ext uri="{BB962C8B-B14F-4D97-AF65-F5344CB8AC3E}">
        <p14:creationId xmlns:p14="http://schemas.microsoft.com/office/powerpoint/2010/main" val="117041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2EDB74C-30F5-4AB3-A0B3-B93C823F1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人事相關作業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D1B47E7-252D-4F17-8794-C5EC5DBBF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130802"/>
            <a:ext cx="5081114" cy="3593591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人員招募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網站刊登、校園徵才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勞工安全健康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健檢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外幹簽證機票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商務簽證、工作證、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消防系統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消防設備 檢查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稽核認證文件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勞動合同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越南勞動法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iso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dirty="0" err="1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brc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sa8000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6AA6744-3E38-420B-A15A-9A3BE71CF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100" y="381000"/>
            <a:ext cx="4817169" cy="6284651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xmlns="" id="{C618815E-E684-4C5B-92B6-819B3462C56D}"/>
              </a:ext>
            </a:extLst>
          </p:cNvPr>
          <p:cNvGraphicFramePr>
            <a:graphicFrameLocks noGrp="1"/>
          </p:cNvGraphicFramePr>
          <p:nvPr/>
        </p:nvGraphicFramePr>
        <p:xfrm>
          <a:off x="5267799" y="1640054"/>
          <a:ext cx="6409002" cy="4595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4769">
                  <a:extLst>
                    <a:ext uri="{9D8B030D-6E8A-4147-A177-3AD203B41FA5}">
                      <a16:colId xmlns:a16="http://schemas.microsoft.com/office/drawing/2014/main" xmlns="" val="1323056588"/>
                    </a:ext>
                  </a:extLst>
                </a:gridCol>
                <a:gridCol w="4554233">
                  <a:extLst>
                    <a:ext uri="{9D8B030D-6E8A-4147-A177-3AD203B41FA5}">
                      <a16:colId xmlns:a16="http://schemas.microsoft.com/office/drawing/2014/main" xmlns="" val="395850200"/>
                    </a:ext>
                  </a:extLst>
                </a:gridCol>
              </a:tblGrid>
              <a:tr h="896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商務簽證</a:t>
                      </a:r>
                      <a:r>
                        <a:rPr lang="en-US" sz="1800" kern="100" dirty="0">
                          <a:effectLst/>
                        </a:rPr>
                        <a:t/>
                      </a:r>
                      <a:br>
                        <a:rPr lang="en-US" sz="1800" kern="100" dirty="0">
                          <a:effectLst/>
                        </a:rPr>
                      </a:br>
                      <a:r>
                        <a:rPr lang="en-US" sz="1800" kern="100" dirty="0">
                          <a:effectLst/>
                        </a:rPr>
                        <a:t>(Business Visa)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2854" marR="7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</a:rPr>
                        <a:t>商務簽證可以分為，一個月單次或多次、三個月單次或多次。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2854" marR="72854" marT="0" marB="0">
                    <a:solidFill>
                      <a:srgbClr val="D3E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3412961"/>
                  </a:ext>
                </a:extLst>
              </a:tr>
              <a:tr h="2121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工作證</a:t>
                      </a:r>
                      <a:r>
                        <a:rPr lang="en-US" sz="1800" kern="100" dirty="0">
                          <a:effectLst/>
                        </a:rPr>
                        <a:t/>
                      </a:r>
                      <a:br>
                        <a:rPr lang="en-US" sz="1800" kern="100" dirty="0">
                          <a:effectLst/>
                        </a:rPr>
                      </a:br>
                      <a:r>
                        <a:rPr lang="en-US" sz="1800" kern="100" dirty="0">
                          <a:effectLst/>
                        </a:rPr>
                        <a:t>(Work permit)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2854" marR="7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有效期限兩年，越南工作證分成四大類別，其需求條件也不一樣：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專家</a:t>
                      </a:r>
                      <a:endParaRPr lang="en-US" altLang="zh-TW" sz="1800" kern="100" dirty="0">
                        <a:effectLst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2. </a:t>
                      </a:r>
                      <a:r>
                        <a:rPr lang="zh-TW" sz="1800" kern="100" dirty="0">
                          <a:effectLst/>
                        </a:rPr>
                        <a:t>管理階級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 3.</a:t>
                      </a:r>
                      <a:r>
                        <a:rPr lang="zh-TW" sz="1800" kern="100" dirty="0">
                          <a:effectLst/>
                        </a:rPr>
                        <a:t>技術人員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4. </a:t>
                      </a:r>
                      <a:r>
                        <a:rPr lang="zh-TW" sz="1800" kern="100" dirty="0">
                          <a:effectLst/>
                        </a:rPr>
                        <a:t>經理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2854" marR="72854" marT="0" marB="0">
                    <a:solidFill>
                      <a:srgbClr val="D3E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6705328"/>
                  </a:ext>
                </a:extLst>
              </a:tr>
              <a:tr h="1532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員工簽證</a:t>
                      </a:r>
                      <a:r>
                        <a:rPr lang="en-US" sz="1800" kern="100" dirty="0">
                          <a:effectLst/>
                        </a:rPr>
                        <a:t/>
                      </a:r>
                      <a:br>
                        <a:rPr lang="en-US" sz="1800" kern="100" dirty="0">
                          <a:effectLst/>
                        </a:rPr>
                      </a:br>
                      <a:r>
                        <a:rPr lang="en-US" sz="1800" kern="100" dirty="0">
                          <a:effectLst/>
                        </a:rPr>
                        <a:t>(Working Visa)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2854" marR="72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要持有工作證辦理工作簽證。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暫住證</a:t>
                      </a:r>
                      <a:r>
                        <a:rPr lang="en-US" sz="1800" kern="100" dirty="0">
                          <a:effectLst/>
                        </a:rPr>
                        <a:t>(TRC)</a:t>
                      </a:r>
                      <a:r>
                        <a:rPr lang="zh-TW" sz="1800" kern="100" dirty="0">
                          <a:effectLst/>
                        </a:rPr>
                        <a:t>（台灣、馬來西亞）：同奈省出入境局辦理，有效期限</a:t>
                      </a:r>
                      <a:r>
                        <a:rPr lang="en-US" sz="1800" kern="100" dirty="0">
                          <a:effectLst/>
                        </a:rPr>
                        <a:t>2</a:t>
                      </a:r>
                      <a:r>
                        <a:rPr lang="zh-TW" sz="1800" kern="100" dirty="0">
                          <a:effectLst/>
                        </a:rPr>
                        <a:t>年。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延期簽證卡（中國國籍）：到胡志明市出入境管理局，有效期限</a:t>
                      </a:r>
                      <a:r>
                        <a:rPr lang="en-US" sz="1800" kern="100" dirty="0">
                          <a:effectLst/>
                        </a:rPr>
                        <a:t>1</a:t>
                      </a:r>
                      <a:r>
                        <a:rPr lang="zh-TW" sz="1800" kern="100" dirty="0">
                          <a:effectLst/>
                        </a:rPr>
                        <a:t>年。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2854" marR="72854" marT="0" marB="0"/>
                </a:tc>
                <a:extLst>
                  <a:ext uri="{0D108BD9-81ED-4DB2-BD59-A6C34878D82A}">
                    <a16:rowId xmlns:a16="http://schemas.microsoft.com/office/drawing/2014/main" xmlns="" val="3200691360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xmlns="" id="{38D09A59-2D8F-4F9B-85A0-2919D15A306B}"/>
              </a:ext>
            </a:extLst>
          </p:cNvPr>
          <p:cNvGraphicFramePr>
            <a:graphicFrameLocks noGrp="1"/>
          </p:cNvGraphicFramePr>
          <p:nvPr/>
        </p:nvGraphicFramePr>
        <p:xfrm>
          <a:off x="6609780" y="1970228"/>
          <a:ext cx="4399063" cy="4090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0804">
                  <a:extLst>
                    <a:ext uri="{9D8B030D-6E8A-4147-A177-3AD203B41FA5}">
                      <a16:colId xmlns:a16="http://schemas.microsoft.com/office/drawing/2014/main" xmlns="" val="2985209585"/>
                    </a:ext>
                  </a:extLst>
                </a:gridCol>
                <a:gridCol w="1591388">
                  <a:extLst>
                    <a:ext uri="{9D8B030D-6E8A-4147-A177-3AD203B41FA5}">
                      <a16:colId xmlns:a16="http://schemas.microsoft.com/office/drawing/2014/main" xmlns="" val="3777197395"/>
                    </a:ext>
                  </a:extLst>
                </a:gridCol>
                <a:gridCol w="1606871">
                  <a:extLst>
                    <a:ext uri="{9D8B030D-6E8A-4147-A177-3AD203B41FA5}">
                      <a16:colId xmlns:a16="http://schemas.microsoft.com/office/drawing/2014/main" xmlns="" val="4070133252"/>
                    </a:ext>
                  </a:extLst>
                </a:gridCol>
              </a:tblGrid>
              <a:tr h="81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保險項目 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雇主負擔比例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勞工負擔比例 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extLst>
                  <a:ext uri="{0D108BD9-81ED-4DB2-BD59-A6C34878D82A}">
                    <a16:rowId xmlns:a16="http://schemas.microsoft.com/office/drawing/2014/main" xmlns="" val="1379570440"/>
                  </a:ext>
                </a:extLst>
              </a:tr>
              <a:tr h="81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社會保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17.5%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7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extLst>
                  <a:ext uri="{0D108BD9-81ED-4DB2-BD59-A6C34878D82A}">
                    <a16:rowId xmlns:a16="http://schemas.microsoft.com/office/drawing/2014/main" xmlns="" val="2400440191"/>
                  </a:ext>
                </a:extLst>
              </a:tr>
              <a:tr h="81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醫療保險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3%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1.5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extLst>
                  <a:ext uri="{0D108BD9-81ED-4DB2-BD59-A6C34878D82A}">
                    <a16:rowId xmlns:a16="http://schemas.microsoft.com/office/drawing/2014/main" xmlns="" val="1453539823"/>
                  </a:ext>
                </a:extLst>
              </a:tr>
              <a:tr h="81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失業保險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1%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</a:t>
                      </a:r>
                      <a:r>
                        <a:rPr lang="en-US" altLang="zh-TW" sz="1800" kern="100" dirty="0">
                          <a:effectLst/>
                        </a:rPr>
                        <a:t>%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extLst>
                  <a:ext uri="{0D108BD9-81ED-4DB2-BD59-A6C34878D82A}">
                    <a16:rowId xmlns:a16="http://schemas.microsoft.com/office/drawing/2014/main" xmlns="" val="3413292889"/>
                  </a:ext>
                </a:extLst>
              </a:tr>
              <a:tr h="81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合計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21.5%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9.5%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7822" marR="77822" marT="0" marB="0" anchor="ctr"/>
                </a:tc>
                <a:extLst>
                  <a:ext uri="{0D108BD9-81ED-4DB2-BD59-A6C34878D82A}">
                    <a16:rowId xmlns:a16="http://schemas.microsoft.com/office/drawing/2014/main" xmlns="" val="759021595"/>
                  </a:ext>
                </a:extLst>
              </a:tr>
            </a:tbl>
          </a:graphicData>
        </a:graphic>
      </p:graphicFrame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B4A68FCB-9D64-41A9-82BD-A96E5A043C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7" t="22631" r="5380" b="5600"/>
          <a:stretch/>
        </p:blipFill>
        <p:spPr>
          <a:xfrm>
            <a:off x="544853" y="1640054"/>
            <a:ext cx="11036096" cy="476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9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徽章">
  <a:themeElements>
    <a:clrScheme name="徽章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徽章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徽章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TM10001106[[fn=徽章]]</Template>
  <TotalTime>847</TotalTime>
  <Words>1757</Words>
  <Application>Microsoft Office PowerPoint</Application>
  <PresentationFormat>自訂</PresentationFormat>
  <Paragraphs>394</Paragraphs>
  <Slides>52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3" baseType="lpstr">
      <vt:lpstr>徽章</vt:lpstr>
      <vt:lpstr>越南 金寶山</vt:lpstr>
      <vt:lpstr>PowerPoint 簡報</vt:lpstr>
      <vt:lpstr>PowerPoint 簡報</vt:lpstr>
      <vt:lpstr>PowerPoint 簡報</vt:lpstr>
      <vt:lpstr>PowerPoint 簡報</vt:lpstr>
      <vt:lpstr>行政部門</vt:lpstr>
      <vt:lpstr>行政之業務範圍</vt:lpstr>
      <vt:lpstr>認識行政部門組織及作業內容</vt:lpstr>
      <vt:lpstr>人事相關作業</vt:lpstr>
      <vt:lpstr>總台相關作業</vt:lpstr>
      <vt:lpstr>庶務相關作業</vt:lpstr>
      <vt:lpstr>行政部門</vt:lpstr>
      <vt:lpstr>生管部門</vt:lpstr>
      <vt:lpstr>PowerPoint 簡報</vt:lpstr>
      <vt:lpstr>PowerPoint 簡報</vt:lpstr>
      <vt:lpstr>PowerPoint 簡報</vt:lpstr>
      <vt:lpstr>包材簡介</vt:lpstr>
      <vt:lpstr>PowerPoint 簡報</vt:lpstr>
      <vt:lpstr>PowerPoint 簡報</vt:lpstr>
      <vt:lpstr>單據</vt:lpstr>
      <vt:lpstr>PowerPoint 簡報</vt:lpstr>
      <vt:lpstr>PowerPoint 簡報</vt:lpstr>
      <vt:lpstr>PowerPoint 簡報</vt:lpstr>
      <vt:lpstr>關務部門</vt:lpstr>
      <vt:lpstr>關務部門介紹</vt:lpstr>
      <vt:lpstr>委外工作－海明公司</vt:lpstr>
      <vt:lpstr>實習工作</vt:lpstr>
      <vt:lpstr>確認貨櫃</vt:lpstr>
      <vt:lpstr>製作出口單據</vt:lpstr>
      <vt:lpstr>關務課程介紹</vt:lpstr>
      <vt:lpstr>品管部門</vt:lpstr>
      <vt:lpstr>認識品管</vt:lpstr>
      <vt:lpstr>檢驗手套</vt:lpstr>
      <vt:lpstr>認識稽核、認證</vt:lpstr>
      <vt:lpstr>認識稽核、認證</vt:lpstr>
      <vt:lpstr>認識稽核、認證</vt:lpstr>
      <vt:lpstr>稽核前預審、繞場</vt:lpstr>
      <vt:lpstr>稽核前預審、繞場</vt:lpstr>
      <vt:lpstr>客訴解決</vt:lpstr>
      <vt:lpstr>會議參與</vt:lpstr>
      <vt:lpstr>客戶驗貨</vt:lpstr>
      <vt:lpstr>包材檢驗</vt:lpstr>
      <vt:lpstr>採購部門</vt:lpstr>
      <vt:lpstr>實習內容</vt:lpstr>
      <vt:lpstr>認識採購流程</vt:lpstr>
      <vt:lpstr>認識採購流程</vt:lpstr>
      <vt:lpstr>認識採購流程</vt:lpstr>
      <vt:lpstr>認識採購流程</vt:lpstr>
      <vt:lpstr>認識採購流程</vt:lpstr>
      <vt:lpstr>了解選擇廠商的條件</vt:lpstr>
      <vt:lpstr>工程發包作業流程及進度追蹤 </vt:lpstr>
      <vt:lpstr>建議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總台相關作業</dc:title>
  <dc:creator>?萱 江</dc:creator>
  <cp:lastModifiedBy>SSS</cp:lastModifiedBy>
  <cp:revision>94</cp:revision>
  <dcterms:created xsi:type="dcterms:W3CDTF">2019-09-26T12:09:17Z</dcterms:created>
  <dcterms:modified xsi:type="dcterms:W3CDTF">2019-10-07T01:10:20Z</dcterms:modified>
</cp:coreProperties>
</file>