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4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9" r:id="rId2"/>
    <p:sldId id="271" r:id="rId3"/>
    <p:sldId id="270" r:id="rId4"/>
    <p:sldId id="269" r:id="rId5"/>
    <p:sldId id="266" r:id="rId6"/>
    <p:sldId id="263" r:id="rId7"/>
    <p:sldId id="285" r:id="rId8"/>
    <p:sldId id="261" r:id="rId9"/>
    <p:sldId id="265" r:id="rId10"/>
    <p:sldId id="273" r:id="rId11"/>
    <p:sldId id="260" r:id="rId12"/>
    <p:sldId id="264" r:id="rId13"/>
    <p:sldId id="278" r:id="rId14"/>
    <p:sldId id="262" r:id="rId15"/>
    <p:sldId id="275" r:id="rId16"/>
    <p:sldId id="272" r:id="rId17"/>
    <p:sldId id="286" r:id="rId18"/>
    <p:sldId id="288" r:id="rId19"/>
    <p:sldId id="289" r:id="rId20"/>
    <p:sldId id="290" r:id="rId21"/>
    <p:sldId id="284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830"/>
    <a:srgbClr val="303C41"/>
    <a:srgbClr val="3C5F6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F521F-D4DC-40A0-B54E-5D347EF3C2E1}" type="datetimeFigureOut">
              <a:rPr lang="zh-CN" altLang="en-US" smtClean="0"/>
              <a:t>2019/9/9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F8243-2E39-4BEB-B2D7-080D38D561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42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0373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125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5214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5012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0707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184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922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614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935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459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74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963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584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968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506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098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98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F8243-2E39-4BEB-B2D7-080D38D5615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55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90AF70F-2603-4964-BC23-E6FD44D3C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9"/>
          <a:stretch>
            <a:fillRect/>
          </a:stretch>
        </p:blipFill>
        <p:spPr>
          <a:xfrm>
            <a:off x="-656774" y="-173505"/>
            <a:ext cx="13368548" cy="7229702"/>
          </a:xfrm>
          <a:prstGeom prst="rect">
            <a:avLst/>
          </a:prstGeom>
        </p:spPr>
      </p:pic>
      <p:sp>
        <p:nvSpPr>
          <p:cNvPr id="3" name="矩形 1">
            <a:extLst>
              <a:ext uri="{FF2B5EF4-FFF2-40B4-BE49-F238E27FC236}">
                <a16:creationId xmlns:a16="http://schemas.microsoft.com/office/drawing/2014/main" id="{3D1601D0-60D9-4E9F-B72A-B0BC9AF4DD84}"/>
              </a:ext>
            </a:extLst>
          </p:cNvPr>
          <p:cNvSpPr/>
          <p:nvPr userDrawn="1"/>
        </p:nvSpPr>
        <p:spPr>
          <a:xfrm>
            <a:off x="0" y="290285"/>
            <a:ext cx="1364343" cy="435429"/>
          </a:xfrm>
          <a:custGeom>
            <a:avLst/>
            <a:gdLst>
              <a:gd name="connsiteX0" fmla="*/ 0 w 1364343"/>
              <a:gd name="connsiteY0" fmla="*/ 0 h 435429"/>
              <a:gd name="connsiteX1" fmla="*/ 1364343 w 1364343"/>
              <a:gd name="connsiteY1" fmla="*/ 0 h 435429"/>
              <a:gd name="connsiteX2" fmla="*/ 1364343 w 1364343"/>
              <a:gd name="connsiteY2" fmla="*/ 435429 h 435429"/>
              <a:gd name="connsiteX3" fmla="*/ 0 w 1364343"/>
              <a:gd name="connsiteY3" fmla="*/ 435429 h 435429"/>
              <a:gd name="connsiteX4" fmla="*/ 0 w 1364343"/>
              <a:gd name="connsiteY4" fmla="*/ 0 h 435429"/>
              <a:gd name="connsiteX0-1" fmla="*/ 0 w 1364343"/>
              <a:gd name="connsiteY0-2" fmla="*/ 0 h 435429"/>
              <a:gd name="connsiteX1-3" fmla="*/ 1364343 w 1364343"/>
              <a:gd name="connsiteY1-4" fmla="*/ 0 h 435429"/>
              <a:gd name="connsiteX2-5" fmla="*/ 1190171 w 1364343"/>
              <a:gd name="connsiteY2-6" fmla="*/ 435429 h 435429"/>
              <a:gd name="connsiteX3-7" fmla="*/ 0 w 1364343"/>
              <a:gd name="connsiteY3-8" fmla="*/ 435429 h 435429"/>
              <a:gd name="connsiteX4-9" fmla="*/ 0 w 1364343"/>
              <a:gd name="connsiteY4-10" fmla="*/ 0 h 435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64343" h="435429">
                <a:moveTo>
                  <a:pt x="0" y="0"/>
                </a:moveTo>
                <a:lnTo>
                  <a:pt x="1364343" y="0"/>
                </a:lnTo>
                <a:lnTo>
                  <a:pt x="1190171" y="435429"/>
                </a:lnTo>
                <a:lnTo>
                  <a:pt x="0" y="435429"/>
                </a:lnTo>
                <a:lnTo>
                  <a:pt x="0" y="0"/>
                </a:lnTo>
                <a:close/>
              </a:path>
            </a:pathLst>
          </a:cu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C7FF2871-176E-4695-8DB3-AEE4155C1AC9}"/>
              </a:ext>
            </a:extLst>
          </p:cNvPr>
          <p:cNvSpPr/>
          <p:nvPr userDrawn="1"/>
        </p:nvSpPr>
        <p:spPr>
          <a:xfrm>
            <a:off x="1242276" y="291873"/>
            <a:ext cx="447334" cy="433841"/>
          </a:xfrm>
          <a:prstGeom prst="parallelogram">
            <a:avLst>
              <a:gd name="adj" fmla="val 40109"/>
            </a:avLst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0701EB5-8BBD-43A2-BA4C-BD1AB7A2EAB9}"/>
              </a:ext>
            </a:extLst>
          </p:cNvPr>
          <p:cNvSpPr txBox="1"/>
          <p:nvPr userDrawn="1"/>
        </p:nvSpPr>
        <p:spPr>
          <a:xfrm>
            <a:off x="68728" y="3233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团队介绍</a:t>
            </a:r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8AB3A192-3743-4B9C-823D-F24A4970A92C}"/>
              </a:ext>
            </a:extLst>
          </p:cNvPr>
          <p:cNvSpPr/>
          <p:nvPr userDrawn="1"/>
        </p:nvSpPr>
        <p:spPr>
          <a:xfrm>
            <a:off x="10442104" y="6357256"/>
            <a:ext cx="3860800" cy="217715"/>
          </a:xfrm>
          <a:prstGeom prst="parallelogram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>
            <a:extLst>
              <a:ext uri="{FF2B5EF4-FFF2-40B4-BE49-F238E27FC236}">
                <a16:creationId xmlns:a16="http://schemas.microsoft.com/office/drawing/2014/main" id="{AB9184C6-8CA5-4279-A7BC-3ED16A808C78}"/>
              </a:ext>
            </a:extLst>
          </p:cNvPr>
          <p:cNvSpPr/>
          <p:nvPr userDrawn="1"/>
        </p:nvSpPr>
        <p:spPr>
          <a:xfrm>
            <a:off x="11298447" y="6132544"/>
            <a:ext cx="2826655" cy="159398"/>
          </a:xfrm>
          <a:prstGeom prst="parallelogram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53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90AF70F-2603-4964-BC23-E6FD44D3C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9"/>
          <a:stretch>
            <a:fillRect/>
          </a:stretch>
        </p:blipFill>
        <p:spPr>
          <a:xfrm>
            <a:off x="-656774" y="-173505"/>
            <a:ext cx="13368548" cy="7229702"/>
          </a:xfrm>
          <a:prstGeom prst="rect">
            <a:avLst/>
          </a:prstGeom>
        </p:spPr>
      </p:pic>
      <p:sp>
        <p:nvSpPr>
          <p:cNvPr id="3" name="矩形 1">
            <a:extLst>
              <a:ext uri="{FF2B5EF4-FFF2-40B4-BE49-F238E27FC236}">
                <a16:creationId xmlns:a16="http://schemas.microsoft.com/office/drawing/2014/main" id="{3D1601D0-60D9-4E9F-B72A-B0BC9AF4DD84}"/>
              </a:ext>
            </a:extLst>
          </p:cNvPr>
          <p:cNvSpPr/>
          <p:nvPr userDrawn="1"/>
        </p:nvSpPr>
        <p:spPr>
          <a:xfrm>
            <a:off x="0" y="290285"/>
            <a:ext cx="1364343" cy="435429"/>
          </a:xfrm>
          <a:custGeom>
            <a:avLst/>
            <a:gdLst>
              <a:gd name="connsiteX0" fmla="*/ 0 w 1364343"/>
              <a:gd name="connsiteY0" fmla="*/ 0 h 435429"/>
              <a:gd name="connsiteX1" fmla="*/ 1364343 w 1364343"/>
              <a:gd name="connsiteY1" fmla="*/ 0 h 435429"/>
              <a:gd name="connsiteX2" fmla="*/ 1364343 w 1364343"/>
              <a:gd name="connsiteY2" fmla="*/ 435429 h 435429"/>
              <a:gd name="connsiteX3" fmla="*/ 0 w 1364343"/>
              <a:gd name="connsiteY3" fmla="*/ 435429 h 435429"/>
              <a:gd name="connsiteX4" fmla="*/ 0 w 1364343"/>
              <a:gd name="connsiteY4" fmla="*/ 0 h 435429"/>
              <a:gd name="connsiteX0-1" fmla="*/ 0 w 1364343"/>
              <a:gd name="connsiteY0-2" fmla="*/ 0 h 435429"/>
              <a:gd name="connsiteX1-3" fmla="*/ 1364343 w 1364343"/>
              <a:gd name="connsiteY1-4" fmla="*/ 0 h 435429"/>
              <a:gd name="connsiteX2-5" fmla="*/ 1190171 w 1364343"/>
              <a:gd name="connsiteY2-6" fmla="*/ 435429 h 435429"/>
              <a:gd name="connsiteX3-7" fmla="*/ 0 w 1364343"/>
              <a:gd name="connsiteY3-8" fmla="*/ 435429 h 435429"/>
              <a:gd name="connsiteX4-9" fmla="*/ 0 w 1364343"/>
              <a:gd name="connsiteY4-10" fmla="*/ 0 h 435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64343" h="435429">
                <a:moveTo>
                  <a:pt x="0" y="0"/>
                </a:moveTo>
                <a:lnTo>
                  <a:pt x="1364343" y="0"/>
                </a:lnTo>
                <a:lnTo>
                  <a:pt x="1190171" y="435429"/>
                </a:lnTo>
                <a:lnTo>
                  <a:pt x="0" y="435429"/>
                </a:lnTo>
                <a:lnTo>
                  <a:pt x="0" y="0"/>
                </a:lnTo>
                <a:close/>
              </a:path>
            </a:pathLst>
          </a:cu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C7FF2871-176E-4695-8DB3-AEE4155C1AC9}"/>
              </a:ext>
            </a:extLst>
          </p:cNvPr>
          <p:cNvSpPr/>
          <p:nvPr userDrawn="1"/>
        </p:nvSpPr>
        <p:spPr>
          <a:xfrm>
            <a:off x="1242276" y="291873"/>
            <a:ext cx="447334" cy="433841"/>
          </a:xfrm>
          <a:prstGeom prst="parallelogram">
            <a:avLst>
              <a:gd name="adj" fmla="val 40109"/>
            </a:avLst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0701EB5-8BBD-43A2-BA4C-BD1AB7A2EAB9}"/>
              </a:ext>
            </a:extLst>
          </p:cNvPr>
          <p:cNvSpPr txBox="1"/>
          <p:nvPr userDrawn="1"/>
        </p:nvSpPr>
        <p:spPr>
          <a:xfrm>
            <a:off x="68728" y="3233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项目简介</a:t>
            </a:r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D2D1C17C-257F-477D-82AE-CAC49410F4F9}"/>
              </a:ext>
            </a:extLst>
          </p:cNvPr>
          <p:cNvSpPr/>
          <p:nvPr userDrawn="1"/>
        </p:nvSpPr>
        <p:spPr>
          <a:xfrm>
            <a:off x="10442104" y="6357256"/>
            <a:ext cx="3860800" cy="217715"/>
          </a:xfrm>
          <a:prstGeom prst="parallelogram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>
            <a:extLst>
              <a:ext uri="{FF2B5EF4-FFF2-40B4-BE49-F238E27FC236}">
                <a16:creationId xmlns:a16="http://schemas.microsoft.com/office/drawing/2014/main" id="{59D1328E-3273-492C-91F9-99E6BC1CCF6F}"/>
              </a:ext>
            </a:extLst>
          </p:cNvPr>
          <p:cNvSpPr/>
          <p:nvPr userDrawn="1"/>
        </p:nvSpPr>
        <p:spPr>
          <a:xfrm>
            <a:off x="11298447" y="6132544"/>
            <a:ext cx="2826655" cy="159398"/>
          </a:xfrm>
          <a:prstGeom prst="parallelogram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63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90AF70F-2603-4964-BC23-E6FD44D3C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9"/>
          <a:stretch>
            <a:fillRect/>
          </a:stretch>
        </p:blipFill>
        <p:spPr>
          <a:xfrm>
            <a:off x="-656774" y="-173505"/>
            <a:ext cx="13368548" cy="7229702"/>
          </a:xfrm>
          <a:prstGeom prst="rect">
            <a:avLst/>
          </a:prstGeom>
        </p:spPr>
      </p:pic>
      <p:sp>
        <p:nvSpPr>
          <p:cNvPr id="3" name="矩形 1">
            <a:extLst>
              <a:ext uri="{FF2B5EF4-FFF2-40B4-BE49-F238E27FC236}">
                <a16:creationId xmlns:a16="http://schemas.microsoft.com/office/drawing/2014/main" id="{3D1601D0-60D9-4E9F-B72A-B0BC9AF4DD84}"/>
              </a:ext>
            </a:extLst>
          </p:cNvPr>
          <p:cNvSpPr/>
          <p:nvPr userDrawn="1"/>
        </p:nvSpPr>
        <p:spPr>
          <a:xfrm>
            <a:off x="0" y="290285"/>
            <a:ext cx="1364343" cy="435429"/>
          </a:xfrm>
          <a:custGeom>
            <a:avLst/>
            <a:gdLst>
              <a:gd name="connsiteX0" fmla="*/ 0 w 1364343"/>
              <a:gd name="connsiteY0" fmla="*/ 0 h 435429"/>
              <a:gd name="connsiteX1" fmla="*/ 1364343 w 1364343"/>
              <a:gd name="connsiteY1" fmla="*/ 0 h 435429"/>
              <a:gd name="connsiteX2" fmla="*/ 1364343 w 1364343"/>
              <a:gd name="connsiteY2" fmla="*/ 435429 h 435429"/>
              <a:gd name="connsiteX3" fmla="*/ 0 w 1364343"/>
              <a:gd name="connsiteY3" fmla="*/ 435429 h 435429"/>
              <a:gd name="connsiteX4" fmla="*/ 0 w 1364343"/>
              <a:gd name="connsiteY4" fmla="*/ 0 h 435429"/>
              <a:gd name="connsiteX0-1" fmla="*/ 0 w 1364343"/>
              <a:gd name="connsiteY0-2" fmla="*/ 0 h 435429"/>
              <a:gd name="connsiteX1-3" fmla="*/ 1364343 w 1364343"/>
              <a:gd name="connsiteY1-4" fmla="*/ 0 h 435429"/>
              <a:gd name="connsiteX2-5" fmla="*/ 1190171 w 1364343"/>
              <a:gd name="connsiteY2-6" fmla="*/ 435429 h 435429"/>
              <a:gd name="connsiteX3-7" fmla="*/ 0 w 1364343"/>
              <a:gd name="connsiteY3-8" fmla="*/ 435429 h 435429"/>
              <a:gd name="connsiteX4-9" fmla="*/ 0 w 1364343"/>
              <a:gd name="connsiteY4-10" fmla="*/ 0 h 435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64343" h="435429">
                <a:moveTo>
                  <a:pt x="0" y="0"/>
                </a:moveTo>
                <a:lnTo>
                  <a:pt x="1364343" y="0"/>
                </a:lnTo>
                <a:lnTo>
                  <a:pt x="1190171" y="435429"/>
                </a:lnTo>
                <a:lnTo>
                  <a:pt x="0" y="435429"/>
                </a:lnTo>
                <a:lnTo>
                  <a:pt x="0" y="0"/>
                </a:lnTo>
                <a:close/>
              </a:path>
            </a:pathLst>
          </a:cu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C7FF2871-176E-4695-8DB3-AEE4155C1AC9}"/>
              </a:ext>
            </a:extLst>
          </p:cNvPr>
          <p:cNvSpPr/>
          <p:nvPr userDrawn="1"/>
        </p:nvSpPr>
        <p:spPr>
          <a:xfrm>
            <a:off x="1242276" y="291873"/>
            <a:ext cx="447334" cy="433841"/>
          </a:xfrm>
          <a:prstGeom prst="parallelogram">
            <a:avLst>
              <a:gd name="adj" fmla="val 40109"/>
            </a:avLst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0701EB5-8BBD-43A2-BA4C-BD1AB7A2EAB9}"/>
              </a:ext>
            </a:extLst>
          </p:cNvPr>
          <p:cNvSpPr txBox="1"/>
          <p:nvPr userDrawn="1"/>
        </p:nvSpPr>
        <p:spPr>
          <a:xfrm>
            <a:off x="68728" y="3233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产品运营</a:t>
            </a:r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270E21AF-AFA6-43C4-A60D-1245E794CDE5}"/>
              </a:ext>
            </a:extLst>
          </p:cNvPr>
          <p:cNvSpPr/>
          <p:nvPr userDrawn="1"/>
        </p:nvSpPr>
        <p:spPr>
          <a:xfrm>
            <a:off x="10442104" y="6357256"/>
            <a:ext cx="3860800" cy="217715"/>
          </a:xfrm>
          <a:prstGeom prst="parallelogram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>
            <a:extLst>
              <a:ext uri="{FF2B5EF4-FFF2-40B4-BE49-F238E27FC236}">
                <a16:creationId xmlns:a16="http://schemas.microsoft.com/office/drawing/2014/main" id="{46AD1632-D02B-416D-B009-9DB47EB57C6D}"/>
              </a:ext>
            </a:extLst>
          </p:cNvPr>
          <p:cNvSpPr/>
          <p:nvPr userDrawn="1"/>
        </p:nvSpPr>
        <p:spPr>
          <a:xfrm>
            <a:off x="11298447" y="6132544"/>
            <a:ext cx="2826655" cy="159398"/>
          </a:xfrm>
          <a:prstGeom prst="parallelogram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38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90AF70F-2603-4964-BC23-E6FD44D3C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9"/>
          <a:stretch>
            <a:fillRect/>
          </a:stretch>
        </p:blipFill>
        <p:spPr>
          <a:xfrm>
            <a:off x="-656774" y="-173505"/>
            <a:ext cx="13368548" cy="7229702"/>
          </a:xfrm>
          <a:prstGeom prst="rect">
            <a:avLst/>
          </a:prstGeom>
        </p:spPr>
      </p:pic>
      <p:sp>
        <p:nvSpPr>
          <p:cNvPr id="3" name="矩形 1">
            <a:extLst>
              <a:ext uri="{FF2B5EF4-FFF2-40B4-BE49-F238E27FC236}">
                <a16:creationId xmlns:a16="http://schemas.microsoft.com/office/drawing/2014/main" id="{3D1601D0-60D9-4E9F-B72A-B0BC9AF4DD84}"/>
              </a:ext>
            </a:extLst>
          </p:cNvPr>
          <p:cNvSpPr/>
          <p:nvPr userDrawn="1"/>
        </p:nvSpPr>
        <p:spPr>
          <a:xfrm>
            <a:off x="0" y="290285"/>
            <a:ext cx="1364343" cy="435429"/>
          </a:xfrm>
          <a:custGeom>
            <a:avLst/>
            <a:gdLst>
              <a:gd name="connsiteX0" fmla="*/ 0 w 1364343"/>
              <a:gd name="connsiteY0" fmla="*/ 0 h 435429"/>
              <a:gd name="connsiteX1" fmla="*/ 1364343 w 1364343"/>
              <a:gd name="connsiteY1" fmla="*/ 0 h 435429"/>
              <a:gd name="connsiteX2" fmla="*/ 1364343 w 1364343"/>
              <a:gd name="connsiteY2" fmla="*/ 435429 h 435429"/>
              <a:gd name="connsiteX3" fmla="*/ 0 w 1364343"/>
              <a:gd name="connsiteY3" fmla="*/ 435429 h 435429"/>
              <a:gd name="connsiteX4" fmla="*/ 0 w 1364343"/>
              <a:gd name="connsiteY4" fmla="*/ 0 h 435429"/>
              <a:gd name="connsiteX0-1" fmla="*/ 0 w 1364343"/>
              <a:gd name="connsiteY0-2" fmla="*/ 0 h 435429"/>
              <a:gd name="connsiteX1-3" fmla="*/ 1364343 w 1364343"/>
              <a:gd name="connsiteY1-4" fmla="*/ 0 h 435429"/>
              <a:gd name="connsiteX2-5" fmla="*/ 1190171 w 1364343"/>
              <a:gd name="connsiteY2-6" fmla="*/ 435429 h 435429"/>
              <a:gd name="connsiteX3-7" fmla="*/ 0 w 1364343"/>
              <a:gd name="connsiteY3-8" fmla="*/ 435429 h 435429"/>
              <a:gd name="connsiteX4-9" fmla="*/ 0 w 1364343"/>
              <a:gd name="connsiteY4-10" fmla="*/ 0 h 43542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64343" h="435429">
                <a:moveTo>
                  <a:pt x="0" y="0"/>
                </a:moveTo>
                <a:lnTo>
                  <a:pt x="1364343" y="0"/>
                </a:lnTo>
                <a:lnTo>
                  <a:pt x="1190171" y="435429"/>
                </a:lnTo>
                <a:lnTo>
                  <a:pt x="0" y="435429"/>
                </a:lnTo>
                <a:lnTo>
                  <a:pt x="0" y="0"/>
                </a:lnTo>
                <a:close/>
              </a:path>
            </a:pathLst>
          </a:cu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>
            <a:extLst>
              <a:ext uri="{FF2B5EF4-FFF2-40B4-BE49-F238E27FC236}">
                <a16:creationId xmlns:a16="http://schemas.microsoft.com/office/drawing/2014/main" id="{C7FF2871-176E-4695-8DB3-AEE4155C1AC9}"/>
              </a:ext>
            </a:extLst>
          </p:cNvPr>
          <p:cNvSpPr/>
          <p:nvPr userDrawn="1"/>
        </p:nvSpPr>
        <p:spPr>
          <a:xfrm>
            <a:off x="1242276" y="291873"/>
            <a:ext cx="447334" cy="433841"/>
          </a:xfrm>
          <a:prstGeom prst="parallelogram">
            <a:avLst>
              <a:gd name="adj" fmla="val 40109"/>
            </a:avLst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0701EB5-8BBD-43A2-BA4C-BD1AB7A2EAB9}"/>
              </a:ext>
            </a:extLst>
          </p:cNvPr>
          <p:cNvSpPr txBox="1"/>
          <p:nvPr userDrawn="1"/>
        </p:nvSpPr>
        <p:spPr>
          <a:xfrm>
            <a:off x="68728" y="3233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风险管理</a:t>
            </a:r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6BBA776D-4044-4511-9321-E5A2008C47AA}"/>
              </a:ext>
            </a:extLst>
          </p:cNvPr>
          <p:cNvSpPr/>
          <p:nvPr userDrawn="1"/>
        </p:nvSpPr>
        <p:spPr>
          <a:xfrm>
            <a:off x="10442104" y="6357256"/>
            <a:ext cx="3860800" cy="217715"/>
          </a:xfrm>
          <a:prstGeom prst="parallelogram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>
            <a:extLst>
              <a:ext uri="{FF2B5EF4-FFF2-40B4-BE49-F238E27FC236}">
                <a16:creationId xmlns:a16="http://schemas.microsoft.com/office/drawing/2014/main" id="{53E0309A-080C-44CD-807D-6B2D53291714}"/>
              </a:ext>
            </a:extLst>
          </p:cNvPr>
          <p:cNvSpPr/>
          <p:nvPr userDrawn="1"/>
        </p:nvSpPr>
        <p:spPr>
          <a:xfrm>
            <a:off x="11298447" y="6132544"/>
            <a:ext cx="2826655" cy="159398"/>
          </a:xfrm>
          <a:prstGeom prst="parallelogram">
            <a:avLst/>
          </a:prstGeom>
          <a:solidFill>
            <a:srgbClr val="5859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42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1" r:id="rId4"/>
    <p:sldLayoutId id="2147483652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8C365B1-150F-4774-A284-29C356B39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A_文本框 2">
            <a:extLst>
              <a:ext uri="{FF2B5EF4-FFF2-40B4-BE49-F238E27FC236}">
                <a16:creationId xmlns:a16="http://schemas.microsoft.com/office/drawing/2014/main" id="{868A700E-1816-41D1-9463-B13DDCC3432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61238" y="1884120"/>
            <a:ext cx="4752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zh-TW" altLang="en-US" sz="3600" spc="300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越南實習分享</a:t>
            </a:r>
            <a:endParaRPr lang="zh-CN" altLang="en-US" sz="3600" spc="300" dirty="0">
              <a:solidFill>
                <a:srgbClr val="3C5F6B"/>
              </a:solidFill>
              <a:latin typeface="微软雅黑 Light" panose="020F0502020204030204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33F89D0-DAD1-432F-9123-1DF5698F9CB6}"/>
              </a:ext>
            </a:extLst>
          </p:cNvPr>
          <p:cNvSpPr txBox="1"/>
          <p:nvPr/>
        </p:nvSpPr>
        <p:spPr>
          <a:xfrm>
            <a:off x="6818028" y="5397113"/>
            <a:ext cx="3439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TW" sz="1600" b="1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CAA105023</a:t>
            </a:r>
            <a:r>
              <a:rPr lang="zh-TW" altLang="en-US" sz="1600" b="1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　鄭茹鴻</a:t>
            </a:r>
            <a:endParaRPr lang="en-US" altLang="zh-TW" sz="1600" b="1" dirty="0">
              <a:solidFill>
                <a:srgbClr val="3C5F6B"/>
              </a:solidFill>
              <a:latin typeface="微软雅黑 Light" panose="020F0502020204030204"/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 defTabSz="914400"/>
            <a:r>
              <a:rPr lang="en-US" altLang="zh-TW" sz="1600" b="1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CAA106010</a:t>
            </a:r>
            <a:r>
              <a:rPr lang="zh-TW" altLang="en-US" sz="1600" b="1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　陳茹茵</a:t>
            </a:r>
            <a:endParaRPr lang="en-US" altLang="zh-TW" sz="1600" b="1" dirty="0">
              <a:solidFill>
                <a:srgbClr val="3C5F6B"/>
              </a:solidFill>
              <a:latin typeface="微软雅黑 Light" panose="020F0502020204030204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7845BDE-CCAC-467F-8C63-F7333034FFBC}"/>
              </a:ext>
            </a:extLst>
          </p:cNvPr>
          <p:cNvSpPr/>
          <p:nvPr/>
        </p:nvSpPr>
        <p:spPr>
          <a:xfrm>
            <a:off x="6161238" y="4767223"/>
            <a:ext cx="47527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914400"/>
            <a:r>
              <a:rPr lang="en-US" altLang="zh-CN" sz="1600" dirty="0">
                <a:solidFill>
                  <a:srgbClr val="3C5F6B"/>
                </a:solidFill>
                <a:latin typeface="微软雅黑 Light" panose="020F0502020204030204"/>
                <a:ea typeface="微软雅黑 Light" panose="020B0502040204020203" pitchFamily="34" charset="-122"/>
                <a:cs typeface="+mn-ea"/>
                <a:sym typeface="+mn-lt"/>
              </a:rPr>
              <a:t>LIAN CHANG CO.,LTD</a:t>
            </a:r>
            <a:endParaRPr lang="zh-CN" altLang="en-US" sz="1600" dirty="0">
              <a:solidFill>
                <a:srgbClr val="3C5F6B"/>
              </a:solidFill>
              <a:latin typeface="微软雅黑 Light" panose="020F0502020204030204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1" name="PA_文本框 4">
            <a:extLst>
              <a:ext uri="{FF2B5EF4-FFF2-40B4-BE49-F238E27FC236}">
                <a16:creationId xmlns:a16="http://schemas.microsoft.com/office/drawing/2014/main" id="{8DFA80B4-6215-429D-8E6D-CAE0ABF999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25456" y="2906710"/>
            <a:ext cx="7024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zh-TW" altLang="en-US" sz="5400" b="1" spc="600" dirty="0">
                <a:solidFill>
                  <a:srgbClr val="3C5F6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越南聯昌</a:t>
            </a:r>
            <a:endParaRPr lang="en-US" altLang="zh-TW" sz="5400" b="1" spc="600" dirty="0">
              <a:solidFill>
                <a:srgbClr val="3C5F6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 defTabSz="914400"/>
            <a:r>
              <a:rPr lang="zh-TW" altLang="en-US" sz="5400" b="1" spc="600" dirty="0">
                <a:solidFill>
                  <a:srgbClr val="3C5F6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責任有限公司</a:t>
            </a:r>
            <a:endParaRPr lang="zh-CN" altLang="en-US" sz="5400" b="1" spc="600" dirty="0">
              <a:solidFill>
                <a:srgbClr val="3C5F6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051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B9EF002-3F84-464B-8A51-73B9AF14A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505"/>
            <a:ext cx="12311016" cy="70315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BD9C7CA-D40B-417A-B278-E920FFF43B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19CA7C3F-3693-4D27-A7D0-849BD7E061B3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6D71B51-6BD1-4A87-9984-E01F3748D853}"/>
              </a:ext>
            </a:extLst>
          </p:cNvPr>
          <p:cNvSpPr/>
          <p:nvPr/>
        </p:nvSpPr>
        <p:spPr>
          <a:xfrm>
            <a:off x="0" y="1863398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2937F6A-D51A-40EF-8608-C2AAF9B54C3A}"/>
              </a:ext>
            </a:extLst>
          </p:cNvPr>
          <p:cNvSpPr>
            <a:spLocks noEditPoints="1"/>
          </p:cNvSpPr>
          <p:nvPr/>
        </p:nvSpPr>
        <p:spPr bwMode="auto">
          <a:xfrm>
            <a:off x="703121" y="227638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B38EB65-A59D-4D9B-8FE8-1E36191DBF86}"/>
              </a:ext>
            </a:extLst>
          </p:cNvPr>
          <p:cNvCxnSpPr/>
          <p:nvPr/>
        </p:nvCxnSpPr>
        <p:spPr>
          <a:xfrm>
            <a:off x="-31068" y="4470400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FCAFA51-67D9-40D8-992E-4E139AB42DE4}"/>
              </a:ext>
            </a:extLst>
          </p:cNvPr>
          <p:cNvCxnSpPr/>
          <p:nvPr/>
        </p:nvCxnSpPr>
        <p:spPr>
          <a:xfrm>
            <a:off x="7535184" y="2061029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5CFB7CA2-8A40-44FD-9685-662F14F86E97}"/>
              </a:ext>
            </a:extLst>
          </p:cNvPr>
          <p:cNvSpPr/>
          <p:nvPr/>
        </p:nvSpPr>
        <p:spPr>
          <a:xfrm>
            <a:off x="1124724" y="2516184"/>
            <a:ext cx="78258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</a:rPr>
              <a:t>3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BC1D650-F0D0-461A-BD6C-157D0CDB4C86}"/>
              </a:ext>
            </a:extLst>
          </p:cNvPr>
          <p:cNvSpPr txBox="1"/>
          <p:nvPr/>
        </p:nvSpPr>
        <p:spPr>
          <a:xfrm>
            <a:off x="585175" y="3597863"/>
            <a:ext cx="1947360" cy="461665"/>
          </a:xfrm>
          <a:prstGeom prst="rect">
            <a:avLst/>
          </a:prstGeom>
          <a:solidFill>
            <a:srgbClr val="303C41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</a:rPr>
              <a:t>PART THREE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0F90FA7-A7F1-4E97-9285-F34526353BA6}"/>
              </a:ext>
            </a:extLst>
          </p:cNvPr>
          <p:cNvSpPr txBox="1"/>
          <p:nvPr/>
        </p:nvSpPr>
        <p:spPr>
          <a:xfrm>
            <a:off x="4688426" y="259720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相關企業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0D04DE6-51DE-4EE8-B751-00F678CBCDF3}"/>
              </a:ext>
            </a:extLst>
          </p:cNvPr>
          <p:cNvSpPr txBox="1"/>
          <p:nvPr/>
        </p:nvSpPr>
        <p:spPr>
          <a:xfrm>
            <a:off x="4349349" y="3385266"/>
            <a:ext cx="335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LIAN CHANG CO.,LTD</a:t>
            </a:r>
          </a:p>
        </p:txBody>
      </p:sp>
    </p:spTree>
    <p:extLst>
      <p:ext uri="{BB962C8B-B14F-4D97-AF65-F5344CB8AC3E}">
        <p14:creationId xmlns:p14="http://schemas.microsoft.com/office/powerpoint/2010/main" val="167317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>
            <a:extLst>
              <a:ext uri="{FF2B5EF4-FFF2-40B4-BE49-F238E27FC236}">
                <a16:creationId xmlns:a16="http://schemas.microsoft.com/office/drawing/2014/main" id="{C1D0D547-E978-432D-BEC2-153BF8067DF3}"/>
              </a:ext>
            </a:extLst>
          </p:cNvPr>
          <p:cNvSpPr/>
          <p:nvPr/>
        </p:nvSpPr>
        <p:spPr>
          <a:xfrm>
            <a:off x="20320" y="284480"/>
            <a:ext cx="2296160" cy="447040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得力 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DE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LICACY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4" name="內容版面配置區 7">
            <a:extLst>
              <a:ext uri="{FF2B5EF4-FFF2-40B4-BE49-F238E27FC236}">
                <a16:creationId xmlns:a16="http://schemas.microsoft.com/office/drawing/2014/main" id="{9D18CEAF-3C9F-4B9E-A322-ABF5A0334E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8"/>
          <a:stretch/>
        </p:blipFill>
        <p:spPr>
          <a:xfrm>
            <a:off x="358103" y="1869437"/>
            <a:ext cx="5737897" cy="36017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5" name="圖片 24" descr="ãde licacyãçåçæå°çµæ">
            <a:extLst>
              <a:ext uri="{FF2B5EF4-FFF2-40B4-BE49-F238E27FC236}">
                <a16:creationId xmlns:a16="http://schemas.microsoft.com/office/drawing/2014/main" id="{0EA66A6A-4C03-4A23-BF27-2543D978F7AA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69437"/>
            <a:ext cx="5657810" cy="360171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2416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室外, 天空, 建築物, 地面 的圖片&#10;&#10;自動產生的描述">
            <a:extLst>
              <a:ext uri="{FF2B5EF4-FFF2-40B4-BE49-F238E27FC236}">
                <a16:creationId xmlns:a16="http://schemas.microsoft.com/office/drawing/2014/main" id="{8FD50331-30AB-4A4A-84AB-689C38FEB8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070" y="1794676"/>
            <a:ext cx="5810930" cy="326864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08EFAC7-33C1-46B3-B386-0C5C402753B5}"/>
              </a:ext>
            </a:extLst>
          </p:cNvPr>
          <p:cNvSpPr/>
          <p:nvPr/>
        </p:nvSpPr>
        <p:spPr>
          <a:xfrm>
            <a:off x="20319" y="286327"/>
            <a:ext cx="2372361" cy="443347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巨竹</a:t>
            </a:r>
          </a:p>
        </p:txBody>
      </p:sp>
      <p:pic>
        <p:nvPicPr>
          <p:cNvPr id="3" name="圖片 2" descr="一張含有 室內, 建築物 的圖片&#10;&#10;自動產生的描述">
            <a:extLst>
              <a:ext uri="{FF2B5EF4-FFF2-40B4-BE49-F238E27FC236}">
                <a16:creationId xmlns:a16="http://schemas.microsoft.com/office/drawing/2014/main" id="{D2FD414C-B956-490A-8E5A-33229C8561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7"/>
          <a:stretch/>
        </p:blipFill>
        <p:spPr>
          <a:xfrm>
            <a:off x="6268844" y="1794676"/>
            <a:ext cx="5638086" cy="326864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4164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49048FD-5A84-41F0-95FE-01A8FF3D8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505"/>
            <a:ext cx="12311016" cy="70315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736B99F-2F94-4745-BCC4-A2E2C0F25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0580A361-86E7-4CBF-81C0-1025F97F51D7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89A2991-9679-460B-B476-9A3E36B204C8}"/>
              </a:ext>
            </a:extLst>
          </p:cNvPr>
          <p:cNvSpPr/>
          <p:nvPr/>
        </p:nvSpPr>
        <p:spPr>
          <a:xfrm>
            <a:off x="0" y="1863398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45317C6-8ED6-4DFA-8528-D17FD593C62F}"/>
              </a:ext>
            </a:extLst>
          </p:cNvPr>
          <p:cNvSpPr>
            <a:spLocks noEditPoints="1"/>
          </p:cNvSpPr>
          <p:nvPr/>
        </p:nvSpPr>
        <p:spPr bwMode="auto">
          <a:xfrm>
            <a:off x="703121" y="227638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88FA597-FB88-4086-AE34-A6D7BF102ED7}"/>
              </a:ext>
            </a:extLst>
          </p:cNvPr>
          <p:cNvCxnSpPr/>
          <p:nvPr/>
        </p:nvCxnSpPr>
        <p:spPr>
          <a:xfrm>
            <a:off x="-31068" y="4470400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E307135-681E-44D3-A0DA-CDEE365414BF}"/>
              </a:ext>
            </a:extLst>
          </p:cNvPr>
          <p:cNvCxnSpPr/>
          <p:nvPr/>
        </p:nvCxnSpPr>
        <p:spPr>
          <a:xfrm>
            <a:off x="7535184" y="2061029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59694B96-785B-48C8-A464-15CE0421CE99}"/>
              </a:ext>
            </a:extLst>
          </p:cNvPr>
          <p:cNvSpPr/>
          <p:nvPr/>
        </p:nvSpPr>
        <p:spPr>
          <a:xfrm>
            <a:off x="1141556" y="2516184"/>
            <a:ext cx="7489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</a:rPr>
              <a:t>4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659CE59-47F6-451D-8EF7-31047242D43A}"/>
              </a:ext>
            </a:extLst>
          </p:cNvPr>
          <p:cNvSpPr txBox="1"/>
          <p:nvPr/>
        </p:nvSpPr>
        <p:spPr>
          <a:xfrm>
            <a:off x="585175" y="3597863"/>
            <a:ext cx="1947360" cy="461665"/>
          </a:xfrm>
          <a:prstGeom prst="rect">
            <a:avLst/>
          </a:prstGeom>
          <a:solidFill>
            <a:srgbClr val="303C41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</a:rPr>
              <a:t>PART </a:t>
            </a:r>
            <a:r>
              <a:rPr lang="en-US" altLang="zh-TW" sz="2400" dirty="0">
                <a:solidFill>
                  <a:schemeClr val="bg1"/>
                </a:solidFill>
              </a:rPr>
              <a:t>FOUR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7BB0B9C-CECD-4399-9497-28AA879B4BB3}"/>
              </a:ext>
            </a:extLst>
          </p:cNvPr>
          <p:cNvSpPr txBox="1"/>
          <p:nvPr/>
        </p:nvSpPr>
        <p:spPr>
          <a:xfrm>
            <a:off x="4688425" y="259720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生活體驗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95FE0D2-1FC4-4C1D-9F48-77CAE2706C9D}"/>
              </a:ext>
            </a:extLst>
          </p:cNvPr>
          <p:cNvSpPr txBox="1"/>
          <p:nvPr/>
        </p:nvSpPr>
        <p:spPr>
          <a:xfrm>
            <a:off x="4349349" y="3385266"/>
            <a:ext cx="335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LIAN CHANG CO.,LTD</a:t>
            </a:r>
          </a:p>
        </p:txBody>
      </p:sp>
    </p:spTree>
    <p:extLst>
      <p:ext uri="{BB962C8B-B14F-4D97-AF65-F5344CB8AC3E}">
        <p14:creationId xmlns:p14="http://schemas.microsoft.com/office/powerpoint/2010/main" val="91820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 animBg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5">
            <a:extLst>
              <a:ext uri="{FF2B5EF4-FFF2-40B4-BE49-F238E27FC236}">
                <a16:creationId xmlns:a16="http://schemas.microsoft.com/office/drawing/2014/main" id="{32A47208-1BBD-431C-99EF-58463C60058E}"/>
              </a:ext>
            </a:extLst>
          </p:cNvPr>
          <p:cNvSpPr>
            <a:spLocks noEditPoints="1"/>
          </p:cNvSpPr>
          <p:nvPr/>
        </p:nvSpPr>
        <p:spPr bwMode="auto">
          <a:xfrm>
            <a:off x="2662836" y="3642406"/>
            <a:ext cx="296636" cy="299285"/>
          </a:xfrm>
          <a:custGeom>
            <a:avLst/>
            <a:gdLst>
              <a:gd name="T0" fmla="*/ 43 w 98"/>
              <a:gd name="T1" fmla="*/ 76 h 99"/>
              <a:gd name="T2" fmla="*/ 40 w 98"/>
              <a:gd name="T3" fmla="*/ 70 h 99"/>
              <a:gd name="T4" fmla="*/ 37 w 98"/>
              <a:gd name="T5" fmla="*/ 74 h 99"/>
              <a:gd name="T6" fmla="*/ 35 w 98"/>
              <a:gd name="T7" fmla="*/ 76 h 99"/>
              <a:gd name="T8" fmla="*/ 32 w 98"/>
              <a:gd name="T9" fmla="*/ 75 h 99"/>
              <a:gd name="T10" fmla="*/ 2 w 98"/>
              <a:gd name="T11" fmla="*/ 45 h 99"/>
              <a:gd name="T12" fmla="*/ 7 w 98"/>
              <a:gd name="T13" fmla="*/ 10 h 99"/>
              <a:gd name="T14" fmla="*/ 40 w 98"/>
              <a:gd name="T15" fmla="*/ 26 h 99"/>
              <a:gd name="T16" fmla="*/ 71 w 98"/>
              <a:gd name="T17" fmla="*/ 0 h 99"/>
              <a:gd name="T18" fmla="*/ 48 w 98"/>
              <a:gd name="T19" fmla="*/ 79 h 99"/>
              <a:gd name="T20" fmla="*/ 35 w 98"/>
              <a:gd name="T21" fmla="*/ 99 h 99"/>
              <a:gd name="T22" fmla="*/ 29 w 98"/>
              <a:gd name="T23" fmla="*/ 95 h 99"/>
              <a:gd name="T24" fmla="*/ 43 w 98"/>
              <a:gd name="T25" fmla="*/ 76 h 99"/>
              <a:gd name="T26" fmla="*/ 47 w 98"/>
              <a:gd name="T27" fmla="*/ 57 h 99"/>
              <a:gd name="T28" fmla="*/ 50 w 98"/>
              <a:gd name="T29" fmla="*/ 63 h 99"/>
              <a:gd name="T30" fmla="*/ 65 w 98"/>
              <a:gd name="T31" fmla="*/ 18 h 99"/>
              <a:gd name="T32" fmla="*/ 47 w 98"/>
              <a:gd name="T33" fmla="*/ 32 h 99"/>
              <a:gd name="T34" fmla="*/ 46 w 98"/>
              <a:gd name="T35" fmla="*/ 34 h 99"/>
              <a:gd name="T36" fmla="*/ 47 w 98"/>
              <a:gd name="T37" fmla="*/ 57 h 99"/>
              <a:gd name="T38" fmla="*/ 28 w 98"/>
              <a:gd name="T39" fmla="*/ 63 h 99"/>
              <a:gd name="T40" fmla="*/ 16 w 98"/>
              <a:gd name="T41" fmla="*/ 24 h 99"/>
              <a:gd name="T42" fmla="*/ 16 w 98"/>
              <a:gd name="T43" fmla="*/ 24 h 99"/>
              <a:gd name="T44" fmla="*/ 33 w 98"/>
              <a:gd name="T45" fmla="*/ 61 h 99"/>
              <a:gd name="T46" fmla="*/ 13 w 98"/>
              <a:gd name="T47" fmla="*/ 21 h 99"/>
              <a:gd name="T48" fmla="*/ 10 w 98"/>
              <a:gd name="T49" fmla="*/ 44 h 99"/>
              <a:gd name="T50" fmla="*/ 28 w 98"/>
              <a:gd name="T51" fmla="*/ 63 h 99"/>
              <a:gd name="T52" fmla="*/ 55 w 98"/>
              <a:gd name="T53" fmla="*/ 64 h 99"/>
              <a:gd name="T54" fmla="*/ 68 w 98"/>
              <a:gd name="T55" fmla="*/ 18 h 99"/>
              <a:gd name="T56" fmla="*/ 55 w 98"/>
              <a:gd name="T57" fmla="*/ 64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8" h="99">
                <a:moveTo>
                  <a:pt x="43" y="76"/>
                </a:moveTo>
                <a:cubicBezTo>
                  <a:pt x="42" y="75"/>
                  <a:pt x="41" y="73"/>
                  <a:pt x="40" y="70"/>
                </a:cubicBezTo>
                <a:cubicBezTo>
                  <a:pt x="39" y="71"/>
                  <a:pt x="38" y="73"/>
                  <a:pt x="37" y="74"/>
                </a:cubicBezTo>
                <a:cubicBezTo>
                  <a:pt x="35" y="76"/>
                  <a:pt x="35" y="76"/>
                  <a:pt x="35" y="76"/>
                </a:cubicBezTo>
                <a:cubicBezTo>
                  <a:pt x="32" y="75"/>
                  <a:pt x="32" y="75"/>
                  <a:pt x="32" y="75"/>
                </a:cubicBezTo>
                <a:cubicBezTo>
                  <a:pt x="25" y="72"/>
                  <a:pt x="4" y="62"/>
                  <a:pt x="2" y="45"/>
                </a:cubicBezTo>
                <a:cubicBezTo>
                  <a:pt x="0" y="28"/>
                  <a:pt x="10" y="19"/>
                  <a:pt x="7" y="10"/>
                </a:cubicBezTo>
                <a:cubicBezTo>
                  <a:pt x="21" y="13"/>
                  <a:pt x="33" y="19"/>
                  <a:pt x="40" y="26"/>
                </a:cubicBezTo>
                <a:cubicBezTo>
                  <a:pt x="52" y="11"/>
                  <a:pt x="67" y="11"/>
                  <a:pt x="71" y="0"/>
                </a:cubicBezTo>
                <a:cubicBezTo>
                  <a:pt x="98" y="38"/>
                  <a:pt x="94" y="74"/>
                  <a:pt x="48" y="79"/>
                </a:cubicBezTo>
                <a:cubicBezTo>
                  <a:pt x="44" y="86"/>
                  <a:pt x="40" y="93"/>
                  <a:pt x="35" y="99"/>
                </a:cubicBezTo>
                <a:cubicBezTo>
                  <a:pt x="29" y="95"/>
                  <a:pt x="29" y="95"/>
                  <a:pt x="29" y="95"/>
                </a:cubicBezTo>
                <a:cubicBezTo>
                  <a:pt x="34" y="89"/>
                  <a:pt x="39" y="83"/>
                  <a:pt x="43" y="76"/>
                </a:cubicBezTo>
                <a:close/>
                <a:moveTo>
                  <a:pt x="47" y="57"/>
                </a:moveTo>
                <a:cubicBezTo>
                  <a:pt x="48" y="60"/>
                  <a:pt x="49" y="62"/>
                  <a:pt x="50" y="63"/>
                </a:cubicBezTo>
                <a:cubicBezTo>
                  <a:pt x="56" y="49"/>
                  <a:pt x="61" y="33"/>
                  <a:pt x="65" y="18"/>
                </a:cubicBezTo>
                <a:cubicBezTo>
                  <a:pt x="61" y="22"/>
                  <a:pt x="53" y="24"/>
                  <a:pt x="47" y="32"/>
                </a:cubicBezTo>
                <a:cubicBezTo>
                  <a:pt x="47" y="33"/>
                  <a:pt x="46" y="33"/>
                  <a:pt x="46" y="34"/>
                </a:cubicBezTo>
                <a:cubicBezTo>
                  <a:pt x="50" y="41"/>
                  <a:pt x="50" y="49"/>
                  <a:pt x="47" y="57"/>
                </a:cubicBezTo>
                <a:close/>
                <a:moveTo>
                  <a:pt x="28" y="63"/>
                </a:moveTo>
                <a:cubicBezTo>
                  <a:pt x="25" y="49"/>
                  <a:pt x="22" y="36"/>
                  <a:pt x="16" y="24"/>
                </a:cubicBezTo>
                <a:cubicBezTo>
                  <a:pt x="16" y="24"/>
                  <a:pt x="16" y="24"/>
                  <a:pt x="16" y="24"/>
                </a:cubicBezTo>
                <a:cubicBezTo>
                  <a:pt x="22" y="33"/>
                  <a:pt x="29" y="46"/>
                  <a:pt x="33" y="61"/>
                </a:cubicBezTo>
                <a:cubicBezTo>
                  <a:pt x="47" y="44"/>
                  <a:pt x="38" y="27"/>
                  <a:pt x="13" y="21"/>
                </a:cubicBezTo>
                <a:cubicBezTo>
                  <a:pt x="15" y="27"/>
                  <a:pt x="9" y="33"/>
                  <a:pt x="10" y="44"/>
                </a:cubicBezTo>
                <a:cubicBezTo>
                  <a:pt x="11" y="56"/>
                  <a:pt x="24" y="61"/>
                  <a:pt x="28" y="63"/>
                </a:cubicBezTo>
                <a:close/>
                <a:moveTo>
                  <a:pt x="55" y="64"/>
                </a:moveTo>
                <a:cubicBezTo>
                  <a:pt x="80" y="60"/>
                  <a:pt x="83" y="40"/>
                  <a:pt x="68" y="18"/>
                </a:cubicBezTo>
                <a:cubicBezTo>
                  <a:pt x="67" y="31"/>
                  <a:pt x="62" y="48"/>
                  <a:pt x="55" y="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0296" tIns="40148" rIns="80296" bIns="4014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58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Freeform 167">
            <a:extLst>
              <a:ext uri="{FF2B5EF4-FFF2-40B4-BE49-F238E27FC236}">
                <a16:creationId xmlns:a16="http://schemas.microsoft.com/office/drawing/2014/main" id="{51B4F236-BB4F-4BFE-9629-1ABCFA20AF3F}"/>
              </a:ext>
            </a:extLst>
          </p:cNvPr>
          <p:cNvSpPr>
            <a:spLocks noEditPoints="1"/>
          </p:cNvSpPr>
          <p:nvPr/>
        </p:nvSpPr>
        <p:spPr bwMode="auto">
          <a:xfrm>
            <a:off x="5277713" y="3649098"/>
            <a:ext cx="284717" cy="242341"/>
          </a:xfrm>
          <a:custGeom>
            <a:avLst/>
            <a:gdLst>
              <a:gd name="T0" fmla="*/ 4 w 94"/>
              <a:gd name="T1" fmla="*/ 19 h 81"/>
              <a:gd name="T2" fmla="*/ 46 w 94"/>
              <a:gd name="T3" fmla="*/ 19 h 81"/>
              <a:gd name="T4" fmla="*/ 50 w 94"/>
              <a:gd name="T5" fmla="*/ 16 h 81"/>
              <a:gd name="T6" fmla="*/ 73 w 94"/>
              <a:gd name="T7" fmla="*/ 0 h 81"/>
              <a:gd name="T8" fmla="*/ 73 w 94"/>
              <a:gd name="T9" fmla="*/ 33 h 81"/>
              <a:gd name="T10" fmla="*/ 73 w 94"/>
              <a:gd name="T11" fmla="*/ 66 h 81"/>
              <a:gd name="T12" fmla="*/ 50 w 94"/>
              <a:gd name="T13" fmla="*/ 49 h 81"/>
              <a:gd name="T14" fmla="*/ 46 w 94"/>
              <a:gd name="T15" fmla="*/ 47 h 81"/>
              <a:gd name="T16" fmla="*/ 33 w 94"/>
              <a:gd name="T17" fmla="*/ 47 h 81"/>
              <a:gd name="T18" fmla="*/ 40 w 94"/>
              <a:gd name="T19" fmla="*/ 70 h 81"/>
              <a:gd name="T20" fmla="*/ 45 w 94"/>
              <a:gd name="T21" fmla="*/ 70 h 81"/>
              <a:gd name="T22" fmla="*/ 45 w 94"/>
              <a:gd name="T23" fmla="*/ 81 h 81"/>
              <a:gd name="T24" fmla="*/ 43 w 94"/>
              <a:gd name="T25" fmla="*/ 81 h 81"/>
              <a:gd name="T26" fmla="*/ 21 w 94"/>
              <a:gd name="T27" fmla="*/ 81 h 81"/>
              <a:gd name="T28" fmla="*/ 11 w 94"/>
              <a:gd name="T29" fmla="*/ 47 h 81"/>
              <a:gd name="T30" fmla="*/ 4 w 94"/>
              <a:gd name="T31" fmla="*/ 47 h 81"/>
              <a:gd name="T32" fmla="*/ 4 w 94"/>
              <a:gd name="T33" fmla="*/ 19 h 81"/>
              <a:gd name="T34" fmla="*/ 87 w 94"/>
              <a:gd name="T35" fmla="*/ 23 h 81"/>
              <a:gd name="T36" fmla="*/ 94 w 94"/>
              <a:gd name="T37" fmla="*/ 33 h 81"/>
              <a:gd name="T38" fmla="*/ 87 w 94"/>
              <a:gd name="T39" fmla="*/ 43 h 81"/>
              <a:gd name="T40" fmla="*/ 87 w 94"/>
              <a:gd name="T41" fmla="*/ 66 h 81"/>
              <a:gd name="T42" fmla="*/ 78 w 94"/>
              <a:gd name="T43" fmla="*/ 66 h 81"/>
              <a:gd name="T44" fmla="*/ 78 w 94"/>
              <a:gd name="T45" fmla="*/ 0 h 81"/>
              <a:gd name="T46" fmla="*/ 87 w 94"/>
              <a:gd name="T47" fmla="*/ 0 h 81"/>
              <a:gd name="T48" fmla="*/ 87 w 94"/>
              <a:gd name="T49" fmla="*/ 23 h 81"/>
              <a:gd name="T50" fmla="*/ 46 w 94"/>
              <a:gd name="T51" fmla="*/ 49 h 81"/>
              <a:gd name="T52" fmla="*/ 37 w 94"/>
              <a:gd name="T53" fmla="*/ 49 h 81"/>
              <a:gd name="T54" fmla="*/ 40 w 94"/>
              <a:gd name="T55" fmla="*/ 61 h 81"/>
              <a:gd name="T56" fmla="*/ 43 w 94"/>
              <a:gd name="T57" fmla="*/ 61 h 81"/>
              <a:gd name="T58" fmla="*/ 43 w 94"/>
              <a:gd name="T59" fmla="*/ 57 h 81"/>
              <a:gd name="T60" fmla="*/ 46 w 94"/>
              <a:gd name="T61" fmla="*/ 49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4" h="81">
                <a:moveTo>
                  <a:pt x="4" y="19"/>
                </a:moveTo>
                <a:cubicBezTo>
                  <a:pt x="46" y="19"/>
                  <a:pt x="46" y="19"/>
                  <a:pt x="46" y="19"/>
                </a:cubicBezTo>
                <a:cubicBezTo>
                  <a:pt x="50" y="16"/>
                  <a:pt x="50" y="16"/>
                  <a:pt x="50" y="16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33"/>
                  <a:pt x="73" y="33"/>
                  <a:pt x="73" y="33"/>
                </a:cubicBezTo>
                <a:cubicBezTo>
                  <a:pt x="73" y="66"/>
                  <a:pt x="73" y="66"/>
                  <a:pt x="73" y="66"/>
                </a:cubicBezTo>
                <a:cubicBezTo>
                  <a:pt x="50" y="49"/>
                  <a:pt x="50" y="49"/>
                  <a:pt x="50" y="49"/>
                </a:cubicBezTo>
                <a:cubicBezTo>
                  <a:pt x="46" y="47"/>
                  <a:pt x="46" y="47"/>
                  <a:pt x="46" y="47"/>
                </a:cubicBezTo>
                <a:cubicBezTo>
                  <a:pt x="33" y="47"/>
                  <a:pt x="33" y="47"/>
                  <a:pt x="33" y="47"/>
                </a:cubicBezTo>
                <a:cubicBezTo>
                  <a:pt x="40" y="70"/>
                  <a:pt x="40" y="70"/>
                  <a:pt x="40" y="70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81"/>
                  <a:pt x="45" y="81"/>
                  <a:pt x="45" y="81"/>
                </a:cubicBezTo>
                <a:cubicBezTo>
                  <a:pt x="43" y="81"/>
                  <a:pt x="43" y="81"/>
                  <a:pt x="43" y="81"/>
                </a:cubicBezTo>
                <a:cubicBezTo>
                  <a:pt x="21" y="81"/>
                  <a:pt x="21" y="81"/>
                  <a:pt x="21" y="81"/>
                </a:cubicBezTo>
                <a:cubicBezTo>
                  <a:pt x="11" y="47"/>
                  <a:pt x="11" y="47"/>
                  <a:pt x="11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0" y="37"/>
                  <a:pt x="0" y="28"/>
                  <a:pt x="4" y="19"/>
                </a:cubicBezTo>
                <a:close/>
                <a:moveTo>
                  <a:pt x="87" y="23"/>
                </a:moveTo>
                <a:cubicBezTo>
                  <a:pt x="91" y="24"/>
                  <a:pt x="94" y="28"/>
                  <a:pt x="94" y="33"/>
                </a:cubicBezTo>
                <a:cubicBezTo>
                  <a:pt x="94" y="38"/>
                  <a:pt x="91" y="42"/>
                  <a:pt x="87" y="43"/>
                </a:cubicBezTo>
                <a:cubicBezTo>
                  <a:pt x="87" y="66"/>
                  <a:pt x="87" y="66"/>
                  <a:pt x="87" y="66"/>
                </a:cubicBezTo>
                <a:cubicBezTo>
                  <a:pt x="78" y="66"/>
                  <a:pt x="78" y="66"/>
                  <a:pt x="78" y="66"/>
                </a:cubicBezTo>
                <a:cubicBezTo>
                  <a:pt x="78" y="0"/>
                  <a:pt x="78" y="0"/>
                  <a:pt x="78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7" y="23"/>
                  <a:pt x="87" y="23"/>
                  <a:pt x="87" y="23"/>
                </a:cubicBezTo>
                <a:close/>
                <a:moveTo>
                  <a:pt x="46" y="49"/>
                </a:moveTo>
                <a:cubicBezTo>
                  <a:pt x="37" y="49"/>
                  <a:pt x="37" y="49"/>
                  <a:pt x="37" y="49"/>
                </a:cubicBezTo>
                <a:cubicBezTo>
                  <a:pt x="40" y="61"/>
                  <a:pt x="40" y="61"/>
                  <a:pt x="40" y="61"/>
                </a:cubicBezTo>
                <a:cubicBezTo>
                  <a:pt x="43" y="61"/>
                  <a:pt x="43" y="61"/>
                  <a:pt x="43" y="61"/>
                </a:cubicBezTo>
                <a:cubicBezTo>
                  <a:pt x="43" y="57"/>
                  <a:pt x="43" y="57"/>
                  <a:pt x="43" y="57"/>
                </a:cubicBezTo>
                <a:lnTo>
                  <a:pt x="46" y="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0296" tIns="40148" rIns="80296" bIns="4014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58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Freeform 113">
            <a:extLst>
              <a:ext uri="{FF2B5EF4-FFF2-40B4-BE49-F238E27FC236}">
                <a16:creationId xmlns:a16="http://schemas.microsoft.com/office/drawing/2014/main" id="{AC6324E8-27E5-4E53-A660-F8F6D4A2A9FC}"/>
              </a:ext>
            </a:extLst>
          </p:cNvPr>
          <p:cNvSpPr>
            <a:spLocks noEditPoints="1"/>
          </p:cNvSpPr>
          <p:nvPr/>
        </p:nvSpPr>
        <p:spPr bwMode="auto">
          <a:xfrm>
            <a:off x="7666332" y="3627658"/>
            <a:ext cx="235720" cy="266178"/>
          </a:xfrm>
          <a:custGeom>
            <a:avLst/>
            <a:gdLst>
              <a:gd name="T0" fmla="*/ 20 w 78"/>
              <a:gd name="T1" fmla="*/ 7 h 88"/>
              <a:gd name="T2" fmla="*/ 20 w 78"/>
              <a:gd name="T3" fmla="*/ 11 h 88"/>
              <a:gd name="T4" fmla="*/ 5 w 78"/>
              <a:gd name="T5" fmla="*/ 6 h 88"/>
              <a:gd name="T6" fmla="*/ 1 w 78"/>
              <a:gd name="T7" fmla="*/ 8 h 88"/>
              <a:gd name="T8" fmla="*/ 0 w 78"/>
              <a:gd name="T9" fmla="*/ 20 h 88"/>
              <a:gd name="T10" fmla="*/ 3 w 78"/>
              <a:gd name="T11" fmla="*/ 38 h 88"/>
              <a:gd name="T12" fmla="*/ 17 w 78"/>
              <a:gd name="T13" fmla="*/ 49 h 88"/>
              <a:gd name="T14" fmla="*/ 20 w 78"/>
              <a:gd name="T15" fmla="*/ 50 h 88"/>
              <a:gd name="T16" fmla="*/ 20 w 78"/>
              <a:gd name="T17" fmla="*/ 49 h 88"/>
              <a:gd name="T18" fmla="*/ 31 w 78"/>
              <a:gd name="T19" fmla="*/ 52 h 88"/>
              <a:gd name="T20" fmla="*/ 31 w 78"/>
              <a:gd name="T21" fmla="*/ 64 h 88"/>
              <a:gd name="T22" fmla="*/ 27 w 78"/>
              <a:gd name="T23" fmla="*/ 64 h 88"/>
              <a:gd name="T24" fmla="*/ 27 w 78"/>
              <a:gd name="T25" fmla="*/ 68 h 88"/>
              <a:gd name="T26" fmla="*/ 15 w 78"/>
              <a:gd name="T27" fmla="*/ 68 h 88"/>
              <a:gd name="T28" fmla="*/ 15 w 78"/>
              <a:gd name="T29" fmla="*/ 88 h 88"/>
              <a:gd name="T30" fmla="*/ 64 w 78"/>
              <a:gd name="T31" fmla="*/ 88 h 88"/>
              <a:gd name="T32" fmla="*/ 64 w 78"/>
              <a:gd name="T33" fmla="*/ 68 h 88"/>
              <a:gd name="T34" fmla="*/ 52 w 78"/>
              <a:gd name="T35" fmla="*/ 68 h 88"/>
              <a:gd name="T36" fmla="*/ 52 w 78"/>
              <a:gd name="T37" fmla="*/ 64 h 88"/>
              <a:gd name="T38" fmla="*/ 47 w 78"/>
              <a:gd name="T39" fmla="*/ 64 h 88"/>
              <a:gd name="T40" fmla="*/ 47 w 78"/>
              <a:gd name="T41" fmla="*/ 52 h 88"/>
              <a:gd name="T42" fmla="*/ 58 w 78"/>
              <a:gd name="T43" fmla="*/ 49 h 88"/>
              <a:gd name="T44" fmla="*/ 58 w 78"/>
              <a:gd name="T45" fmla="*/ 50 h 88"/>
              <a:gd name="T46" fmla="*/ 61 w 78"/>
              <a:gd name="T47" fmla="*/ 49 h 88"/>
              <a:gd name="T48" fmla="*/ 75 w 78"/>
              <a:gd name="T49" fmla="*/ 38 h 88"/>
              <a:gd name="T50" fmla="*/ 78 w 78"/>
              <a:gd name="T51" fmla="*/ 20 h 88"/>
              <a:gd name="T52" fmla="*/ 77 w 78"/>
              <a:gd name="T53" fmla="*/ 8 h 88"/>
              <a:gd name="T54" fmla="*/ 73 w 78"/>
              <a:gd name="T55" fmla="*/ 6 h 88"/>
              <a:gd name="T56" fmla="*/ 58 w 78"/>
              <a:gd name="T57" fmla="*/ 11 h 88"/>
              <a:gd name="T58" fmla="*/ 58 w 78"/>
              <a:gd name="T59" fmla="*/ 7 h 88"/>
              <a:gd name="T60" fmla="*/ 60 w 78"/>
              <a:gd name="T61" fmla="*/ 7 h 88"/>
              <a:gd name="T62" fmla="*/ 60 w 78"/>
              <a:gd name="T63" fmla="*/ 0 h 88"/>
              <a:gd name="T64" fmla="*/ 17 w 78"/>
              <a:gd name="T65" fmla="*/ 0 h 88"/>
              <a:gd name="T66" fmla="*/ 17 w 78"/>
              <a:gd name="T67" fmla="*/ 7 h 88"/>
              <a:gd name="T68" fmla="*/ 20 w 78"/>
              <a:gd name="T69" fmla="*/ 7 h 88"/>
              <a:gd name="T70" fmla="*/ 63 w 78"/>
              <a:gd name="T71" fmla="*/ 42 h 88"/>
              <a:gd name="T72" fmla="*/ 59 w 78"/>
              <a:gd name="T73" fmla="*/ 20 h 88"/>
              <a:gd name="T74" fmla="*/ 61 w 78"/>
              <a:gd name="T75" fmla="*/ 22 h 88"/>
              <a:gd name="T76" fmla="*/ 66 w 78"/>
              <a:gd name="T77" fmla="*/ 18 h 88"/>
              <a:gd name="T78" fmla="*/ 64 w 78"/>
              <a:gd name="T79" fmla="*/ 16 h 88"/>
              <a:gd name="T80" fmla="*/ 71 w 78"/>
              <a:gd name="T81" fmla="*/ 13 h 88"/>
              <a:gd name="T82" fmla="*/ 72 w 78"/>
              <a:gd name="T83" fmla="*/ 20 h 88"/>
              <a:gd name="T84" fmla="*/ 69 w 78"/>
              <a:gd name="T85" fmla="*/ 36 h 88"/>
              <a:gd name="T86" fmla="*/ 63 w 78"/>
              <a:gd name="T87" fmla="*/ 42 h 88"/>
              <a:gd name="T88" fmla="*/ 19 w 78"/>
              <a:gd name="T89" fmla="*/ 20 h 88"/>
              <a:gd name="T90" fmla="*/ 15 w 78"/>
              <a:gd name="T91" fmla="*/ 42 h 88"/>
              <a:gd name="T92" fmla="*/ 9 w 78"/>
              <a:gd name="T93" fmla="*/ 36 h 88"/>
              <a:gd name="T94" fmla="*/ 6 w 78"/>
              <a:gd name="T95" fmla="*/ 20 h 88"/>
              <a:gd name="T96" fmla="*/ 7 w 78"/>
              <a:gd name="T97" fmla="*/ 13 h 88"/>
              <a:gd name="T98" fmla="*/ 14 w 78"/>
              <a:gd name="T99" fmla="*/ 16 h 88"/>
              <a:gd name="T100" fmla="*/ 12 w 78"/>
              <a:gd name="T101" fmla="*/ 18 h 88"/>
              <a:gd name="T102" fmla="*/ 17 w 78"/>
              <a:gd name="T103" fmla="*/ 22 h 88"/>
              <a:gd name="T104" fmla="*/ 19 w 78"/>
              <a:gd name="T105" fmla="*/ 20 h 88"/>
              <a:gd name="T106" fmla="*/ 32 w 78"/>
              <a:gd name="T107" fmla="*/ 10 h 88"/>
              <a:gd name="T108" fmla="*/ 32 w 78"/>
              <a:gd name="T109" fmla="*/ 45 h 88"/>
              <a:gd name="T110" fmla="*/ 25 w 78"/>
              <a:gd name="T111" fmla="*/ 41 h 88"/>
              <a:gd name="T112" fmla="*/ 28 w 78"/>
              <a:gd name="T113" fmla="*/ 14 h 88"/>
              <a:gd name="T114" fmla="*/ 28 w 78"/>
              <a:gd name="T115" fmla="*/ 10 h 88"/>
              <a:gd name="T116" fmla="*/ 32 w 78"/>
              <a:gd name="T117" fmla="*/ 1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" h="88">
                <a:moveTo>
                  <a:pt x="20" y="7"/>
                </a:moveTo>
                <a:cubicBezTo>
                  <a:pt x="20" y="8"/>
                  <a:pt x="21" y="10"/>
                  <a:pt x="20" y="11"/>
                </a:cubicBezTo>
                <a:cubicBezTo>
                  <a:pt x="5" y="6"/>
                  <a:pt x="5" y="6"/>
                  <a:pt x="5" y="6"/>
                </a:cubicBezTo>
                <a:cubicBezTo>
                  <a:pt x="1" y="8"/>
                  <a:pt x="1" y="8"/>
                  <a:pt x="1" y="8"/>
                </a:cubicBezTo>
                <a:cubicBezTo>
                  <a:pt x="0" y="11"/>
                  <a:pt x="0" y="16"/>
                  <a:pt x="0" y="20"/>
                </a:cubicBezTo>
                <a:cubicBezTo>
                  <a:pt x="0" y="26"/>
                  <a:pt x="1" y="33"/>
                  <a:pt x="3" y="38"/>
                </a:cubicBezTo>
                <a:cubicBezTo>
                  <a:pt x="6" y="44"/>
                  <a:pt x="10" y="48"/>
                  <a:pt x="17" y="49"/>
                </a:cubicBezTo>
                <a:cubicBezTo>
                  <a:pt x="18" y="50"/>
                  <a:pt x="19" y="50"/>
                  <a:pt x="20" y="50"/>
                </a:cubicBezTo>
                <a:cubicBezTo>
                  <a:pt x="20" y="49"/>
                  <a:pt x="20" y="49"/>
                  <a:pt x="20" y="49"/>
                </a:cubicBezTo>
                <a:cubicBezTo>
                  <a:pt x="22" y="51"/>
                  <a:pt x="26" y="52"/>
                  <a:pt x="31" y="52"/>
                </a:cubicBezTo>
                <a:cubicBezTo>
                  <a:pt x="31" y="64"/>
                  <a:pt x="31" y="64"/>
                  <a:pt x="31" y="64"/>
                </a:cubicBezTo>
                <a:cubicBezTo>
                  <a:pt x="27" y="64"/>
                  <a:pt x="27" y="64"/>
                  <a:pt x="27" y="64"/>
                </a:cubicBezTo>
                <a:cubicBezTo>
                  <a:pt x="27" y="68"/>
                  <a:pt x="27" y="68"/>
                  <a:pt x="27" y="68"/>
                </a:cubicBezTo>
                <a:cubicBezTo>
                  <a:pt x="15" y="68"/>
                  <a:pt x="15" y="68"/>
                  <a:pt x="15" y="68"/>
                </a:cubicBezTo>
                <a:cubicBezTo>
                  <a:pt x="15" y="88"/>
                  <a:pt x="15" y="88"/>
                  <a:pt x="15" y="88"/>
                </a:cubicBezTo>
                <a:cubicBezTo>
                  <a:pt x="64" y="88"/>
                  <a:pt x="64" y="88"/>
                  <a:pt x="64" y="88"/>
                </a:cubicBezTo>
                <a:cubicBezTo>
                  <a:pt x="64" y="68"/>
                  <a:pt x="64" y="68"/>
                  <a:pt x="64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64"/>
                  <a:pt x="52" y="64"/>
                  <a:pt x="52" y="64"/>
                </a:cubicBezTo>
                <a:cubicBezTo>
                  <a:pt x="47" y="64"/>
                  <a:pt x="47" y="64"/>
                  <a:pt x="47" y="64"/>
                </a:cubicBezTo>
                <a:cubicBezTo>
                  <a:pt x="47" y="52"/>
                  <a:pt x="47" y="52"/>
                  <a:pt x="47" y="52"/>
                </a:cubicBezTo>
                <a:cubicBezTo>
                  <a:pt x="52" y="52"/>
                  <a:pt x="56" y="51"/>
                  <a:pt x="58" y="49"/>
                </a:cubicBezTo>
                <a:cubicBezTo>
                  <a:pt x="58" y="50"/>
                  <a:pt x="58" y="50"/>
                  <a:pt x="58" y="50"/>
                </a:cubicBezTo>
                <a:cubicBezTo>
                  <a:pt x="59" y="50"/>
                  <a:pt x="60" y="50"/>
                  <a:pt x="61" y="49"/>
                </a:cubicBezTo>
                <a:cubicBezTo>
                  <a:pt x="68" y="48"/>
                  <a:pt x="72" y="44"/>
                  <a:pt x="75" y="38"/>
                </a:cubicBezTo>
                <a:cubicBezTo>
                  <a:pt x="77" y="33"/>
                  <a:pt x="78" y="26"/>
                  <a:pt x="78" y="20"/>
                </a:cubicBezTo>
                <a:cubicBezTo>
                  <a:pt x="78" y="16"/>
                  <a:pt x="78" y="11"/>
                  <a:pt x="77" y="8"/>
                </a:cubicBezTo>
                <a:cubicBezTo>
                  <a:pt x="73" y="6"/>
                  <a:pt x="73" y="6"/>
                  <a:pt x="73" y="6"/>
                </a:cubicBezTo>
                <a:cubicBezTo>
                  <a:pt x="58" y="11"/>
                  <a:pt x="58" y="11"/>
                  <a:pt x="58" y="11"/>
                </a:cubicBezTo>
                <a:cubicBezTo>
                  <a:pt x="57" y="10"/>
                  <a:pt x="58" y="8"/>
                  <a:pt x="58" y="7"/>
                </a:cubicBezTo>
                <a:cubicBezTo>
                  <a:pt x="60" y="7"/>
                  <a:pt x="60" y="7"/>
                  <a:pt x="60" y="7"/>
                </a:cubicBezTo>
                <a:cubicBezTo>
                  <a:pt x="60" y="0"/>
                  <a:pt x="60" y="0"/>
                  <a:pt x="6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7" y="7"/>
                  <a:pt x="17" y="7"/>
                  <a:pt x="17" y="7"/>
                </a:cubicBezTo>
                <a:cubicBezTo>
                  <a:pt x="20" y="7"/>
                  <a:pt x="20" y="7"/>
                  <a:pt x="20" y="7"/>
                </a:cubicBezTo>
                <a:close/>
                <a:moveTo>
                  <a:pt x="63" y="42"/>
                </a:moveTo>
                <a:cubicBezTo>
                  <a:pt x="64" y="36"/>
                  <a:pt x="60" y="28"/>
                  <a:pt x="59" y="20"/>
                </a:cubicBezTo>
                <a:cubicBezTo>
                  <a:pt x="61" y="22"/>
                  <a:pt x="61" y="22"/>
                  <a:pt x="61" y="22"/>
                </a:cubicBezTo>
                <a:cubicBezTo>
                  <a:pt x="66" y="18"/>
                  <a:pt x="66" y="18"/>
                  <a:pt x="66" y="18"/>
                </a:cubicBezTo>
                <a:cubicBezTo>
                  <a:pt x="64" y="16"/>
                  <a:pt x="64" y="16"/>
                  <a:pt x="64" y="16"/>
                </a:cubicBezTo>
                <a:cubicBezTo>
                  <a:pt x="71" y="13"/>
                  <a:pt x="71" y="13"/>
                  <a:pt x="71" y="13"/>
                </a:cubicBezTo>
                <a:cubicBezTo>
                  <a:pt x="72" y="15"/>
                  <a:pt x="72" y="18"/>
                  <a:pt x="72" y="20"/>
                </a:cubicBezTo>
                <a:cubicBezTo>
                  <a:pt x="71" y="26"/>
                  <a:pt x="71" y="31"/>
                  <a:pt x="69" y="36"/>
                </a:cubicBezTo>
                <a:cubicBezTo>
                  <a:pt x="67" y="39"/>
                  <a:pt x="65" y="41"/>
                  <a:pt x="63" y="42"/>
                </a:cubicBezTo>
                <a:close/>
                <a:moveTo>
                  <a:pt x="19" y="20"/>
                </a:moveTo>
                <a:cubicBezTo>
                  <a:pt x="17" y="28"/>
                  <a:pt x="14" y="36"/>
                  <a:pt x="15" y="42"/>
                </a:cubicBezTo>
                <a:cubicBezTo>
                  <a:pt x="13" y="41"/>
                  <a:pt x="11" y="39"/>
                  <a:pt x="9" y="36"/>
                </a:cubicBezTo>
                <a:cubicBezTo>
                  <a:pt x="7" y="31"/>
                  <a:pt x="6" y="26"/>
                  <a:pt x="6" y="20"/>
                </a:cubicBezTo>
                <a:cubicBezTo>
                  <a:pt x="6" y="18"/>
                  <a:pt x="6" y="15"/>
                  <a:pt x="7" y="13"/>
                </a:cubicBezTo>
                <a:cubicBezTo>
                  <a:pt x="14" y="16"/>
                  <a:pt x="14" y="16"/>
                  <a:pt x="14" y="16"/>
                </a:cubicBezTo>
                <a:cubicBezTo>
                  <a:pt x="12" y="18"/>
                  <a:pt x="12" y="18"/>
                  <a:pt x="12" y="18"/>
                </a:cubicBezTo>
                <a:cubicBezTo>
                  <a:pt x="17" y="22"/>
                  <a:pt x="17" y="22"/>
                  <a:pt x="17" y="22"/>
                </a:cubicBezTo>
                <a:cubicBezTo>
                  <a:pt x="19" y="20"/>
                  <a:pt x="19" y="20"/>
                  <a:pt x="19" y="20"/>
                </a:cubicBezTo>
                <a:close/>
                <a:moveTo>
                  <a:pt x="32" y="10"/>
                </a:moveTo>
                <a:cubicBezTo>
                  <a:pt x="32" y="45"/>
                  <a:pt x="32" y="45"/>
                  <a:pt x="32" y="45"/>
                </a:cubicBezTo>
                <a:cubicBezTo>
                  <a:pt x="32" y="45"/>
                  <a:pt x="27" y="45"/>
                  <a:pt x="25" y="41"/>
                </a:cubicBezTo>
                <a:cubicBezTo>
                  <a:pt x="24" y="37"/>
                  <a:pt x="28" y="16"/>
                  <a:pt x="28" y="14"/>
                </a:cubicBezTo>
                <a:cubicBezTo>
                  <a:pt x="28" y="13"/>
                  <a:pt x="28" y="10"/>
                  <a:pt x="28" y="10"/>
                </a:cubicBezTo>
                <a:lnTo>
                  <a:pt x="32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0296" tIns="40148" rIns="80296" bIns="4014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58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Freeform 130">
            <a:extLst>
              <a:ext uri="{FF2B5EF4-FFF2-40B4-BE49-F238E27FC236}">
                <a16:creationId xmlns:a16="http://schemas.microsoft.com/office/drawing/2014/main" id="{916BFEE5-151B-4F12-91C4-C095D10BBF07}"/>
              </a:ext>
            </a:extLst>
          </p:cNvPr>
          <p:cNvSpPr>
            <a:spLocks noEditPoints="1"/>
          </p:cNvSpPr>
          <p:nvPr/>
        </p:nvSpPr>
        <p:spPr bwMode="auto">
          <a:xfrm>
            <a:off x="9605711" y="3637632"/>
            <a:ext cx="250287" cy="250286"/>
          </a:xfrm>
          <a:custGeom>
            <a:avLst/>
            <a:gdLst>
              <a:gd name="T0" fmla="*/ 42 w 83"/>
              <a:gd name="T1" fmla="*/ 0 h 83"/>
              <a:gd name="T2" fmla="*/ 71 w 83"/>
              <a:gd name="T3" fmla="*/ 12 h 83"/>
              <a:gd name="T4" fmla="*/ 83 w 83"/>
              <a:gd name="T5" fmla="*/ 41 h 83"/>
              <a:gd name="T6" fmla="*/ 71 w 83"/>
              <a:gd name="T7" fmla="*/ 71 h 83"/>
              <a:gd name="T8" fmla="*/ 42 w 83"/>
              <a:gd name="T9" fmla="*/ 83 h 83"/>
              <a:gd name="T10" fmla="*/ 12 w 83"/>
              <a:gd name="T11" fmla="*/ 71 h 83"/>
              <a:gd name="T12" fmla="*/ 0 w 83"/>
              <a:gd name="T13" fmla="*/ 41 h 83"/>
              <a:gd name="T14" fmla="*/ 12 w 83"/>
              <a:gd name="T15" fmla="*/ 12 h 83"/>
              <a:gd name="T16" fmla="*/ 42 w 83"/>
              <a:gd name="T17" fmla="*/ 0 h 83"/>
              <a:gd name="T18" fmla="*/ 58 w 83"/>
              <a:gd name="T19" fmla="*/ 46 h 83"/>
              <a:gd name="T20" fmla="*/ 59 w 83"/>
              <a:gd name="T21" fmla="*/ 37 h 83"/>
              <a:gd name="T22" fmla="*/ 48 w 83"/>
              <a:gd name="T23" fmla="*/ 31 h 83"/>
              <a:gd name="T24" fmla="*/ 37 w 83"/>
              <a:gd name="T25" fmla="*/ 25 h 83"/>
              <a:gd name="T26" fmla="*/ 29 w 83"/>
              <a:gd name="T27" fmla="*/ 29 h 83"/>
              <a:gd name="T28" fmla="*/ 29 w 83"/>
              <a:gd name="T29" fmla="*/ 41 h 83"/>
              <a:gd name="T30" fmla="*/ 29 w 83"/>
              <a:gd name="T31" fmla="*/ 53 h 83"/>
              <a:gd name="T32" fmla="*/ 36 w 83"/>
              <a:gd name="T33" fmla="*/ 59 h 83"/>
              <a:gd name="T34" fmla="*/ 48 w 83"/>
              <a:gd name="T35" fmla="*/ 52 h 83"/>
              <a:gd name="T36" fmla="*/ 58 w 83"/>
              <a:gd name="T37" fmla="*/ 46 h 83"/>
              <a:gd name="T38" fmla="*/ 61 w 83"/>
              <a:gd name="T39" fmla="*/ 23 h 83"/>
              <a:gd name="T40" fmla="*/ 42 w 83"/>
              <a:gd name="T41" fmla="*/ 15 h 83"/>
              <a:gd name="T42" fmla="*/ 23 w 83"/>
              <a:gd name="T43" fmla="*/ 23 h 83"/>
              <a:gd name="T44" fmla="*/ 15 w 83"/>
              <a:gd name="T45" fmla="*/ 41 h 83"/>
              <a:gd name="T46" fmla="*/ 23 w 83"/>
              <a:gd name="T47" fmla="*/ 60 h 83"/>
              <a:gd name="T48" fmla="*/ 42 w 83"/>
              <a:gd name="T49" fmla="*/ 68 h 83"/>
              <a:gd name="T50" fmla="*/ 61 w 83"/>
              <a:gd name="T51" fmla="*/ 60 h 83"/>
              <a:gd name="T52" fmla="*/ 69 w 83"/>
              <a:gd name="T53" fmla="*/ 41 h 83"/>
              <a:gd name="T54" fmla="*/ 61 w 83"/>
              <a:gd name="T55" fmla="*/ 2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3" h="83">
                <a:moveTo>
                  <a:pt x="42" y="0"/>
                </a:moveTo>
                <a:cubicBezTo>
                  <a:pt x="53" y="0"/>
                  <a:pt x="64" y="5"/>
                  <a:pt x="71" y="12"/>
                </a:cubicBezTo>
                <a:cubicBezTo>
                  <a:pt x="79" y="20"/>
                  <a:pt x="83" y="30"/>
                  <a:pt x="83" y="41"/>
                </a:cubicBezTo>
                <a:cubicBezTo>
                  <a:pt x="83" y="53"/>
                  <a:pt x="79" y="63"/>
                  <a:pt x="71" y="71"/>
                </a:cubicBezTo>
                <a:cubicBezTo>
                  <a:pt x="64" y="78"/>
                  <a:pt x="53" y="83"/>
                  <a:pt x="42" y="83"/>
                </a:cubicBezTo>
                <a:cubicBezTo>
                  <a:pt x="30" y="83"/>
                  <a:pt x="20" y="78"/>
                  <a:pt x="12" y="71"/>
                </a:cubicBezTo>
                <a:cubicBezTo>
                  <a:pt x="5" y="63"/>
                  <a:pt x="0" y="53"/>
                  <a:pt x="0" y="41"/>
                </a:cubicBezTo>
                <a:cubicBezTo>
                  <a:pt x="0" y="30"/>
                  <a:pt x="5" y="20"/>
                  <a:pt x="12" y="12"/>
                </a:cubicBezTo>
                <a:cubicBezTo>
                  <a:pt x="20" y="5"/>
                  <a:pt x="30" y="0"/>
                  <a:pt x="42" y="0"/>
                </a:cubicBezTo>
                <a:close/>
                <a:moveTo>
                  <a:pt x="58" y="46"/>
                </a:moveTo>
                <a:cubicBezTo>
                  <a:pt x="62" y="44"/>
                  <a:pt x="63" y="40"/>
                  <a:pt x="59" y="37"/>
                </a:cubicBezTo>
                <a:cubicBezTo>
                  <a:pt x="55" y="35"/>
                  <a:pt x="51" y="33"/>
                  <a:pt x="48" y="31"/>
                </a:cubicBezTo>
                <a:cubicBezTo>
                  <a:pt x="44" y="29"/>
                  <a:pt x="41" y="27"/>
                  <a:pt x="37" y="25"/>
                </a:cubicBezTo>
                <a:cubicBezTo>
                  <a:pt x="33" y="22"/>
                  <a:pt x="29" y="24"/>
                  <a:pt x="29" y="29"/>
                </a:cubicBezTo>
                <a:cubicBezTo>
                  <a:pt x="29" y="33"/>
                  <a:pt x="29" y="37"/>
                  <a:pt x="29" y="41"/>
                </a:cubicBezTo>
                <a:cubicBezTo>
                  <a:pt x="29" y="45"/>
                  <a:pt x="29" y="49"/>
                  <a:pt x="29" y="53"/>
                </a:cubicBezTo>
                <a:cubicBezTo>
                  <a:pt x="29" y="58"/>
                  <a:pt x="32" y="61"/>
                  <a:pt x="36" y="59"/>
                </a:cubicBezTo>
                <a:cubicBezTo>
                  <a:pt x="40" y="56"/>
                  <a:pt x="44" y="54"/>
                  <a:pt x="48" y="52"/>
                </a:cubicBezTo>
                <a:cubicBezTo>
                  <a:pt x="51" y="50"/>
                  <a:pt x="55" y="48"/>
                  <a:pt x="58" y="46"/>
                </a:cubicBezTo>
                <a:close/>
                <a:moveTo>
                  <a:pt x="61" y="23"/>
                </a:moveTo>
                <a:cubicBezTo>
                  <a:pt x="56" y="18"/>
                  <a:pt x="49" y="15"/>
                  <a:pt x="42" y="15"/>
                </a:cubicBezTo>
                <a:cubicBezTo>
                  <a:pt x="34" y="15"/>
                  <a:pt x="28" y="18"/>
                  <a:pt x="23" y="23"/>
                </a:cubicBezTo>
                <a:cubicBezTo>
                  <a:pt x="18" y="27"/>
                  <a:pt x="15" y="34"/>
                  <a:pt x="15" y="41"/>
                </a:cubicBezTo>
                <a:cubicBezTo>
                  <a:pt x="15" y="49"/>
                  <a:pt x="18" y="56"/>
                  <a:pt x="23" y="60"/>
                </a:cubicBezTo>
                <a:cubicBezTo>
                  <a:pt x="28" y="65"/>
                  <a:pt x="34" y="68"/>
                  <a:pt x="42" y="68"/>
                </a:cubicBezTo>
                <a:cubicBezTo>
                  <a:pt x="49" y="68"/>
                  <a:pt x="56" y="65"/>
                  <a:pt x="61" y="60"/>
                </a:cubicBezTo>
                <a:cubicBezTo>
                  <a:pt x="66" y="56"/>
                  <a:pt x="69" y="49"/>
                  <a:pt x="69" y="41"/>
                </a:cubicBezTo>
                <a:cubicBezTo>
                  <a:pt x="69" y="34"/>
                  <a:pt x="66" y="27"/>
                  <a:pt x="61" y="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80296" tIns="40148" rIns="80296" bIns="40148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CN" altLang="en-US" sz="158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3F06A73-AAC8-4152-ACDE-62B74E029C40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生活體驗</a:t>
            </a:r>
          </a:p>
        </p:txBody>
      </p:sp>
      <p:pic>
        <p:nvPicPr>
          <p:cNvPr id="27" name="內容版面配置區 4" descr="一張含有 個人, 室內, 男人, 建築物 的圖片&#10;&#10;自動產生的描述">
            <a:extLst>
              <a:ext uri="{FF2B5EF4-FFF2-40B4-BE49-F238E27FC236}">
                <a16:creationId xmlns:a16="http://schemas.microsoft.com/office/drawing/2014/main" id="{6A11B71B-7A5C-463A-9AD2-53C87951C3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7"/>
          <a:stretch/>
        </p:blipFill>
        <p:spPr>
          <a:xfrm>
            <a:off x="393205" y="1784698"/>
            <a:ext cx="5916311" cy="3948058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A6505F57-0B20-4A53-951B-D449D6A5B7D5}"/>
              </a:ext>
            </a:extLst>
          </p:cNvPr>
          <p:cNvGrpSpPr/>
          <p:nvPr/>
        </p:nvGrpSpPr>
        <p:grpSpPr>
          <a:xfrm>
            <a:off x="6494839" y="1144285"/>
            <a:ext cx="5303956" cy="4588471"/>
            <a:chOff x="1524000" y="-1097558"/>
            <a:chExt cx="9144000" cy="7955558"/>
          </a:xfrm>
        </p:grpSpPr>
        <p:pic>
          <p:nvPicPr>
            <p:cNvPr id="29" name="圖片 28" descr="一張含有 個人, 男人, 天空, 室外 的圖片&#10;&#10;自動產生的描述">
              <a:extLst>
                <a:ext uri="{FF2B5EF4-FFF2-40B4-BE49-F238E27FC236}">
                  <a16:creationId xmlns:a16="http://schemas.microsoft.com/office/drawing/2014/main" id="{AEBE5E6A-30CC-49CA-925C-F4042F3E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0"/>
              <a:ext cx="9144000" cy="6858000"/>
            </a:xfrm>
            <a:prstGeom prst="rect">
              <a:avLst/>
            </a:prstGeom>
            <a:effectLst>
              <a:softEdge rad="63500"/>
            </a:effectLst>
          </p:spPr>
        </p:pic>
        <p:pic>
          <p:nvPicPr>
            <p:cNvPr id="30" name="圖片 29" descr="一張含有 運輸 的圖片&#10;&#10;自動產生的描述">
              <a:extLst>
                <a:ext uri="{FF2B5EF4-FFF2-40B4-BE49-F238E27FC236}">
                  <a16:creationId xmlns:a16="http://schemas.microsoft.com/office/drawing/2014/main" id="{F99BBDD2-3A3C-4F1F-AFED-C10F7CA58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2867">
              <a:off x="5636088" y="-1097558"/>
              <a:ext cx="3710543" cy="3710543"/>
            </a:xfrm>
            <a:prstGeom prst="rect">
              <a:avLst/>
            </a:prstGeom>
          </p:spPr>
        </p:pic>
        <p:pic>
          <p:nvPicPr>
            <p:cNvPr id="31" name="圖片 30" descr="一張含有 向量圖形 的圖片&#10;&#10;自動產生的描述">
              <a:extLst>
                <a:ext uri="{FF2B5EF4-FFF2-40B4-BE49-F238E27FC236}">
                  <a16:creationId xmlns:a16="http://schemas.microsoft.com/office/drawing/2014/main" id="{C991F16D-1C10-404C-9D58-6CAF1034C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2729" y="-345061"/>
              <a:ext cx="1868425" cy="186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291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07BEEDFA-100C-4916-8F33-524C11E44A8E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ＣＯＣＯＴＴＥ</a:t>
            </a:r>
          </a:p>
        </p:txBody>
      </p:sp>
      <p:pic>
        <p:nvPicPr>
          <p:cNvPr id="29" name="圖片 28" descr="一張含有 食物, 桌, 室內, 盤 的圖片&#10;&#10;自動產生的描述">
            <a:extLst>
              <a:ext uri="{FF2B5EF4-FFF2-40B4-BE49-F238E27FC236}">
                <a16:creationId xmlns:a16="http://schemas.microsoft.com/office/drawing/2014/main" id="{68D56CAF-7D94-4F0E-9274-50195F2000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2" y="1562481"/>
            <a:ext cx="6636512" cy="37330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圖片 2" descr="一張含有 桌, 食物, 盤 的圖片&#10;&#10;自動產生的描述">
            <a:extLst>
              <a:ext uri="{FF2B5EF4-FFF2-40B4-BE49-F238E27FC236}">
                <a16:creationId xmlns:a16="http://schemas.microsoft.com/office/drawing/2014/main" id="{8EBDC24D-8C1B-4A05-8E96-FFD937E97E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84" y="1115805"/>
            <a:ext cx="5039360" cy="28346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圖片 4" descr="一張含有 桌, 杯子, 咖啡, 食物 的圖片&#10;&#10;自動產生的描述">
            <a:extLst>
              <a:ext uri="{FF2B5EF4-FFF2-40B4-BE49-F238E27FC236}">
                <a16:creationId xmlns:a16="http://schemas.microsoft.com/office/drawing/2014/main" id="{FE4C72B7-3F23-43D2-AF0F-5572B7C8F5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84" y="3950445"/>
            <a:ext cx="3567288" cy="20066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9601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4469D7D2-5A61-49F2-B1BA-33157A7BDE2A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D1C84B1-3AFE-46D4-B0BA-00116A64852C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古芝地道</a:t>
            </a:r>
          </a:p>
        </p:txBody>
      </p:sp>
      <p:pic>
        <p:nvPicPr>
          <p:cNvPr id="14" name="內容版面配置區 4" descr="一張含有 個人, 室外, 地面, 男人 的圖片&#10;&#10;自動產生的描述">
            <a:extLst>
              <a:ext uri="{FF2B5EF4-FFF2-40B4-BE49-F238E27FC236}">
                <a16:creationId xmlns:a16="http://schemas.microsoft.com/office/drawing/2014/main" id="{F1127422-F1F9-4553-9998-59F382146A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87" y="1253331"/>
            <a:ext cx="6527007" cy="435133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B2090B2F-40EC-41E7-A11D-947AEBE386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6063" y="883266"/>
            <a:ext cx="4525750" cy="254573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圖片 5" descr="一張含有 室內, 櫃子 的圖片&#10;&#10;自動產生的描述">
            <a:extLst>
              <a:ext uri="{FF2B5EF4-FFF2-40B4-BE49-F238E27FC236}">
                <a16:creationId xmlns:a16="http://schemas.microsoft.com/office/drawing/2014/main" id="{0AD78045-6CC5-4CE2-A629-B8471CBCB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063" y="3531671"/>
            <a:ext cx="4525750" cy="254573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7148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49048FD-5A84-41F0-95FE-01A8FF3D8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505"/>
            <a:ext cx="12311016" cy="70315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736B99F-2F94-4745-BCC4-A2E2C0F250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0580A361-86E7-4CBF-81C0-1025F97F51D7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89A2991-9679-460B-B476-9A3E36B204C8}"/>
              </a:ext>
            </a:extLst>
          </p:cNvPr>
          <p:cNvSpPr/>
          <p:nvPr/>
        </p:nvSpPr>
        <p:spPr>
          <a:xfrm>
            <a:off x="0" y="1863398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45317C6-8ED6-4DFA-8528-D17FD593C62F}"/>
              </a:ext>
            </a:extLst>
          </p:cNvPr>
          <p:cNvSpPr>
            <a:spLocks noEditPoints="1"/>
          </p:cNvSpPr>
          <p:nvPr/>
        </p:nvSpPr>
        <p:spPr bwMode="auto">
          <a:xfrm>
            <a:off x="703121" y="227638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D88FA597-FB88-4086-AE34-A6D7BF102ED7}"/>
              </a:ext>
            </a:extLst>
          </p:cNvPr>
          <p:cNvCxnSpPr/>
          <p:nvPr/>
        </p:nvCxnSpPr>
        <p:spPr>
          <a:xfrm>
            <a:off x="-31068" y="4470400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DE307135-681E-44D3-A0DA-CDEE365414BF}"/>
              </a:ext>
            </a:extLst>
          </p:cNvPr>
          <p:cNvCxnSpPr/>
          <p:nvPr/>
        </p:nvCxnSpPr>
        <p:spPr>
          <a:xfrm>
            <a:off x="7535184" y="2061029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59694B96-785B-48C8-A464-15CE0421CE99}"/>
              </a:ext>
            </a:extLst>
          </p:cNvPr>
          <p:cNvSpPr/>
          <p:nvPr/>
        </p:nvSpPr>
        <p:spPr>
          <a:xfrm>
            <a:off x="1120717" y="2516184"/>
            <a:ext cx="7906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8800" dirty="0">
                <a:solidFill>
                  <a:schemeClr val="bg1"/>
                </a:solidFill>
                <a:latin typeface="Impact" panose="020B0806030902050204" pitchFamily="34" charset="0"/>
              </a:rPr>
              <a:t>5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659CE59-47F6-451D-8EF7-31047242D43A}"/>
              </a:ext>
            </a:extLst>
          </p:cNvPr>
          <p:cNvSpPr txBox="1"/>
          <p:nvPr/>
        </p:nvSpPr>
        <p:spPr>
          <a:xfrm>
            <a:off x="585175" y="3597863"/>
            <a:ext cx="1947360" cy="461665"/>
          </a:xfrm>
          <a:prstGeom prst="rect">
            <a:avLst/>
          </a:prstGeom>
          <a:solidFill>
            <a:srgbClr val="303C41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</a:rPr>
              <a:t>PART </a:t>
            </a:r>
            <a:r>
              <a:rPr lang="en-US" altLang="zh-TW" sz="2400" dirty="0">
                <a:solidFill>
                  <a:schemeClr val="bg1"/>
                </a:solidFill>
              </a:rPr>
              <a:t>FIVE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7BB0B9C-CECD-4399-9497-28AA879B4BB3}"/>
              </a:ext>
            </a:extLst>
          </p:cNvPr>
          <p:cNvSpPr txBox="1"/>
          <p:nvPr/>
        </p:nvSpPr>
        <p:spPr>
          <a:xfrm>
            <a:off x="4072872" y="2597209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實習實用技能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95FE0D2-1FC4-4C1D-9F48-77CAE2706C9D}"/>
              </a:ext>
            </a:extLst>
          </p:cNvPr>
          <p:cNvSpPr txBox="1"/>
          <p:nvPr/>
        </p:nvSpPr>
        <p:spPr>
          <a:xfrm>
            <a:off x="4349349" y="3385266"/>
            <a:ext cx="335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LIAN CHANG CO.,LTD</a:t>
            </a:r>
          </a:p>
        </p:txBody>
      </p:sp>
    </p:spTree>
    <p:extLst>
      <p:ext uri="{BB962C8B-B14F-4D97-AF65-F5344CB8AC3E}">
        <p14:creationId xmlns:p14="http://schemas.microsoft.com/office/powerpoint/2010/main" val="385425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 animBg="1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FD3EDDB-FABF-43A6-97AE-E2D0358653B4}"/>
              </a:ext>
            </a:extLst>
          </p:cNvPr>
          <p:cNvSpPr/>
          <p:nvPr/>
        </p:nvSpPr>
        <p:spPr>
          <a:xfrm>
            <a:off x="0" y="294640"/>
            <a:ext cx="1950720" cy="426720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越語數字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43FB4890-33A3-4C73-96FA-2CFDAD09E075}"/>
              </a:ext>
            </a:extLst>
          </p:cNvPr>
          <p:cNvSpPr txBox="1">
            <a:spLocks/>
          </p:cNvSpPr>
          <p:nvPr/>
        </p:nvSpPr>
        <p:spPr>
          <a:xfrm>
            <a:off x="2797232" y="1867865"/>
            <a:ext cx="2765368" cy="33994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　ㄇㄛ˙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　ㄏㄞ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　ㄅㄚ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　ㄅㄥˊ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</a:t>
            </a:r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　ㄋㄢｍ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35DDF67-B0C9-4825-92CF-A2559283E469}"/>
              </a:ext>
            </a:extLst>
          </p:cNvPr>
          <p:cNvSpPr txBox="1"/>
          <p:nvPr/>
        </p:nvSpPr>
        <p:spPr>
          <a:xfrm>
            <a:off x="6629402" y="1867865"/>
            <a:ext cx="366921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６　ㄕㄠˊ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７　ㄅㄞˇ</a:t>
            </a:r>
            <a:endParaRPr lang="en-US" altLang="zh-TW" sz="4400" dirty="0"/>
          </a:p>
          <a:p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８　ㄉㄢˇ</a:t>
            </a:r>
            <a:r>
              <a:rPr lang="en-US" altLang="zh-TW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</a:t>
            </a:r>
            <a:endParaRPr lang="en-US" altLang="zh-TW" sz="4400" dirty="0"/>
          </a:p>
          <a:p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９　ㄐㄧㄣˊ</a:t>
            </a:r>
            <a:endParaRPr lang="en-US" altLang="zh-TW" sz="4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4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１０  ㄇㄨ一ˇ</a:t>
            </a:r>
            <a:endParaRPr lang="en-US" altLang="zh-TW" sz="4400" dirty="0"/>
          </a:p>
        </p:txBody>
      </p:sp>
    </p:spTree>
    <p:extLst>
      <p:ext uri="{BB962C8B-B14F-4D97-AF65-F5344CB8AC3E}">
        <p14:creationId xmlns:p14="http://schemas.microsoft.com/office/powerpoint/2010/main" val="196786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9A27CD3-18D2-44C1-A789-5515EDE19B6B}"/>
              </a:ext>
            </a:extLst>
          </p:cNvPr>
          <p:cNvSpPr/>
          <p:nvPr/>
        </p:nvSpPr>
        <p:spPr>
          <a:xfrm>
            <a:off x="0" y="298994"/>
            <a:ext cx="1950720" cy="426720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飲食篇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F807060D-589A-46CD-ADD7-675F1F8073FE}"/>
              </a:ext>
            </a:extLst>
          </p:cNvPr>
          <p:cNvSpPr txBox="1">
            <a:spLocks/>
          </p:cNvSpPr>
          <p:nvPr/>
        </p:nvSpPr>
        <p:spPr>
          <a:xfrm>
            <a:off x="892232" y="1925015"/>
            <a:ext cx="7877456" cy="25300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牛肉河粉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Phở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bò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雞肉河粉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Phở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gà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咖啡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cà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phê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咖啡加煉乳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cà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phê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Sữa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(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Đá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奶茶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Trà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Sữa</a:t>
            </a:r>
            <a:endParaRPr lang="zh-TW" altLang="en-US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E94F307-4596-4257-B98C-068C805682DD}"/>
              </a:ext>
            </a:extLst>
          </p:cNvPr>
          <p:cNvSpPr txBox="1"/>
          <p:nvPr/>
        </p:nvSpPr>
        <p:spPr>
          <a:xfrm>
            <a:off x="7986418" y="1536174"/>
            <a:ext cx="36692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ㄈㄜˊ ㄅㄡˇ</a:t>
            </a:r>
            <a:endParaRPr lang="en-US" altLang="zh-TW" sz="4000" dirty="0"/>
          </a:p>
          <a:p>
            <a:r>
              <a:rPr lang="zh-TW" altLang="en-US" sz="4000" dirty="0"/>
              <a:t>ㄈㄜˊ 一ㄚˇ</a:t>
            </a:r>
            <a:endParaRPr lang="en-US" altLang="zh-TW" sz="4000" dirty="0"/>
          </a:p>
          <a:p>
            <a:endParaRPr lang="en-US" altLang="zh-TW" sz="4000" dirty="0"/>
          </a:p>
          <a:p>
            <a:r>
              <a:rPr lang="zh-TW" altLang="en-US" sz="4000" dirty="0"/>
              <a:t>ㄍㄚˇ ㄈㄟ</a:t>
            </a:r>
            <a:endParaRPr lang="en-US" altLang="zh-TW" sz="4000" dirty="0"/>
          </a:p>
          <a:p>
            <a:r>
              <a:rPr lang="zh-TW" altLang="en-US" sz="4000" dirty="0"/>
              <a:t>ㄍㄚˇ ㄈㄟ 蛇</a:t>
            </a:r>
            <a:endParaRPr lang="en-US" altLang="zh-TW" sz="4000" dirty="0"/>
          </a:p>
          <a:p>
            <a:r>
              <a:rPr lang="zh-TW" altLang="en-US" sz="4000" dirty="0"/>
              <a:t>假蛇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2897918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3B01A47-FF73-4848-952A-0288F7705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A3F398A5-C2FD-4FE4-9634-DEF55A8C7B31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75BB588-7854-4396-AC4E-7A8A4989C04C}"/>
              </a:ext>
            </a:extLst>
          </p:cNvPr>
          <p:cNvSpPr/>
          <p:nvPr/>
        </p:nvSpPr>
        <p:spPr>
          <a:xfrm>
            <a:off x="0" y="-173505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E46CB92-D345-4D66-BEC6-831467EB5A6E}"/>
              </a:ext>
            </a:extLst>
          </p:cNvPr>
          <p:cNvSpPr>
            <a:spLocks noEditPoints="1"/>
          </p:cNvSpPr>
          <p:nvPr/>
        </p:nvSpPr>
        <p:spPr bwMode="auto">
          <a:xfrm>
            <a:off x="5240266" y="24369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5EDD13B-6CB1-4A5F-A7BA-575D580A300F}"/>
              </a:ext>
            </a:extLst>
          </p:cNvPr>
          <p:cNvSpPr txBox="1"/>
          <p:nvPr/>
        </p:nvSpPr>
        <p:spPr>
          <a:xfrm>
            <a:off x="5194343" y="1451364"/>
            <a:ext cx="1803314" cy="584775"/>
          </a:xfrm>
          <a:prstGeom prst="rect">
            <a:avLst/>
          </a:prstGeom>
          <a:solidFill>
            <a:srgbClr val="303C4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</a:rPr>
              <a:t>CONTENT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B0E921-8FD0-4D70-9E12-AE88BF7DF1A9}"/>
              </a:ext>
            </a:extLst>
          </p:cNvPr>
          <p:cNvSpPr txBox="1"/>
          <p:nvPr/>
        </p:nvSpPr>
        <p:spPr>
          <a:xfrm>
            <a:off x="5490706" y="74712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</a:t>
            </a:r>
            <a:r>
              <a:rPr lang="zh-TW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錄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B65AD595-669B-48BA-816B-6872079B73C3}"/>
              </a:ext>
            </a:extLst>
          </p:cNvPr>
          <p:cNvCxnSpPr/>
          <p:nvPr/>
        </p:nvCxnSpPr>
        <p:spPr>
          <a:xfrm>
            <a:off x="0" y="2365829"/>
            <a:ext cx="5104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A501D26-A8B9-4593-A6B8-91C707FDEB89}"/>
              </a:ext>
            </a:extLst>
          </p:cNvPr>
          <p:cNvCxnSpPr/>
          <p:nvPr/>
        </p:nvCxnSpPr>
        <p:spPr>
          <a:xfrm>
            <a:off x="7206633" y="2351315"/>
            <a:ext cx="510438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095013E6-8125-487B-8543-40AD581A59D3}"/>
              </a:ext>
            </a:extLst>
          </p:cNvPr>
          <p:cNvGrpSpPr/>
          <p:nvPr/>
        </p:nvGrpSpPr>
        <p:grpSpPr>
          <a:xfrm>
            <a:off x="2719935" y="3189972"/>
            <a:ext cx="6615132" cy="3072608"/>
            <a:chOff x="2095669" y="3326538"/>
            <a:chExt cx="6615132" cy="3072608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8F97F338-0ECA-4295-9316-814ACE23C7DA}"/>
                </a:ext>
              </a:extLst>
            </p:cNvPr>
            <p:cNvSpPr/>
            <p:nvPr/>
          </p:nvSpPr>
          <p:spPr>
            <a:xfrm>
              <a:off x="2095669" y="4585883"/>
              <a:ext cx="555965" cy="555965"/>
            </a:xfrm>
            <a:prstGeom prst="ellipse">
              <a:avLst/>
            </a:prstGeom>
            <a:solidFill>
              <a:srgbClr val="2228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3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8C656D78-511B-46DE-A6D9-7D8F5905D912}"/>
                </a:ext>
              </a:extLst>
            </p:cNvPr>
            <p:cNvSpPr/>
            <p:nvPr/>
          </p:nvSpPr>
          <p:spPr>
            <a:xfrm>
              <a:off x="6705044" y="4589808"/>
              <a:ext cx="555965" cy="555965"/>
            </a:xfrm>
            <a:prstGeom prst="ellipse">
              <a:avLst/>
            </a:prstGeom>
            <a:solidFill>
              <a:srgbClr val="2228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4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A0BB8FB0-F4C5-4BCC-B455-5E83DAB0E1D8}"/>
                </a:ext>
              </a:extLst>
            </p:cNvPr>
            <p:cNvSpPr/>
            <p:nvPr/>
          </p:nvSpPr>
          <p:spPr>
            <a:xfrm>
              <a:off x="2095669" y="3357075"/>
              <a:ext cx="555965" cy="555965"/>
            </a:xfrm>
            <a:prstGeom prst="ellipse">
              <a:avLst/>
            </a:prstGeom>
            <a:solidFill>
              <a:srgbClr val="2228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1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73EFC492-A525-40C1-A111-56D1BD978C18}"/>
                </a:ext>
              </a:extLst>
            </p:cNvPr>
            <p:cNvSpPr/>
            <p:nvPr/>
          </p:nvSpPr>
          <p:spPr>
            <a:xfrm>
              <a:off x="6670678" y="3326538"/>
              <a:ext cx="555965" cy="555965"/>
            </a:xfrm>
            <a:prstGeom prst="ellipse">
              <a:avLst/>
            </a:prstGeom>
            <a:solidFill>
              <a:srgbClr val="2228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2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6D2946AD-80B2-4879-8470-5256FCA8C27E}"/>
                </a:ext>
              </a:extLst>
            </p:cNvPr>
            <p:cNvSpPr txBox="1"/>
            <p:nvPr/>
          </p:nvSpPr>
          <p:spPr>
            <a:xfrm>
              <a:off x="2714390" y="3391271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公司介紹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937FE2D-7405-4699-89C7-A99EF024D7F1}"/>
                </a:ext>
              </a:extLst>
            </p:cNvPr>
            <p:cNvSpPr txBox="1"/>
            <p:nvPr/>
          </p:nvSpPr>
          <p:spPr>
            <a:xfrm>
              <a:off x="7261009" y="336560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實習內容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FD188D4-EE5C-4EF1-AA89-989C475A88E7}"/>
                </a:ext>
              </a:extLst>
            </p:cNvPr>
            <p:cNvSpPr txBox="1"/>
            <p:nvPr/>
          </p:nvSpPr>
          <p:spPr>
            <a:xfrm>
              <a:off x="2685654" y="4610554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相關企業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34F2B81-D795-446F-91E9-358C84F63A5D}"/>
                </a:ext>
              </a:extLst>
            </p:cNvPr>
            <p:cNvSpPr txBox="1"/>
            <p:nvPr/>
          </p:nvSpPr>
          <p:spPr>
            <a:xfrm>
              <a:off x="7295029" y="4619353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生活體驗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椭圆 9">
              <a:extLst>
                <a:ext uri="{FF2B5EF4-FFF2-40B4-BE49-F238E27FC236}">
                  <a16:creationId xmlns:a16="http://schemas.microsoft.com/office/drawing/2014/main" id="{70B5C8D0-37CB-4558-BD20-0E399280E950}"/>
                </a:ext>
              </a:extLst>
            </p:cNvPr>
            <p:cNvSpPr/>
            <p:nvPr/>
          </p:nvSpPr>
          <p:spPr>
            <a:xfrm>
              <a:off x="2095669" y="5843181"/>
              <a:ext cx="555965" cy="555965"/>
            </a:xfrm>
            <a:prstGeom prst="ellipse">
              <a:avLst/>
            </a:prstGeom>
            <a:solidFill>
              <a:srgbClr val="2228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>
                  <a:latin typeface="Impact" panose="020B0806030902050204" pitchFamily="34" charset="0"/>
                </a:rPr>
                <a:t>5</a:t>
              </a:r>
              <a:endParaRPr lang="zh-CN" altLang="en-US" sz="2400" dirty="0">
                <a:latin typeface="Impact" panose="020B0806030902050204" pitchFamily="34" charset="0"/>
              </a:endParaRPr>
            </a:p>
          </p:txBody>
        </p:sp>
        <p:sp>
          <p:nvSpPr>
            <p:cNvPr id="24" name="文本框 18">
              <a:extLst>
                <a:ext uri="{FF2B5EF4-FFF2-40B4-BE49-F238E27FC236}">
                  <a16:creationId xmlns:a16="http://schemas.microsoft.com/office/drawing/2014/main" id="{2DC6A0B5-7B32-4420-948F-5BB7A479D8EF}"/>
                </a:ext>
              </a:extLst>
            </p:cNvPr>
            <p:cNvSpPr txBox="1"/>
            <p:nvPr/>
          </p:nvSpPr>
          <p:spPr>
            <a:xfrm>
              <a:off x="2685654" y="5891776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實習實用技能</a:t>
              </a:r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44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655E095-ED92-464D-AC74-B0C1A95B09E2}"/>
              </a:ext>
            </a:extLst>
          </p:cNvPr>
          <p:cNvSpPr/>
          <p:nvPr/>
        </p:nvSpPr>
        <p:spPr>
          <a:xfrm>
            <a:off x="0" y="298994"/>
            <a:ext cx="1950720" cy="426720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日常用語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D71E63D4-67B8-4305-93D5-75B7D41C7C31}"/>
              </a:ext>
            </a:extLst>
          </p:cNvPr>
          <p:cNvSpPr txBox="1">
            <a:spLocks/>
          </p:cNvSpPr>
          <p:nvPr/>
        </p:nvSpPr>
        <p:spPr>
          <a:xfrm>
            <a:off x="1537790" y="1642092"/>
            <a:ext cx="5175068" cy="42701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沒關係 </a:t>
            </a:r>
            <a:r>
              <a:rPr lang="vi-VN" altLang="zh-TW" sz="4000" b="1" dirty="0">
                <a:ea typeface="Microsoft YaHei" panose="020B0503020204020204" pitchFamily="34" charset="-122"/>
              </a:rPr>
              <a:t>Không sao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不懂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Không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hiểu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去吃飯 </a:t>
            </a:r>
            <a:r>
              <a:rPr lang="vi-VN" altLang="zh-TW" sz="4000" dirty="0">
                <a:ea typeface="Microsoft YaHei" panose="020B0503020204020204" pitchFamily="34" charset="-122"/>
              </a:rPr>
              <a:t>Đi ăn cơm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左轉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Rẽ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trái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右轉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Rẽ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phải</a:t>
            </a:r>
            <a:endParaRPr lang="en-US" altLang="zh-TW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直走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Đi</a:t>
            </a:r>
            <a:r>
              <a:rPr lang="en-US" altLang="zh-TW" sz="4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40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thẳng</a:t>
            </a:r>
            <a:endParaRPr lang="zh-TW" altLang="en-US" sz="4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349D416-2E58-49E4-BB10-3E1BBB8DD073}"/>
              </a:ext>
            </a:extLst>
          </p:cNvPr>
          <p:cNvSpPr txBox="1"/>
          <p:nvPr/>
        </p:nvSpPr>
        <p:spPr>
          <a:xfrm>
            <a:off x="7635436" y="1642092"/>
            <a:ext cx="36692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/>
              <a:t>空燒</a:t>
            </a:r>
            <a:endParaRPr lang="en-US" altLang="zh-TW" sz="4000" dirty="0"/>
          </a:p>
          <a:p>
            <a:r>
              <a:rPr lang="zh-TW" altLang="en-US" sz="4000" dirty="0"/>
              <a:t>空 ㄏ一</a:t>
            </a:r>
            <a:r>
              <a:rPr lang="en-US" altLang="zh-TW" sz="4000" dirty="0"/>
              <a:t>U</a:t>
            </a:r>
            <a:r>
              <a:rPr lang="zh-TW" altLang="en-US" sz="4000" dirty="0"/>
              <a:t>ˇ</a:t>
            </a:r>
            <a:endParaRPr lang="en-US" altLang="zh-TW" sz="4000" dirty="0"/>
          </a:p>
          <a:p>
            <a:r>
              <a:rPr lang="zh-TW" altLang="en-US" sz="4000" dirty="0"/>
              <a:t>哩安更</a:t>
            </a:r>
            <a:endParaRPr lang="en-US" altLang="zh-TW" sz="4000" dirty="0"/>
          </a:p>
          <a:p>
            <a:r>
              <a:rPr lang="zh-TW" altLang="en-US" sz="4000" dirty="0"/>
              <a:t>ㄖㄝˊ ㄓㄞˊ</a:t>
            </a:r>
            <a:endParaRPr lang="en-US" altLang="zh-TW" sz="4000" dirty="0"/>
          </a:p>
          <a:p>
            <a:r>
              <a:rPr lang="zh-TW" altLang="en-US" sz="4000" dirty="0"/>
              <a:t>ㄖㄝˊ ㄈㄞˇ</a:t>
            </a:r>
            <a:endParaRPr lang="en-US" altLang="zh-TW" sz="4000" dirty="0"/>
          </a:p>
          <a:p>
            <a:r>
              <a:rPr lang="zh-TW" altLang="en-US" sz="4000" dirty="0"/>
              <a:t>哩躺</a:t>
            </a:r>
            <a:endParaRPr lang="en-US" altLang="zh-TW" sz="4000" dirty="0"/>
          </a:p>
        </p:txBody>
      </p:sp>
    </p:spTree>
    <p:extLst>
      <p:ext uri="{BB962C8B-B14F-4D97-AF65-F5344CB8AC3E}">
        <p14:creationId xmlns:p14="http://schemas.microsoft.com/office/powerpoint/2010/main" val="262319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0983EB2-79ED-41A6-ADCE-69596D11DF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A_文本框 4">
            <a:extLst>
              <a:ext uri="{FF2B5EF4-FFF2-40B4-BE49-F238E27FC236}">
                <a16:creationId xmlns:a16="http://schemas.microsoft.com/office/drawing/2014/main" id="{C75AD440-BDF2-4DFE-B39C-DE20D5B9A9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025456" y="2906710"/>
            <a:ext cx="7024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zh-TW" altLang="en-US" sz="5400" b="1" spc="600" dirty="0">
                <a:solidFill>
                  <a:srgbClr val="3C5F6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謝謝大家</a:t>
            </a:r>
            <a:endParaRPr lang="zh-CN" altLang="en-US" sz="5400" b="1" spc="600" dirty="0">
              <a:solidFill>
                <a:srgbClr val="3C5F6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496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A2C3902-66AA-4A84-8BCA-ED08EE1C0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505"/>
            <a:ext cx="12311016" cy="70315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51213E4-3F1E-4CD7-A1B7-B3487656F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6F55404E-355B-4930-BADB-CA195B143B3F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741A9DD-10E5-4BBC-B7D1-F9DDD35BB37C}"/>
              </a:ext>
            </a:extLst>
          </p:cNvPr>
          <p:cNvSpPr/>
          <p:nvPr/>
        </p:nvSpPr>
        <p:spPr>
          <a:xfrm>
            <a:off x="0" y="1863398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78DAEC2-AF65-4851-B087-85D73ACD3FF8}"/>
              </a:ext>
            </a:extLst>
          </p:cNvPr>
          <p:cNvSpPr>
            <a:spLocks noEditPoints="1"/>
          </p:cNvSpPr>
          <p:nvPr/>
        </p:nvSpPr>
        <p:spPr bwMode="auto">
          <a:xfrm>
            <a:off x="703121" y="227638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4B5A6B0-518D-4643-9F21-19824E853472}"/>
              </a:ext>
            </a:extLst>
          </p:cNvPr>
          <p:cNvCxnSpPr/>
          <p:nvPr/>
        </p:nvCxnSpPr>
        <p:spPr>
          <a:xfrm>
            <a:off x="-31068" y="4470400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4D0EE3D8-C2B5-43F3-BDEA-0E8F4C7ABDBE}"/>
              </a:ext>
            </a:extLst>
          </p:cNvPr>
          <p:cNvCxnSpPr/>
          <p:nvPr/>
        </p:nvCxnSpPr>
        <p:spPr>
          <a:xfrm>
            <a:off x="7535184" y="2061029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963C5F90-82F8-49FB-9F85-BC756F0292D0}"/>
              </a:ext>
            </a:extLst>
          </p:cNvPr>
          <p:cNvSpPr/>
          <p:nvPr/>
        </p:nvSpPr>
        <p:spPr>
          <a:xfrm>
            <a:off x="1208882" y="2516184"/>
            <a:ext cx="61427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</a:rPr>
              <a:t>1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70A01EB-3B42-42F3-A31A-E685AF148B5F}"/>
              </a:ext>
            </a:extLst>
          </p:cNvPr>
          <p:cNvSpPr txBox="1"/>
          <p:nvPr/>
        </p:nvSpPr>
        <p:spPr>
          <a:xfrm>
            <a:off x="585175" y="3597863"/>
            <a:ext cx="1947360" cy="461665"/>
          </a:xfrm>
          <a:prstGeom prst="rect">
            <a:avLst/>
          </a:prstGeom>
          <a:solidFill>
            <a:srgbClr val="303C41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</a:rPr>
              <a:t>PART ONE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4D864A5-2CDA-4354-9DE3-0BF7B2DE4C52}"/>
              </a:ext>
            </a:extLst>
          </p:cNvPr>
          <p:cNvSpPr txBox="1"/>
          <p:nvPr/>
        </p:nvSpPr>
        <p:spPr>
          <a:xfrm>
            <a:off x="4688426" y="259720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公司介紹</a:t>
            </a:r>
            <a:endParaRPr lang="en-US" altLang="zh-TW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8D9D96C-E0F3-4EA4-A744-A48F22BF91B0}"/>
              </a:ext>
            </a:extLst>
          </p:cNvPr>
          <p:cNvSpPr txBox="1"/>
          <p:nvPr/>
        </p:nvSpPr>
        <p:spPr>
          <a:xfrm>
            <a:off x="4349349" y="3385266"/>
            <a:ext cx="335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LIAN CHANG CO.,LTD</a:t>
            </a:r>
          </a:p>
        </p:txBody>
      </p:sp>
    </p:spTree>
    <p:extLst>
      <p:ext uri="{BB962C8B-B14F-4D97-AF65-F5344CB8AC3E}">
        <p14:creationId xmlns:p14="http://schemas.microsoft.com/office/powerpoint/2010/main" val="188494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9D7751AC-C35B-46B7-9B4C-28C16BD227C2}"/>
              </a:ext>
            </a:extLst>
          </p:cNvPr>
          <p:cNvGrpSpPr/>
          <p:nvPr/>
        </p:nvGrpSpPr>
        <p:grpSpPr>
          <a:xfrm>
            <a:off x="1640220" y="1216692"/>
            <a:ext cx="4455780" cy="4748972"/>
            <a:chOff x="1640220" y="1413787"/>
            <a:chExt cx="4455780" cy="4748972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447F576A-C293-464C-AFD4-8200DCF01870}"/>
                </a:ext>
              </a:extLst>
            </p:cNvPr>
            <p:cNvSpPr/>
            <p:nvPr/>
          </p:nvSpPr>
          <p:spPr>
            <a:xfrm>
              <a:off x="1640220" y="1413787"/>
              <a:ext cx="445578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TW" altLang="en-US" sz="2800" b="1" dirty="0"/>
                <a:t>於</a:t>
              </a:r>
              <a:r>
                <a:rPr lang="en-US" altLang="zh-TW" sz="2800" b="1" dirty="0"/>
                <a:t>1997</a:t>
              </a:r>
              <a:r>
                <a:rPr lang="zh-TW" altLang="en-US" sz="2800" b="1" dirty="0"/>
                <a:t>年創建於台灣台中</a:t>
              </a:r>
              <a:endParaRPr lang="en-US" altLang="zh-TW" sz="2800" b="1" dirty="0"/>
            </a:p>
            <a:p>
              <a:endParaRPr lang="en-US" altLang="zh-TW" sz="2800" b="1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TW" altLang="en-US" sz="2800" b="1" dirty="0"/>
                <a:t>我們的產品：鞋材、成衣、醫療器材</a:t>
              </a:r>
              <a:r>
                <a:rPr lang="en-US" altLang="zh-TW" sz="2800" b="1" dirty="0"/>
                <a:t>….</a:t>
              </a:r>
              <a:r>
                <a:rPr lang="zh-TW" altLang="en-US" sz="2800" b="1" dirty="0"/>
                <a:t>等</a:t>
              </a:r>
              <a:endParaRPr lang="en-US" altLang="zh-TW" sz="2800" b="1" dirty="0"/>
            </a:p>
            <a:p>
              <a:endParaRPr lang="en-US" altLang="zh-TW" sz="2800" b="1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TW" altLang="en-US" sz="2800" b="1" dirty="0"/>
                <a:t>廠區</a:t>
              </a:r>
              <a:r>
                <a:rPr lang="en-US" altLang="zh-TW" sz="2800" b="1" dirty="0"/>
                <a:t> : </a:t>
              </a:r>
              <a:endPara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119EF5BC-0F37-48E4-A5EC-7CBF4D7A2DCE}"/>
                </a:ext>
              </a:extLst>
            </p:cNvPr>
            <p:cNvGrpSpPr/>
            <p:nvPr/>
          </p:nvGrpSpPr>
          <p:grpSpPr>
            <a:xfrm>
              <a:off x="1781719" y="4073266"/>
              <a:ext cx="4033920" cy="2089493"/>
              <a:chOff x="1761676" y="3410396"/>
              <a:chExt cx="4033920" cy="2089493"/>
            </a:xfrm>
          </p:grpSpPr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00723B90-B8F3-4176-9B33-577FB913DA1A}"/>
                  </a:ext>
                </a:extLst>
              </p:cNvPr>
              <p:cNvSpPr/>
              <p:nvPr/>
            </p:nvSpPr>
            <p:spPr>
              <a:xfrm>
                <a:off x="1761676" y="3564354"/>
                <a:ext cx="4033920" cy="1935535"/>
              </a:xfrm>
              <a:prstGeom prst="rect">
                <a:avLst/>
              </a:prstGeom>
              <a:solidFill>
                <a:srgbClr val="2228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75C0D96C-8FA2-4BF0-BA7E-4B03416F7C82}"/>
                  </a:ext>
                </a:extLst>
              </p:cNvPr>
              <p:cNvSpPr/>
              <p:nvPr/>
            </p:nvSpPr>
            <p:spPr>
              <a:xfrm>
                <a:off x="2219341" y="3410396"/>
                <a:ext cx="429256" cy="429256"/>
              </a:xfrm>
              <a:prstGeom prst="ellipse">
                <a:avLst/>
              </a:prstGeom>
              <a:solidFill>
                <a:srgbClr val="58595B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1</a:t>
                </a:r>
                <a:endParaRPr lang="zh-CN" altLang="en-US" dirty="0"/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26073957-B46C-48C6-8957-84133BC3F119}"/>
                  </a:ext>
                </a:extLst>
              </p:cNvPr>
              <p:cNvSpPr/>
              <p:nvPr/>
            </p:nvSpPr>
            <p:spPr>
              <a:xfrm>
                <a:off x="3624033" y="3410396"/>
                <a:ext cx="429256" cy="429256"/>
              </a:xfrm>
              <a:prstGeom prst="ellipse">
                <a:avLst/>
              </a:prstGeom>
              <a:solidFill>
                <a:srgbClr val="58595B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2</a:t>
                </a:r>
                <a:endParaRPr lang="zh-CN" altLang="en-US" dirty="0"/>
              </a:p>
            </p:txBody>
          </p:sp>
          <p:sp>
            <p:nvSpPr>
              <p:cNvPr id="19" name="椭圆 18">
                <a:extLst>
                  <a:ext uri="{FF2B5EF4-FFF2-40B4-BE49-F238E27FC236}">
                    <a16:creationId xmlns:a16="http://schemas.microsoft.com/office/drawing/2014/main" id="{A04F19FE-3066-4277-BF40-A747BBD0D49C}"/>
                  </a:ext>
                </a:extLst>
              </p:cNvPr>
              <p:cNvSpPr/>
              <p:nvPr/>
            </p:nvSpPr>
            <p:spPr>
              <a:xfrm>
                <a:off x="4877843" y="3410396"/>
                <a:ext cx="429256" cy="429256"/>
              </a:xfrm>
              <a:prstGeom prst="ellipse">
                <a:avLst/>
              </a:prstGeom>
              <a:solidFill>
                <a:srgbClr val="58595B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3</a:t>
                </a:r>
                <a:endParaRPr lang="zh-CN" altLang="en-US" dirty="0"/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F9EAD92B-4A1C-4F54-BF87-1963E426B183}"/>
                  </a:ext>
                </a:extLst>
              </p:cNvPr>
              <p:cNvSpPr/>
              <p:nvPr/>
            </p:nvSpPr>
            <p:spPr>
              <a:xfrm>
                <a:off x="1967641" y="3989716"/>
                <a:ext cx="1163937" cy="1160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台灣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台中 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1997 (</a:t>
                </a: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布料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。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5427FA83-8E3E-4C51-849C-913FE6820D15}"/>
                  </a:ext>
                </a:extLst>
              </p:cNvPr>
              <p:cNvSpPr/>
              <p:nvPr/>
            </p:nvSpPr>
            <p:spPr>
              <a:xfrm>
                <a:off x="3260853" y="3989716"/>
                <a:ext cx="1163937" cy="1160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中國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東莞 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2004 (</a:t>
                </a:r>
                <a:r>
                  <a:rPr lang="zh-TW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布料</a:t>
                </a:r>
                <a:r>
                  <a:rPr lang="en-US" altLang="zh-TW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。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1A64995E-9B52-4249-A869-EFF8443EAF10}"/>
                  </a:ext>
                </a:extLst>
              </p:cNvPr>
              <p:cNvSpPr/>
              <p:nvPr/>
            </p:nvSpPr>
            <p:spPr>
              <a:xfrm>
                <a:off x="4525108" y="3989716"/>
                <a:ext cx="1163937" cy="791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越南</a:t>
                </a: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平陽 </a:t>
                </a:r>
                <a:r>
                  <a:rPr lang="en-US" altLang="zh-CN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2017</a:t>
                </a:r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。</a:t>
                </a:r>
                <a:endParaRPr lang="zh-CN" altLang="en-US" sz="16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56646651-3271-4523-AC11-9999E2D6673B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公司介紹</a:t>
            </a: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867A4C9D-1040-4D11-B2D6-F664D3716038}"/>
              </a:ext>
            </a:extLst>
          </p:cNvPr>
          <p:cNvGrpSpPr/>
          <p:nvPr/>
        </p:nvGrpSpPr>
        <p:grpSpPr>
          <a:xfrm>
            <a:off x="6864860" y="1216692"/>
            <a:ext cx="4268202" cy="3089887"/>
            <a:chOff x="7172959" y="1496036"/>
            <a:chExt cx="4268202" cy="3089887"/>
          </a:xfrm>
        </p:grpSpPr>
        <p:pic>
          <p:nvPicPr>
            <p:cNvPr id="41" name="圖片 40" descr="一張含有 個人 的圖片&#10;&#10;自動產生的描述">
              <a:extLst>
                <a:ext uri="{FF2B5EF4-FFF2-40B4-BE49-F238E27FC236}">
                  <a16:creationId xmlns:a16="http://schemas.microsoft.com/office/drawing/2014/main" id="{A9F53767-808C-4832-8C4A-0DB9E2AA8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2" t="6847" r="4404" b="5892"/>
            <a:stretch/>
          </p:blipFill>
          <p:spPr>
            <a:xfrm>
              <a:off x="7172959" y="1503679"/>
              <a:ext cx="1972157" cy="1396543"/>
            </a:xfrm>
            <a:prstGeom prst="rect">
              <a:avLst/>
            </a:prstGeom>
            <a:ln w="381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606C53F5-F894-4D74-BC06-5547FE9DCC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9" t="4227" r="5072" b="8830"/>
            <a:stretch/>
          </p:blipFill>
          <p:spPr>
            <a:xfrm>
              <a:off x="9469003" y="1496036"/>
              <a:ext cx="1972157" cy="1396543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5" name="圖片 44" descr="一張含有 雪 的圖片&#10;&#10;自動產生的描述">
              <a:extLst>
                <a:ext uri="{FF2B5EF4-FFF2-40B4-BE49-F238E27FC236}">
                  <a16:creationId xmlns:a16="http://schemas.microsoft.com/office/drawing/2014/main" id="{8C53B4F2-8B4B-4519-A63D-DDAAE1CBB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9" t="5969" r="4995" b="5969"/>
            <a:stretch/>
          </p:blipFill>
          <p:spPr>
            <a:xfrm>
              <a:off x="7172959" y="3201905"/>
              <a:ext cx="1972157" cy="1384018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7" name="圖片 46" descr="一張含有 發現, 相片, 金屬器皿, 大自然 的圖片&#10;&#10;自動產生的描述">
              <a:extLst>
                <a:ext uri="{FF2B5EF4-FFF2-40B4-BE49-F238E27FC236}">
                  <a16:creationId xmlns:a16="http://schemas.microsoft.com/office/drawing/2014/main" id="{83CFFB75-5AB1-48C7-B758-B1BC3C1433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8" t="7756" r="6082" b="6682"/>
            <a:stretch/>
          </p:blipFill>
          <p:spPr>
            <a:xfrm>
              <a:off x="9469004" y="3201905"/>
              <a:ext cx="1972157" cy="1384018"/>
            </a:xfrm>
            <a:prstGeom prst="rect">
              <a:avLst/>
            </a:prstGeom>
            <a:ln w="571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7968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>
            <a:extLst>
              <a:ext uri="{FF2B5EF4-FFF2-40B4-BE49-F238E27FC236}">
                <a16:creationId xmlns:a16="http://schemas.microsoft.com/office/drawing/2014/main" id="{E22DF8CB-CB27-4B43-88BC-B01D3C4F3C3A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產業介紹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E004F7FB-407A-4687-80FF-3BDF1E1B9C0F}"/>
              </a:ext>
            </a:extLst>
          </p:cNvPr>
          <p:cNvGrpSpPr/>
          <p:nvPr/>
        </p:nvGrpSpPr>
        <p:grpSpPr>
          <a:xfrm>
            <a:off x="436621" y="2627584"/>
            <a:ext cx="11318758" cy="1602831"/>
            <a:chOff x="362172" y="2519679"/>
            <a:chExt cx="11318758" cy="1602831"/>
          </a:xfrm>
        </p:grpSpPr>
        <p:cxnSp>
          <p:nvCxnSpPr>
            <p:cNvPr id="70" name="直接连接符 27">
              <a:extLst>
                <a:ext uri="{FF2B5EF4-FFF2-40B4-BE49-F238E27FC236}">
                  <a16:creationId xmlns:a16="http://schemas.microsoft.com/office/drawing/2014/main" id="{760A002A-48F9-4BC2-B04E-26B9F0F68896}"/>
                </a:ext>
              </a:extLst>
            </p:cNvPr>
            <p:cNvCxnSpPr/>
            <p:nvPr/>
          </p:nvCxnSpPr>
          <p:spPr>
            <a:xfrm flipV="1">
              <a:off x="6807180" y="3321094"/>
              <a:ext cx="275113" cy="1"/>
            </a:xfrm>
            <a:prstGeom prst="line">
              <a:avLst/>
            </a:prstGeom>
            <a:ln>
              <a:solidFill>
                <a:srgbClr val="22283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椭圆 31">
              <a:extLst>
                <a:ext uri="{FF2B5EF4-FFF2-40B4-BE49-F238E27FC236}">
                  <a16:creationId xmlns:a16="http://schemas.microsoft.com/office/drawing/2014/main" id="{1CBAFFDC-9AAD-4E51-A61A-5C20664FB1FA}"/>
                </a:ext>
              </a:extLst>
            </p:cNvPr>
            <p:cNvSpPr/>
            <p:nvPr/>
          </p:nvSpPr>
          <p:spPr>
            <a:xfrm>
              <a:off x="9538211" y="3159858"/>
              <a:ext cx="338235" cy="322472"/>
            </a:xfrm>
            <a:prstGeom prst="ellipse">
              <a:avLst/>
            </a:prstGeom>
            <a:noFill/>
            <a:ln w="9525">
              <a:solidFill>
                <a:srgbClr val="22283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8DCF59F8-B4B5-4AA6-A4EF-187143C20825}"/>
                </a:ext>
              </a:extLst>
            </p:cNvPr>
            <p:cNvGrpSpPr/>
            <p:nvPr/>
          </p:nvGrpSpPr>
          <p:grpSpPr>
            <a:xfrm>
              <a:off x="362172" y="2519679"/>
              <a:ext cx="11318758" cy="1602831"/>
              <a:chOff x="362172" y="2519679"/>
              <a:chExt cx="11318758" cy="1602831"/>
            </a:xfrm>
          </p:grpSpPr>
          <p:grpSp>
            <p:nvGrpSpPr>
              <p:cNvPr id="3" name="群組 2">
                <a:extLst>
                  <a:ext uri="{FF2B5EF4-FFF2-40B4-BE49-F238E27FC236}">
                    <a16:creationId xmlns:a16="http://schemas.microsoft.com/office/drawing/2014/main" id="{EC2F5ED4-064B-46C1-AD23-111629E3C5A3}"/>
                  </a:ext>
                </a:extLst>
              </p:cNvPr>
              <p:cNvGrpSpPr/>
              <p:nvPr/>
            </p:nvGrpSpPr>
            <p:grpSpPr>
              <a:xfrm>
                <a:off x="362172" y="2519679"/>
                <a:ext cx="6404388" cy="1602831"/>
                <a:chOff x="1784572" y="2030531"/>
                <a:chExt cx="8622856" cy="2263538"/>
              </a:xfrm>
            </p:grpSpPr>
            <p:grpSp>
              <p:nvGrpSpPr>
                <p:cNvPr id="2" name="群組 1">
                  <a:extLst>
                    <a:ext uri="{FF2B5EF4-FFF2-40B4-BE49-F238E27FC236}">
                      <a16:creationId xmlns:a16="http://schemas.microsoft.com/office/drawing/2014/main" id="{35771950-C204-4464-841F-41C9D7836E7F}"/>
                    </a:ext>
                  </a:extLst>
                </p:cNvPr>
                <p:cNvGrpSpPr/>
                <p:nvPr/>
              </p:nvGrpSpPr>
              <p:grpSpPr>
                <a:xfrm>
                  <a:off x="1784572" y="2030531"/>
                  <a:ext cx="8622856" cy="2263538"/>
                  <a:chOff x="1784572" y="2030531"/>
                  <a:chExt cx="8622856" cy="2263538"/>
                </a:xfrm>
              </p:grpSpPr>
              <p:sp>
                <p:nvSpPr>
                  <p:cNvPr id="15" name="Freeform 5">
                    <a:extLst>
                      <a:ext uri="{FF2B5EF4-FFF2-40B4-BE49-F238E27FC236}">
                        <a16:creationId xmlns:a16="http://schemas.microsoft.com/office/drawing/2014/main" id="{763DE790-382A-492B-BE49-6E0EBC876F3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>
                    <a:off x="1655881" y="2159222"/>
                    <a:ext cx="2263538" cy="2006156"/>
                  </a:xfrm>
                  <a:custGeom>
                    <a:avLst/>
                    <a:gdLst>
                      <a:gd name="T0" fmla="*/ 407 w 1375"/>
                      <a:gd name="T1" fmla="*/ 1218 h 1218"/>
                      <a:gd name="T2" fmla="*/ 299 w 1375"/>
                      <a:gd name="T3" fmla="*/ 1156 h 1218"/>
                      <a:gd name="T4" fmla="*/ 19 w 1375"/>
                      <a:gd name="T5" fmla="*/ 671 h 1218"/>
                      <a:gd name="T6" fmla="*/ 19 w 1375"/>
                      <a:gd name="T7" fmla="*/ 547 h 1218"/>
                      <a:gd name="T8" fmla="*/ 299 w 1375"/>
                      <a:gd name="T9" fmla="*/ 62 h 1218"/>
                      <a:gd name="T10" fmla="*/ 407 w 1375"/>
                      <a:gd name="T11" fmla="*/ 0 h 1218"/>
                      <a:gd name="T12" fmla="*/ 967 w 1375"/>
                      <a:gd name="T13" fmla="*/ 0 h 1218"/>
                      <a:gd name="T14" fmla="*/ 1075 w 1375"/>
                      <a:gd name="T15" fmla="*/ 62 h 1218"/>
                      <a:gd name="T16" fmla="*/ 1355 w 1375"/>
                      <a:gd name="T17" fmla="*/ 547 h 1218"/>
                      <a:gd name="T18" fmla="*/ 1355 w 1375"/>
                      <a:gd name="T19" fmla="*/ 671 h 1218"/>
                      <a:gd name="T20" fmla="*/ 1075 w 1375"/>
                      <a:gd name="T21" fmla="*/ 1156 h 1218"/>
                      <a:gd name="T22" fmla="*/ 967 w 1375"/>
                      <a:gd name="T23" fmla="*/ 1218 h 1218"/>
                      <a:gd name="T24" fmla="*/ 407 w 1375"/>
                      <a:gd name="T25" fmla="*/ 1218 h 1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375" h="1218">
                        <a:moveTo>
                          <a:pt x="407" y="1218"/>
                        </a:moveTo>
                        <a:cubicBezTo>
                          <a:pt x="368" y="1218"/>
                          <a:pt x="319" y="1190"/>
                          <a:pt x="299" y="1156"/>
                        </a:cubicBezTo>
                        <a:cubicBezTo>
                          <a:pt x="19" y="671"/>
                          <a:pt x="19" y="671"/>
                          <a:pt x="19" y="671"/>
                        </a:cubicBezTo>
                        <a:cubicBezTo>
                          <a:pt x="0" y="637"/>
                          <a:pt x="0" y="581"/>
                          <a:pt x="19" y="547"/>
                        </a:cubicBezTo>
                        <a:cubicBezTo>
                          <a:pt x="299" y="62"/>
                          <a:pt x="299" y="62"/>
                          <a:pt x="299" y="62"/>
                        </a:cubicBezTo>
                        <a:cubicBezTo>
                          <a:pt x="319" y="28"/>
                          <a:pt x="368" y="0"/>
                          <a:pt x="407" y="0"/>
                        </a:cubicBezTo>
                        <a:cubicBezTo>
                          <a:pt x="967" y="0"/>
                          <a:pt x="967" y="0"/>
                          <a:pt x="967" y="0"/>
                        </a:cubicBezTo>
                        <a:cubicBezTo>
                          <a:pt x="1007" y="0"/>
                          <a:pt x="1055" y="28"/>
                          <a:pt x="1075" y="62"/>
                        </a:cubicBezTo>
                        <a:cubicBezTo>
                          <a:pt x="1355" y="547"/>
                          <a:pt x="1355" y="547"/>
                          <a:pt x="1355" y="547"/>
                        </a:cubicBezTo>
                        <a:cubicBezTo>
                          <a:pt x="1375" y="581"/>
                          <a:pt x="1375" y="637"/>
                          <a:pt x="1355" y="671"/>
                        </a:cubicBezTo>
                        <a:cubicBezTo>
                          <a:pt x="1075" y="1156"/>
                          <a:pt x="1075" y="1156"/>
                          <a:pt x="1075" y="1156"/>
                        </a:cubicBezTo>
                        <a:cubicBezTo>
                          <a:pt x="1055" y="1190"/>
                          <a:pt x="1007" y="1218"/>
                          <a:pt x="967" y="1218"/>
                        </a:cubicBezTo>
                        <a:lnTo>
                          <a:pt x="407" y="1218"/>
                        </a:lnTo>
                        <a:close/>
                      </a:path>
                    </a:pathLst>
                  </a:custGeom>
                  <a:solidFill>
                    <a:srgbClr val="222830"/>
                  </a:solidFill>
                  <a:ln w="38100">
                    <a:solidFill>
                      <a:schemeClr val="bg1"/>
                    </a:solidFill>
                  </a:ln>
                  <a:effectLst>
                    <a:outerShdw blurRad="127000" dist="63500" dir="2700000" algn="tl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zh-CN" altLang="en-US">
                      <a:solidFill>
                        <a:schemeClr val="lt1"/>
                      </a:solidFill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6" name="Freeform 5">
                    <a:extLst>
                      <a:ext uri="{FF2B5EF4-FFF2-40B4-BE49-F238E27FC236}">
                        <a16:creationId xmlns:a16="http://schemas.microsoft.com/office/drawing/2014/main" id="{3165082C-DEF6-44F4-9530-0CE95DD3C0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>
                    <a:off x="4964231" y="2159222"/>
                    <a:ext cx="2263538" cy="2006156"/>
                  </a:xfrm>
                  <a:custGeom>
                    <a:avLst/>
                    <a:gdLst>
                      <a:gd name="T0" fmla="*/ 407 w 1375"/>
                      <a:gd name="T1" fmla="*/ 1218 h 1218"/>
                      <a:gd name="T2" fmla="*/ 299 w 1375"/>
                      <a:gd name="T3" fmla="*/ 1156 h 1218"/>
                      <a:gd name="T4" fmla="*/ 19 w 1375"/>
                      <a:gd name="T5" fmla="*/ 671 h 1218"/>
                      <a:gd name="T6" fmla="*/ 19 w 1375"/>
                      <a:gd name="T7" fmla="*/ 547 h 1218"/>
                      <a:gd name="T8" fmla="*/ 299 w 1375"/>
                      <a:gd name="T9" fmla="*/ 62 h 1218"/>
                      <a:gd name="T10" fmla="*/ 407 w 1375"/>
                      <a:gd name="T11" fmla="*/ 0 h 1218"/>
                      <a:gd name="T12" fmla="*/ 967 w 1375"/>
                      <a:gd name="T13" fmla="*/ 0 h 1218"/>
                      <a:gd name="T14" fmla="*/ 1075 w 1375"/>
                      <a:gd name="T15" fmla="*/ 62 h 1218"/>
                      <a:gd name="T16" fmla="*/ 1355 w 1375"/>
                      <a:gd name="T17" fmla="*/ 547 h 1218"/>
                      <a:gd name="T18" fmla="*/ 1355 w 1375"/>
                      <a:gd name="T19" fmla="*/ 671 h 1218"/>
                      <a:gd name="T20" fmla="*/ 1075 w 1375"/>
                      <a:gd name="T21" fmla="*/ 1156 h 1218"/>
                      <a:gd name="T22" fmla="*/ 967 w 1375"/>
                      <a:gd name="T23" fmla="*/ 1218 h 1218"/>
                      <a:gd name="T24" fmla="*/ 407 w 1375"/>
                      <a:gd name="T25" fmla="*/ 1218 h 1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375" h="1218">
                        <a:moveTo>
                          <a:pt x="407" y="1218"/>
                        </a:moveTo>
                        <a:cubicBezTo>
                          <a:pt x="368" y="1218"/>
                          <a:pt x="319" y="1190"/>
                          <a:pt x="299" y="1156"/>
                        </a:cubicBezTo>
                        <a:cubicBezTo>
                          <a:pt x="19" y="671"/>
                          <a:pt x="19" y="671"/>
                          <a:pt x="19" y="671"/>
                        </a:cubicBezTo>
                        <a:cubicBezTo>
                          <a:pt x="0" y="637"/>
                          <a:pt x="0" y="581"/>
                          <a:pt x="19" y="547"/>
                        </a:cubicBezTo>
                        <a:cubicBezTo>
                          <a:pt x="299" y="62"/>
                          <a:pt x="299" y="62"/>
                          <a:pt x="299" y="62"/>
                        </a:cubicBezTo>
                        <a:cubicBezTo>
                          <a:pt x="319" y="28"/>
                          <a:pt x="368" y="0"/>
                          <a:pt x="407" y="0"/>
                        </a:cubicBezTo>
                        <a:cubicBezTo>
                          <a:pt x="967" y="0"/>
                          <a:pt x="967" y="0"/>
                          <a:pt x="967" y="0"/>
                        </a:cubicBezTo>
                        <a:cubicBezTo>
                          <a:pt x="1007" y="0"/>
                          <a:pt x="1055" y="28"/>
                          <a:pt x="1075" y="62"/>
                        </a:cubicBezTo>
                        <a:cubicBezTo>
                          <a:pt x="1355" y="547"/>
                          <a:pt x="1355" y="547"/>
                          <a:pt x="1355" y="547"/>
                        </a:cubicBezTo>
                        <a:cubicBezTo>
                          <a:pt x="1375" y="581"/>
                          <a:pt x="1375" y="637"/>
                          <a:pt x="1355" y="671"/>
                        </a:cubicBezTo>
                        <a:cubicBezTo>
                          <a:pt x="1075" y="1156"/>
                          <a:pt x="1075" y="1156"/>
                          <a:pt x="1075" y="1156"/>
                        </a:cubicBezTo>
                        <a:cubicBezTo>
                          <a:pt x="1055" y="1190"/>
                          <a:pt x="1007" y="1218"/>
                          <a:pt x="967" y="1218"/>
                        </a:cubicBezTo>
                        <a:lnTo>
                          <a:pt x="407" y="1218"/>
                        </a:lnTo>
                        <a:close/>
                      </a:path>
                    </a:pathLst>
                  </a:custGeom>
                  <a:solidFill>
                    <a:srgbClr val="222830"/>
                  </a:solidFill>
                  <a:ln w="38100">
                    <a:solidFill>
                      <a:schemeClr val="bg1"/>
                    </a:solidFill>
                  </a:ln>
                  <a:effectLst>
                    <a:outerShdw blurRad="127000" dist="63500" dir="2700000" algn="tl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zh-CN" altLang="en-US" dirty="0">
                      <a:solidFill>
                        <a:schemeClr val="lt1"/>
                      </a:solidFill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7" name="Freeform 5">
                    <a:extLst>
                      <a:ext uri="{FF2B5EF4-FFF2-40B4-BE49-F238E27FC236}">
                        <a16:creationId xmlns:a16="http://schemas.microsoft.com/office/drawing/2014/main" id="{973F02D0-951E-404E-A283-F063C607B1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5400000">
                    <a:off x="8272581" y="2159222"/>
                    <a:ext cx="2263538" cy="2006156"/>
                  </a:xfrm>
                  <a:custGeom>
                    <a:avLst/>
                    <a:gdLst>
                      <a:gd name="T0" fmla="*/ 407 w 1375"/>
                      <a:gd name="T1" fmla="*/ 1218 h 1218"/>
                      <a:gd name="T2" fmla="*/ 299 w 1375"/>
                      <a:gd name="T3" fmla="*/ 1156 h 1218"/>
                      <a:gd name="T4" fmla="*/ 19 w 1375"/>
                      <a:gd name="T5" fmla="*/ 671 h 1218"/>
                      <a:gd name="T6" fmla="*/ 19 w 1375"/>
                      <a:gd name="T7" fmla="*/ 547 h 1218"/>
                      <a:gd name="T8" fmla="*/ 299 w 1375"/>
                      <a:gd name="T9" fmla="*/ 62 h 1218"/>
                      <a:gd name="T10" fmla="*/ 407 w 1375"/>
                      <a:gd name="T11" fmla="*/ 0 h 1218"/>
                      <a:gd name="T12" fmla="*/ 967 w 1375"/>
                      <a:gd name="T13" fmla="*/ 0 h 1218"/>
                      <a:gd name="T14" fmla="*/ 1075 w 1375"/>
                      <a:gd name="T15" fmla="*/ 62 h 1218"/>
                      <a:gd name="T16" fmla="*/ 1355 w 1375"/>
                      <a:gd name="T17" fmla="*/ 547 h 1218"/>
                      <a:gd name="T18" fmla="*/ 1355 w 1375"/>
                      <a:gd name="T19" fmla="*/ 671 h 1218"/>
                      <a:gd name="T20" fmla="*/ 1075 w 1375"/>
                      <a:gd name="T21" fmla="*/ 1156 h 1218"/>
                      <a:gd name="T22" fmla="*/ 967 w 1375"/>
                      <a:gd name="T23" fmla="*/ 1218 h 1218"/>
                      <a:gd name="T24" fmla="*/ 407 w 1375"/>
                      <a:gd name="T25" fmla="*/ 1218 h 1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375" h="1218">
                        <a:moveTo>
                          <a:pt x="407" y="1218"/>
                        </a:moveTo>
                        <a:cubicBezTo>
                          <a:pt x="368" y="1218"/>
                          <a:pt x="319" y="1190"/>
                          <a:pt x="299" y="1156"/>
                        </a:cubicBezTo>
                        <a:cubicBezTo>
                          <a:pt x="19" y="671"/>
                          <a:pt x="19" y="671"/>
                          <a:pt x="19" y="671"/>
                        </a:cubicBezTo>
                        <a:cubicBezTo>
                          <a:pt x="0" y="637"/>
                          <a:pt x="0" y="581"/>
                          <a:pt x="19" y="547"/>
                        </a:cubicBezTo>
                        <a:cubicBezTo>
                          <a:pt x="299" y="62"/>
                          <a:pt x="299" y="62"/>
                          <a:pt x="299" y="62"/>
                        </a:cubicBezTo>
                        <a:cubicBezTo>
                          <a:pt x="319" y="28"/>
                          <a:pt x="368" y="0"/>
                          <a:pt x="407" y="0"/>
                        </a:cubicBezTo>
                        <a:cubicBezTo>
                          <a:pt x="967" y="0"/>
                          <a:pt x="967" y="0"/>
                          <a:pt x="967" y="0"/>
                        </a:cubicBezTo>
                        <a:cubicBezTo>
                          <a:pt x="1007" y="0"/>
                          <a:pt x="1055" y="28"/>
                          <a:pt x="1075" y="62"/>
                        </a:cubicBezTo>
                        <a:cubicBezTo>
                          <a:pt x="1355" y="547"/>
                          <a:pt x="1355" y="547"/>
                          <a:pt x="1355" y="547"/>
                        </a:cubicBezTo>
                        <a:cubicBezTo>
                          <a:pt x="1375" y="581"/>
                          <a:pt x="1375" y="637"/>
                          <a:pt x="1355" y="671"/>
                        </a:cubicBezTo>
                        <a:cubicBezTo>
                          <a:pt x="1075" y="1156"/>
                          <a:pt x="1075" y="1156"/>
                          <a:pt x="1075" y="1156"/>
                        </a:cubicBezTo>
                        <a:cubicBezTo>
                          <a:pt x="1055" y="1190"/>
                          <a:pt x="1007" y="1218"/>
                          <a:pt x="967" y="1218"/>
                        </a:cubicBezTo>
                        <a:lnTo>
                          <a:pt x="407" y="1218"/>
                        </a:lnTo>
                        <a:close/>
                      </a:path>
                    </a:pathLst>
                  </a:custGeom>
                  <a:solidFill>
                    <a:srgbClr val="222830"/>
                  </a:solidFill>
                  <a:ln w="38100">
                    <a:solidFill>
                      <a:schemeClr val="bg1"/>
                    </a:solidFill>
                  </a:ln>
                  <a:effectLst>
                    <a:outerShdw blurRad="127000" dist="63500" dir="2700000" algn="tl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zh-CN" altLang="en-US" dirty="0">
                      <a:solidFill>
                        <a:schemeClr val="lt1"/>
                      </a:solidFill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8" name="组合 17">
                    <a:extLst>
                      <a:ext uri="{FF2B5EF4-FFF2-40B4-BE49-F238E27FC236}">
                        <a16:creationId xmlns:a16="http://schemas.microsoft.com/office/drawing/2014/main" id="{66300890-CED2-4B6A-94A8-8F6FE4162ECD}"/>
                      </a:ext>
                    </a:extLst>
                  </p:cNvPr>
                  <p:cNvGrpSpPr/>
                  <p:nvPr/>
                </p:nvGrpSpPr>
                <p:grpSpPr>
                  <a:xfrm>
                    <a:off x="3728840" y="2934600"/>
                    <a:ext cx="1415916" cy="455399"/>
                    <a:chOff x="3728840" y="2934600"/>
                    <a:chExt cx="1415916" cy="455399"/>
                  </a:xfrm>
                </p:grpSpPr>
                <p:cxnSp>
                  <p:nvCxnSpPr>
                    <p:cNvPr id="19" name="直接连接符 18">
                      <a:extLst>
                        <a:ext uri="{FF2B5EF4-FFF2-40B4-BE49-F238E27FC236}">
                          <a16:creationId xmlns:a16="http://schemas.microsoft.com/office/drawing/2014/main" id="{F359F69F-42E6-48D2-AC8A-08D85A99BF70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4663948" y="3162299"/>
                      <a:ext cx="370411" cy="1"/>
                    </a:xfrm>
                    <a:prstGeom prst="line">
                      <a:avLst/>
                    </a:prstGeom>
                    <a:ln>
                      <a:solidFill>
                        <a:srgbClr val="222830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直接连接符 19">
                      <a:extLst>
                        <a:ext uri="{FF2B5EF4-FFF2-40B4-BE49-F238E27FC236}">
                          <a16:creationId xmlns:a16="http://schemas.microsoft.com/office/drawing/2014/main" id="{1B6F9F32-BADE-433B-8EA7-906B62ED7164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3842225" y="3162299"/>
                      <a:ext cx="370411" cy="1"/>
                    </a:xfrm>
                    <a:prstGeom prst="line">
                      <a:avLst/>
                    </a:prstGeom>
                    <a:ln>
                      <a:solidFill>
                        <a:srgbClr val="222830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1" name="组合 20">
                      <a:extLst>
                        <a:ext uri="{FF2B5EF4-FFF2-40B4-BE49-F238E27FC236}">
                          <a16:creationId xmlns:a16="http://schemas.microsoft.com/office/drawing/2014/main" id="{057DF367-135A-4C97-8657-25AEA93398D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14126" y="2934600"/>
                      <a:ext cx="455399" cy="455399"/>
                      <a:chOff x="4108450" y="2661285"/>
                      <a:chExt cx="666750" cy="666750"/>
                    </a:xfrm>
                  </p:grpSpPr>
                  <p:sp>
                    <p:nvSpPr>
                      <p:cNvPr id="24" name="椭圆 23">
                        <a:extLst>
                          <a:ext uri="{FF2B5EF4-FFF2-40B4-BE49-F238E27FC236}">
                            <a16:creationId xmlns:a16="http://schemas.microsoft.com/office/drawing/2014/main" id="{76A556FC-717C-4916-84CA-959EF9FA0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08450" y="2661285"/>
                        <a:ext cx="666750" cy="666750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rgbClr val="222830"/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  <p:sp>
                    <p:nvSpPr>
                      <p:cNvPr id="25" name="任意多边形 16">
                        <a:extLst>
                          <a:ext uri="{FF2B5EF4-FFF2-40B4-BE49-F238E27FC236}">
                            <a16:creationId xmlns:a16="http://schemas.microsoft.com/office/drawing/2014/main" id="{B8D3D8D8-C1FE-4272-8165-C908E983F8BC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4219323" y="2803673"/>
                        <a:ext cx="433864" cy="381974"/>
                      </a:xfrm>
                      <a:custGeom>
                        <a:avLst/>
                        <a:gdLst>
                          <a:gd name="connsiteX0" fmla="*/ 760416 w 1727431"/>
                          <a:gd name="connsiteY0" fmla="*/ 1520832 h 1520832"/>
                          <a:gd name="connsiteX1" fmla="*/ 621863 w 1727431"/>
                          <a:gd name="connsiteY1" fmla="*/ 1463441 h 1520832"/>
                          <a:gd name="connsiteX2" fmla="*/ 57390 w 1727431"/>
                          <a:gd name="connsiteY2" fmla="*/ 898969 h 1520832"/>
                          <a:gd name="connsiteX3" fmla="*/ 0 w 1727431"/>
                          <a:gd name="connsiteY3" fmla="*/ 760416 h 1520832"/>
                          <a:gd name="connsiteX4" fmla="*/ 0 w 1727431"/>
                          <a:gd name="connsiteY4" fmla="*/ 760416 h 1520832"/>
                          <a:gd name="connsiteX5" fmla="*/ 0 w 1727431"/>
                          <a:gd name="connsiteY5" fmla="*/ 760415 h 1520832"/>
                          <a:gd name="connsiteX6" fmla="*/ 57390 w 1727431"/>
                          <a:gd name="connsiteY6" fmla="*/ 621863 h 1520832"/>
                          <a:gd name="connsiteX7" fmla="*/ 621863 w 1727431"/>
                          <a:gd name="connsiteY7" fmla="*/ 57390 h 1520832"/>
                          <a:gd name="connsiteX8" fmla="*/ 898969 w 1727431"/>
                          <a:gd name="connsiteY8" fmla="*/ 57390 h 1520832"/>
                          <a:gd name="connsiteX9" fmla="*/ 898969 w 1727431"/>
                          <a:gd name="connsiteY9" fmla="*/ 334495 h 1520832"/>
                          <a:gd name="connsiteX10" fmla="*/ 668991 w 1727431"/>
                          <a:gd name="connsiteY10" fmla="*/ 564473 h 1520832"/>
                          <a:gd name="connsiteX11" fmla="*/ 1531488 w 1727431"/>
                          <a:gd name="connsiteY11" fmla="*/ 564473 h 1520832"/>
                          <a:gd name="connsiteX12" fmla="*/ 1727431 w 1727431"/>
                          <a:gd name="connsiteY12" fmla="*/ 760416 h 1520832"/>
                          <a:gd name="connsiteX13" fmla="*/ 1531488 w 1727431"/>
                          <a:gd name="connsiteY13" fmla="*/ 956359 h 1520832"/>
                          <a:gd name="connsiteX14" fmla="*/ 668992 w 1727431"/>
                          <a:gd name="connsiteY14" fmla="*/ 956359 h 1520832"/>
                          <a:gd name="connsiteX15" fmla="*/ 898969 w 1727431"/>
                          <a:gd name="connsiteY15" fmla="*/ 1186336 h 1520832"/>
                          <a:gd name="connsiteX16" fmla="*/ 898969 w 1727431"/>
                          <a:gd name="connsiteY16" fmla="*/ 1463441 h 1520832"/>
                          <a:gd name="connsiteX17" fmla="*/ 760416 w 1727431"/>
                          <a:gd name="connsiteY17" fmla="*/ 1520832 h 15208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1727431" h="1520832">
                            <a:moveTo>
                              <a:pt x="760416" y="1520832"/>
                            </a:moveTo>
                            <a:cubicBezTo>
                              <a:pt x="710270" y="1520832"/>
                              <a:pt x="660124" y="1501701"/>
                              <a:pt x="621863" y="1463441"/>
                            </a:cubicBezTo>
                            <a:lnTo>
                              <a:pt x="57390" y="898969"/>
                            </a:lnTo>
                            <a:cubicBezTo>
                              <a:pt x="19130" y="860708"/>
                              <a:pt x="0" y="810562"/>
                              <a:pt x="0" y="760416"/>
                            </a:cubicBezTo>
                            <a:lnTo>
                              <a:pt x="0" y="760416"/>
                            </a:lnTo>
                            <a:lnTo>
                              <a:pt x="0" y="760415"/>
                            </a:lnTo>
                            <a:cubicBezTo>
                              <a:pt x="0" y="710269"/>
                              <a:pt x="19130" y="660123"/>
                              <a:pt x="57390" y="621863"/>
                            </a:cubicBezTo>
                            <a:lnTo>
                              <a:pt x="621863" y="57390"/>
                            </a:lnTo>
                            <a:cubicBezTo>
                              <a:pt x="698384" y="-19131"/>
                              <a:pt x="822448" y="-19131"/>
                              <a:pt x="898969" y="57390"/>
                            </a:cubicBezTo>
                            <a:cubicBezTo>
                              <a:pt x="975489" y="133910"/>
                              <a:pt x="975489" y="257975"/>
                              <a:pt x="898969" y="334495"/>
                            </a:cubicBezTo>
                            <a:lnTo>
                              <a:pt x="668991" y="564473"/>
                            </a:lnTo>
                            <a:lnTo>
                              <a:pt x="1531488" y="564473"/>
                            </a:lnTo>
                            <a:cubicBezTo>
                              <a:pt x="1639704" y="564473"/>
                              <a:pt x="1727431" y="652200"/>
                              <a:pt x="1727431" y="760416"/>
                            </a:cubicBezTo>
                            <a:cubicBezTo>
                              <a:pt x="1727431" y="868632"/>
                              <a:pt x="1639704" y="956359"/>
                              <a:pt x="1531488" y="956359"/>
                            </a:cubicBezTo>
                            <a:lnTo>
                              <a:pt x="668992" y="956359"/>
                            </a:lnTo>
                            <a:lnTo>
                              <a:pt x="898969" y="1186336"/>
                            </a:lnTo>
                            <a:cubicBezTo>
                              <a:pt x="975489" y="1262856"/>
                              <a:pt x="975489" y="1386921"/>
                              <a:pt x="898969" y="1463441"/>
                            </a:cubicBezTo>
                            <a:cubicBezTo>
                              <a:pt x="860708" y="1501701"/>
                              <a:pt x="810562" y="1520832"/>
                              <a:pt x="760416" y="1520832"/>
                            </a:cubicBezTo>
                            <a:close/>
                          </a:path>
                        </a:pathLst>
                      </a:custGeom>
                      <a:noFill/>
                      <a:ln w="22225">
                        <a:solidFill>
                          <a:srgbClr val="22283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sp>
                  <p:nvSpPr>
                    <p:cNvPr id="22" name="椭圆 21">
                      <a:extLst>
                        <a:ext uri="{FF2B5EF4-FFF2-40B4-BE49-F238E27FC236}">
                          <a16:creationId xmlns:a16="http://schemas.microsoft.com/office/drawing/2014/main" id="{164B8951-6B9E-47EA-926F-3064027680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28840" y="3105175"/>
                      <a:ext cx="114250" cy="1142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5875">
                      <a:solidFill>
                        <a:srgbClr val="22283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23" name="椭圆 22">
                      <a:extLst>
                        <a:ext uri="{FF2B5EF4-FFF2-40B4-BE49-F238E27FC236}">
                          <a16:creationId xmlns:a16="http://schemas.microsoft.com/office/drawing/2014/main" id="{9029CCB0-D278-4F92-A9C7-3D0EEA8D39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30506" y="3105175"/>
                      <a:ext cx="114250" cy="1142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5875">
                      <a:solidFill>
                        <a:srgbClr val="22283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grpSp>
                <p:nvGrpSpPr>
                  <p:cNvPr id="26" name="组合 25">
                    <a:extLst>
                      <a:ext uri="{FF2B5EF4-FFF2-40B4-BE49-F238E27FC236}">
                        <a16:creationId xmlns:a16="http://schemas.microsoft.com/office/drawing/2014/main" id="{042BA6BD-E7D8-4D84-99A1-B7F82E01C29A}"/>
                      </a:ext>
                    </a:extLst>
                  </p:cNvPr>
                  <p:cNvGrpSpPr/>
                  <p:nvPr/>
                </p:nvGrpSpPr>
                <p:grpSpPr>
                  <a:xfrm>
                    <a:off x="7043109" y="2934600"/>
                    <a:ext cx="1414131" cy="455399"/>
                    <a:chOff x="7043109" y="2934600"/>
                    <a:chExt cx="1414131" cy="455399"/>
                  </a:xfrm>
                </p:grpSpPr>
                <p:cxnSp>
                  <p:nvCxnSpPr>
                    <p:cNvPr id="27" name="直接连接符 26">
                      <a:extLst>
                        <a:ext uri="{FF2B5EF4-FFF2-40B4-BE49-F238E27FC236}">
                          <a16:creationId xmlns:a16="http://schemas.microsoft.com/office/drawing/2014/main" id="{54B5585E-AC5B-475B-ADA1-64134BD313E5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975493" y="3162299"/>
                      <a:ext cx="370411" cy="1"/>
                    </a:xfrm>
                    <a:prstGeom prst="line">
                      <a:avLst/>
                    </a:prstGeom>
                    <a:ln>
                      <a:solidFill>
                        <a:srgbClr val="222830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直接连接符 27">
                      <a:extLst>
                        <a:ext uri="{FF2B5EF4-FFF2-40B4-BE49-F238E27FC236}">
                          <a16:creationId xmlns:a16="http://schemas.microsoft.com/office/drawing/2014/main" id="{89DE13DD-B965-47BB-A104-9BA507616CFC}"/>
                        </a:ext>
                      </a:extLst>
                    </p:cNvPr>
                    <p:cNvCxnSpPr/>
                    <p:nvPr/>
                  </p:nvCxnSpPr>
                  <p:spPr>
                    <a:xfrm flipV="1">
                      <a:off x="7153770" y="3162299"/>
                      <a:ext cx="370411" cy="1"/>
                    </a:xfrm>
                    <a:prstGeom prst="line">
                      <a:avLst/>
                    </a:prstGeom>
                    <a:ln>
                      <a:solidFill>
                        <a:srgbClr val="222830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9" name="组合 28">
                      <a:extLst>
                        <a:ext uri="{FF2B5EF4-FFF2-40B4-BE49-F238E27FC236}">
                          <a16:creationId xmlns:a16="http://schemas.microsoft.com/office/drawing/2014/main" id="{C6B2C38C-3423-43D1-9765-E5E917184D0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22475" y="2934600"/>
                      <a:ext cx="455399" cy="455399"/>
                      <a:chOff x="4108450" y="2661285"/>
                      <a:chExt cx="666750" cy="666750"/>
                    </a:xfrm>
                  </p:grpSpPr>
                  <p:sp>
                    <p:nvSpPr>
                      <p:cNvPr id="32" name="椭圆 31">
                        <a:extLst>
                          <a:ext uri="{FF2B5EF4-FFF2-40B4-BE49-F238E27FC236}">
                            <a16:creationId xmlns:a16="http://schemas.microsoft.com/office/drawing/2014/main" id="{2865D419-85AE-4D65-8156-1D25632AAF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08450" y="2661285"/>
                        <a:ext cx="666750" cy="666750"/>
                      </a:xfrm>
                      <a:prstGeom prst="ellipse">
                        <a:avLst/>
                      </a:prstGeom>
                      <a:noFill/>
                      <a:ln w="9525">
                        <a:solidFill>
                          <a:srgbClr val="222830"/>
                        </a:solidFill>
                        <a:prstDash val="sys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 dirty="0"/>
                      </a:p>
                    </p:txBody>
                  </p:sp>
                  <p:sp>
                    <p:nvSpPr>
                      <p:cNvPr id="33" name="任意多边形 24">
                        <a:extLst>
                          <a:ext uri="{FF2B5EF4-FFF2-40B4-BE49-F238E27FC236}">
                            <a16:creationId xmlns:a16="http://schemas.microsoft.com/office/drawing/2014/main" id="{F04633FB-3EC0-4EC5-8660-7A521BC7A9DF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4219323" y="2803673"/>
                        <a:ext cx="433864" cy="381974"/>
                      </a:xfrm>
                      <a:custGeom>
                        <a:avLst/>
                        <a:gdLst>
                          <a:gd name="connsiteX0" fmla="*/ 760416 w 1727431"/>
                          <a:gd name="connsiteY0" fmla="*/ 1520832 h 1520832"/>
                          <a:gd name="connsiteX1" fmla="*/ 621863 w 1727431"/>
                          <a:gd name="connsiteY1" fmla="*/ 1463441 h 1520832"/>
                          <a:gd name="connsiteX2" fmla="*/ 57390 w 1727431"/>
                          <a:gd name="connsiteY2" fmla="*/ 898969 h 1520832"/>
                          <a:gd name="connsiteX3" fmla="*/ 0 w 1727431"/>
                          <a:gd name="connsiteY3" fmla="*/ 760416 h 1520832"/>
                          <a:gd name="connsiteX4" fmla="*/ 0 w 1727431"/>
                          <a:gd name="connsiteY4" fmla="*/ 760416 h 1520832"/>
                          <a:gd name="connsiteX5" fmla="*/ 0 w 1727431"/>
                          <a:gd name="connsiteY5" fmla="*/ 760415 h 1520832"/>
                          <a:gd name="connsiteX6" fmla="*/ 57390 w 1727431"/>
                          <a:gd name="connsiteY6" fmla="*/ 621863 h 1520832"/>
                          <a:gd name="connsiteX7" fmla="*/ 621863 w 1727431"/>
                          <a:gd name="connsiteY7" fmla="*/ 57390 h 1520832"/>
                          <a:gd name="connsiteX8" fmla="*/ 898969 w 1727431"/>
                          <a:gd name="connsiteY8" fmla="*/ 57390 h 1520832"/>
                          <a:gd name="connsiteX9" fmla="*/ 898969 w 1727431"/>
                          <a:gd name="connsiteY9" fmla="*/ 334495 h 1520832"/>
                          <a:gd name="connsiteX10" fmla="*/ 668991 w 1727431"/>
                          <a:gd name="connsiteY10" fmla="*/ 564473 h 1520832"/>
                          <a:gd name="connsiteX11" fmla="*/ 1531488 w 1727431"/>
                          <a:gd name="connsiteY11" fmla="*/ 564473 h 1520832"/>
                          <a:gd name="connsiteX12" fmla="*/ 1727431 w 1727431"/>
                          <a:gd name="connsiteY12" fmla="*/ 760416 h 1520832"/>
                          <a:gd name="connsiteX13" fmla="*/ 1531488 w 1727431"/>
                          <a:gd name="connsiteY13" fmla="*/ 956359 h 1520832"/>
                          <a:gd name="connsiteX14" fmla="*/ 668992 w 1727431"/>
                          <a:gd name="connsiteY14" fmla="*/ 956359 h 1520832"/>
                          <a:gd name="connsiteX15" fmla="*/ 898969 w 1727431"/>
                          <a:gd name="connsiteY15" fmla="*/ 1186336 h 1520832"/>
                          <a:gd name="connsiteX16" fmla="*/ 898969 w 1727431"/>
                          <a:gd name="connsiteY16" fmla="*/ 1463441 h 1520832"/>
                          <a:gd name="connsiteX17" fmla="*/ 760416 w 1727431"/>
                          <a:gd name="connsiteY17" fmla="*/ 1520832 h 15208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</a:cxnLst>
                        <a:rect l="l" t="t" r="r" b="b"/>
                        <a:pathLst>
                          <a:path w="1727431" h="1520832">
                            <a:moveTo>
                              <a:pt x="760416" y="1520832"/>
                            </a:moveTo>
                            <a:cubicBezTo>
                              <a:pt x="710270" y="1520832"/>
                              <a:pt x="660124" y="1501701"/>
                              <a:pt x="621863" y="1463441"/>
                            </a:cubicBezTo>
                            <a:lnTo>
                              <a:pt x="57390" y="898969"/>
                            </a:lnTo>
                            <a:cubicBezTo>
                              <a:pt x="19130" y="860708"/>
                              <a:pt x="0" y="810562"/>
                              <a:pt x="0" y="760416"/>
                            </a:cubicBezTo>
                            <a:lnTo>
                              <a:pt x="0" y="760416"/>
                            </a:lnTo>
                            <a:lnTo>
                              <a:pt x="0" y="760415"/>
                            </a:lnTo>
                            <a:cubicBezTo>
                              <a:pt x="0" y="710269"/>
                              <a:pt x="19130" y="660123"/>
                              <a:pt x="57390" y="621863"/>
                            </a:cubicBezTo>
                            <a:lnTo>
                              <a:pt x="621863" y="57390"/>
                            </a:lnTo>
                            <a:cubicBezTo>
                              <a:pt x="698384" y="-19131"/>
                              <a:pt x="822448" y="-19131"/>
                              <a:pt x="898969" y="57390"/>
                            </a:cubicBezTo>
                            <a:cubicBezTo>
                              <a:pt x="975489" y="133910"/>
                              <a:pt x="975489" y="257975"/>
                              <a:pt x="898969" y="334495"/>
                            </a:cubicBezTo>
                            <a:lnTo>
                              <a:pt x="668991" y="564473"/>
                            </a:lnTo>
                            <a:lnTo>
                              <a:pt x="1531488" y="564473"/>
                            </a:lnTo>
                            <a:cubicBezTo>
                              <a:pt x="1639704" y="564473"/>
                              <a:pt x="1727431" y="652200"/>
                              <a:pt x="1727431" y="760416"/>
                            </a:cubicBezTo>
                            <a:cubicBezTo>
                              <a:pt x="1727431" y="868632"/>
                              <a:pt x="1639704" y="956359"/>
                              <a:pt x="1531488" y="956359"/>
                            </a:cubicBezTo>
                            <a:lnTo>
                              <a:pt x="668992" y="956359"/>
                            </a:lnTo>
                            <a:lnTo>
                              <a:pt x="898969" y="1186336"/>
                            </a:lnTo>
                            <a:cubicBezTo>
                              <a:pt x="975489" y="1262856"/>
                              <a:pt x="975489" y="1386921"/>
                              <a:pt x="898969" y="1463441"/>
                            </a:cubicBezTo>
                            <a:cubicBezTo>
                              <a:pt x="860708" y="1501701"/>
                              <a:pt x="810562" y="1520832"/>
                              <a:pt x="760416" y="1520832"/>
                            </a:cubicBezTo>
                            <a:close/>
                          </a:path>
                        </a:pathLst>
                      </a:custGeom>
                      <a:noFill/>
                      <a:ln w="22225">
                        <a:solidFill>
                          <a:srgbClr val="22283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sp>
                  <p:nvSpPr>
                    <p:cNvPr id="30" name="椭圆 29">
                      <a:extLst>
                        <a:ext uri="{FF2B5EF4-FFF2-40B4-BE49-F238E27FC236}">
                          <a16:creationId xmlns:a16="http://schemas.microsoft.com/office/drawing/2014/main" id="{CC1E96D6-2F52-4D48-B5D9-44DE895AF3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43109" y="3105175"/>
                      <a:ext cx="114250" cy="1142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5875">
                      <a:solidFill>
                        <a:srgbClr val="22283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31" name="椭圆 30">
                      <a:extLst>
                        <a:ext uri="{FF2B5EF4-FFF2-40B4-BE49-F238E27FC236}">
                          <a16:creationId xmlns:a16="http://schemas.microsoft.com/office/drawing/2014/main" id="{9586F4C5-880A-4E9E-87AB-18D34162F4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42990" y="3105175"/>
                      <a:ext cx="114250" cy="11425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5875">
                      <a:solidFill>
                        <a:srgbClr val="22283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</p:grpSp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45252B8C-D852-4EAC-9F7F-2E21B6A5BA61}"/>
                    </a:ext>
                  </a:extLst>
                </p:cNvPr>
                <p:cNvSpPr txBox="1"/>
                <p:nvPr/>
              </p:nvSpPr>
              <p:spPr>
                <a:xfrm>
                  <a:off x="2054196" y="2777577"/>
                  <a:ext cx="1478435" cy="912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TW" altLang="en-US" sz="3600" b="1" dirty="0">
                      <a:solidFill>
                        <a:schemeClr val="bg1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品牌</a:t>
                  </a:r>
                  <a:endParaRPr lang="zh-CN" altLang="en-US" sz="3600" b="1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20E7475-F746-4391-8B9C-44B9D1CAB739}"/>
                    </a:ext>
                  </a:extLst>
                </p:cNvPr>
                <p:cNvSpPr txBox="1"/>
                <p:nvPr/>
              </p:nvSpPr>
              <p:spPr>
                <a:xfrm>
                  <a:off x="5342685" y="2777577"/>
                  <a:ext cx="1478435" cy="912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TW" altLang="en-US" sz="3600" b="1" dirty="0">
                      <a:solidFill>
                        <a:schemeClr val="bg1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商社</a:t>
                  </a:r>
                  <a:endParaRPr lang="zh-CN" altLang="en-US" sz="3600" b="1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D9F80516-C269-4296-AF43-685B2F855EF4}"/>
                    </a:ext>
                  </a:extLst>
                </p:cNvPr>
                <p:cNvSpPr txBox="1"/>
                <p:nvPr/>
              </p:nvSpPr>
              <p:spPr>
                <a:xfrm>
                  <a:off x="8647078" y="2777579"/>
                  <a:ext cx="1478435" cy="9127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TW" altLang="en-US" sz="3600" b="1" dirty="0">
                      <a:solidFill>
                        <a:schemeClr val="bg1"/>
                      </a:solidFill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布廠</a:t>
                  </a:r>
                  <a:endParaRPr lang="zh-CN" altLang="en-US" sz="3600" b="1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CCFC75CE-4B97-4AA5-ABC4-D10E8F32EE52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7677321" y="2576086"/>
                <a:ext cx="1602831" cy="149001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222830"/>
              </a:solidFill>
              <a:ln w="38100">
                <a:solidFill>
                  <a:schemeClr val="bg1"/>
                </a:solidFill>
              </a:ln>
              <a:effectLst>
                <a:outerShdw blurRad="127000" dist="635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lt1"/>
                  </a:solidFill>
                  <a:sym typeface="Arial" panose="020B0604020202020204" pitchFamily="34" charset="0"/>
                </a:endParaRPr>
              </a:p>
            </p:txBody>
          </p:sp>
          <p:cxnSp>
            <p:nvCxnSpPr>
              <p:cNvPr id="69" name="直接连接符 26">
                <a:extLst>
                  <a:ext uri="{FF2B5EF4-FFF2-40B4-BE49-F238E27FC236}">
                    <a16:creationId xmlns:a16="http://schemas.microsoft.com/office/drawing/2014/main" id="{1267A6F7-BB27-4574-9076-2E6DA0E98A86}"/>
                  </a:ext>
                </a:extLst>
              </p:cNvPr>
              <p:cNvCxnSpPr/>
              <p:nvPr/>
            </p:nvCxnSpPr>
            <p:spPr>
              <a:xfrm flipV="1">
                <a:off x="7417493" y="3321094"/>
                <a:ext cx="275113" cy="1"/>
              </a:xfrm>
              <a:prstGeom prst="line">
                <a:avLst/>
              </a:prstGeom>
              <a:ln>
                <a:solidFill>
                  <a:srgbClr val="22283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椭圆 31">
                <a:extLst>
                  <a:ext uri="{FF2B5EF4-FFF2-40B4-BE49-F238E27FC236}">
                    <a16:creationId xmlns:a16="http://schemas.microsoft.com/office/drawing/2014/main" id="{6D842AF2-912B-4599-81F7-EB33723350AE}"/>
                  </a:ext>
                </a:extLst>
              </p:cNvPr>
              <p:cNvSpPr/>
              <p:nvPr/>
            </p:nvSpPr>
            <p:spPr>
              <a:xfrm>
                <a:off x="7081026" y="3159858"/>
                <a:ext cx="338235" cy="322472"/>
              </a:xfrm>
              <a:prstGeom prst="ellipse">
                <a:avLst/>
              </a:prstGeom>
              <a:noFill/>
              <a:ln w="9525">
                <a:solidFill>
                  <a:srgbClr val="22283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2" name="任意多边形 24">
                <a:extLst>
                  <a:ext uri="{FF2B5EF4-FFF2-40B4-BE49-F238E27FC236}">
                    <a16:creationId xmlns:a16="http://schemas.microsoft.com/office/drawing/2014/main" id="{F824084B-10C4-4957-87CD-EBA490813B64}"/>
                  </a:ext>
                </a:extLst>
              </p:cNvPr>
              <p:cNvSpPr/>
              <p:nvPr/>
            </p:nvSpPr>
            <p:spPr>
              <a:xfrm rot="10800000">
                <a:off x="7137271" y="3228724"/>
                <a:ext cx="220094" cy="184741"/>
              </a:xfrm>
              <a:custGeom>
                <a:avLst/>
                <a:gdLst>
                  <a:gd name="connsiteX0" fmla="*/ 760416 w 1727431"/>
                  <a:gd name="connsiteY0" fmla="*/ 1520832 h 1520832"/>
                  <a:gd name="connsiteX1" fmla="*/ 621863 w 1727431"/>
                  <a:gd name="connsiteY1" fmla="*/ 1463441 h 1520832"/>
                  <a:gd name="connsiteX2" fmla="*/ 57390 w 1727431"/>
                  <a:gd name="connsiteY2" fmla="*/ 898969 h 1520832"/>
                  <a:gd name="connsiteX3" fmla="*/ 0 w 1727431"/>
                  <a:gd name="connsiteY3" fmla="*/ 760416 h 1520832"/>
                  <a:gd name="connsiteX4" fmla="*/ 0 w 1727431"/>
                  <a:gd name="connsiteY4" fmla="*/ 760416 h 1520832"/>
                  <a:gd name="connsiteX5" fmla="*/ 0 w 1727431"/>
                  <a:gd name="connsiteY5" fmla="*/ 760415 h 1520832"/>
                  <a:gd name="connsiteX6" fmla="*/ 57390 w 1727431"/>
                  <a:gd name="connsiteY6" fmla="*/ 621863 h 1520832"/>
                  <a:gd name="connsiteX7" fmla="*/ 621863 w 1727431"/>
                  <a:gd name="connsiteY7" fmla="*/ 57390 h 1520832"/>
                  <a:gd name="connsiteX8" fmla="*/ 898969 w 1727431"/>
                  <a:gd name="connsiteY8" fmla="*/ 57390 h 1520832"/>
                  <a:gd name="connsiteX9" fmla="*/ 898969 w 1727431"/>
                  <a:gd name="connsiteY9" fmla="*/ 334495 h 1520832"/>
                  <a:gd name="connsiteX10" fmla="*/ 668991 w 1727431"/>
                  <a:gd name="connsiteY10" fmla="*/ 564473 h 1520832"/>
                  <a:gd name="connsiteX11" fmla="*/ 1531488 w 1727431"/>
                  <a:gd name="connsiteY11" fmla="*/ 564473 h 1520832"/>
                  <a:gd name="connsiteX12" fmla="*/ 1727431 w 1727431"/>
                  <a:gd name="connsiteY12" fmla="*/ 760416 h 1520832"/>
                  <a:gd name="connsiteX13" fmla="*/ 1531488 w 1727431"/>
                  <a:gd name="connsiteY13" fmla="*/ 956359 h 1520832"/>
                  <a:gd name="connsiteX14" fmla="*/ 668992 w 1727431"/>
                  <a:gd name="connsiteY14" fmla="*/ 956359 h 1520832"/>
                  <a:gd name="connsiteX15" fmla="*/ 898969 w 1727431"/>
                  <a:gd name="connsiteY15" fmla="*/ 1186336 h 1520832"/>
                  <a:gd name="connsiteX16" fmla="*/ 898969 w 1727431"/>
                  <a:gd name="connsiteY16" fmla="*/ 1463441 h 1520832"/>
                  <a:gd name="connsiteX17" fmla="*/ 760416 w 1727431"/>
                  <a:gd name="connsiteY17" fmla="*/ 1520832 h 1520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27431" h="1520832">
                    <a:moveTo>
                      <a:pt x="760416" y="1520832"/>
                    </a:moveTo>
                    <a:cubicBezTo>
                      <a:pt x="710270" y="1520832"/>
                      <a:pt x="660124" y="1501701"/>
                      <a:pt x="621863" y="1463441"/>
                    </a:cubicBezTo>
                    <a:lnTo>
                      <a:pt x="57390" y="898969"/>
                    </a:lnTo>
                    <a:cubicBezTo>
                      <a:pt x="19130" y="860708"/>
                      <a:pt x="0" y="810562"/>
                      <a:pt x="0" y="760416"/>
                    </a:cubicBezTo>
                    <a:lnTo>
                      <a:pt x="0" y="760416"/>
                    </a:lnTo>
                    <a:lnTo>
                      <a:pt x="0" y="760415"/>
                    </a:lnTo>
                    <a:cubicBezTo>
                      <a:pt x="0" y="710269"/>
                      <a:pt x="19130" y="660123"/>
                      <a:pt x="57390" y="621863"/>
                    </a:cubicBezTo>
                    <a:lnTo>
                      <a:pt x="621863" y="57390"/>
                    </a:lnTo>
                    <a:cubicBezTo>
                      <a:pt x="698384" y="-19131"/>
                      <a:pt x="822448" y="-19131"/>
                      <a:pt x="898969" y="57390"/>
                    </a:cubicBezTo>
                    <a:cubicBezTo>
                      <a:pt x="975489" y="133910"/>
                      <a:pt x="975489" y="257975"/>
                      <a:pt x="898969" y="334495"/>
                    </a:cubicBezTo>
                    <a:lnTo>
                      <a:pt x="668991" y="564473"/>
                    </a:lnTo>
                    <a:lnTo>
                      <a:pt x="1531488" y="564473"/>
                    </a:lnTo>
                    <a:cubicBezTo>
                      <a:pt x="1639704" y="564473"/>
                      <a:pt x="1727431" y="652200"/>
                      <a:pt x="1727431" y="760416"/>
                    </a:cubicBezTo>
                    <a:cubicBezTo>
                      <a:pt x="1727431" y="868632"/>
                      <a:pt x="1639704" y="956359"/>
                      <a:pt x="1531488" y="956359"/>
                    </a:cubicBezTo>
                    <a:lnTo>
                      <a:pt x="668992" y="956359"/>
                    </a:lnTo>
                    <a:lnTo>
                      <a:pt x="898969" y="1186336"/>
                    </a:lnTo>
                    <a:cubicBezTo>
                      <a:pt x="975489" y="1262856"/>
                      <a:pt x="975489" y="1386921"/>
                      <a:pt x="898969" y="1463441"/>
                    </a:cubicBezTo>
                    <a:cubicBezTo>
                      <a:pt x="860708" y="1501701"/>
                      <a:pt x="810562" y="1520832"/>
                      <a:pt x="760416" y="1520832"/>
                    </a:cubicBezTo>
                    <a:close/>
                  </a:path>
                </a:pathLst>
              </a:custGeom>
              <a:noFill/>
              <a:ln w="2222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29">
                <a:extLst>
                  <a:ext uri="{FF2B5EF4-FFF2-40B4-BE49-F238E27FC236}">
                    <a16:creationId xmlns:a16="http://schemas.microsoft.com/office/drawing/2014/main" id="{165DE1BC-62D2-4B83-AD64-650F20B21C86}"/>
                  </a:ext>
                </a:extLst>
              </p:cNvPr>
              <p:cNvSpPr/>
              <p:nvPr/>
            </p:nvSpPr>
            <p:spPr>
              <a:xfrm>
                <a:off x="6724990" y="3280644"/>
                <a:ext cx="84856" cy="80901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30">
                <a:extLst>
                  <a:ext uri="{FF2B5EF4-FFF2-40B4-BE49-F238E27FC236}">
                    <a16:creationId xmlns:a16="http://schemas.microsoft.com/office/drawing/2014/main" id="{939E666D-E49E-4DBA-A814-0B31A1B1CB52}"/>
                  </a:ext>
                </a:extLst>
              </p:cNvPr>
              <p:cNvSpPr/>
              <p:nvPr/>
            </p:nvSpPr>
            <p:spPr>
              <a:xfrm>
                <a:off x="7690441" y="3280644"/>
                <a:ext cx="84856" cy="80901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文本框 35">
                <a:extLst>
                  <a:ext uri="{FF2B5EF4-FFF2-40B4-BE49-F238E27FC236}">
                    <a16:creationId xmlns:a16="http://schemas.microsoft.com/office/drawing/2014/main" id="{A3D7A563-E04E-46BB-847B-A3AADA1CE47A}"/>
                  </a:ext>
                </a:extLst>
              </p:cNvPr>
              <p:cNvSpPr txBox="1"/>
              <p:nvPr/>
            </p:nvSpPr>
            <p:spPr>
              <a:xfrm>
                <a:off x="7916294" y="3048669"/>
                <a:ext cx="10980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600" b="1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加工</a:t>
                </a:r>
                <a:endParaRPr lang="zh-CN" altLang="en-US" sz="36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FECFE154-8143-4D34-A465-F0A8651442A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10134506" y="2576086"/>
                <a:ext cx="1602831" cy="1490017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222830"/>
              </a:solidFill>
              <a:ln w="38100">
                <a:solidFill>
                  <a:schemeClr val="bg1"/>
                </a:solidFill>
              </a:ln>
              <a:effectLst>
                <a:outerShdw blurRad="127000" dist="635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lt1"/>
                  </a:solidFill>
                  <a:sym typeface="Arial" panose="020B0604020202020204" pitchFamily="34" charset="0"/>
                </a:endParaRPr>
              </a:p>
            </p:txBody>
          </p:sp>
          <p:cxnSp>
            <p:nvCxnSpPr>
              <p:cNvPr id="85" name="直接连接符 26">
                <a:extLst>
                  <a:ext uri="{FF2B5EF4-FFF2-40B4-BE49-F238E27FC236}">
                    <a16:creationId xmlns:a16="http://schemas.microsoft.com/office/drawing/2014/main" id="{D30784A1-C4EE-4B67-B9B2-FA903372B1BD}"/>
                  </a:ext>
                </a:extLst>
              </p:cNvPr>
              <p:cNvCxnSpPr/>
              <p:nvPr/>
            </p:nvCxnSpPr>
            <p:spPr>
              <a:xfrm flipV="1">
                <a:off x="9874678" y="3321094"/>
                <a:ext cx="275113" cy="1"/>
              </a:xfrm>
              <a:prstGeom prst="line">
                <a:avLst/>
              </a:prstGeom>
              <a:ln>
                <a:solidFill>
                  <a:srgbClr val="22283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27">
                <a:extLst>
                  <a:ext uri="{FF2B5EF4-FFF2-40B4-BE49-F238E27FC236}">
                    <a16:creationId xmlns:a16="http://schemas.microsoft.com/office/drawing/2014/main" id="{313D0211-0374-447E-911F-8771746D4EB7}"/>
                  </a:ext>
                </a:extLst>
              </p:cNvPr>
              <p:cNvCxnSpPr/>
              <p:nvPr/>
            </p:nvCxnSpPr>
            <p:spPr>
              <a:xfrm flipV="1">
                <a:off x="9264365" y="3321094"/>
                <a:ext cx="275113" cy="1"/>
              </a:xfrm>
              <a:prstGeom prst="line">
                <a:avLst/>
              </a:prstGeom>
              <a:ln>
                <a:solidFill>
                  <a:srgbClr val="22283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任意多边形 24">
                <a:extLst>
                  <a:ext uri="{FF2B5EF4-FFF2-40B4-BE49-F238E27FC236}">
                    <a16:creationId xmlns:a16="http://schemas.microsoft.com/office/drawing/2014/main" id="{0548D61B-79F1-41B8-AA92-80255144816A}"/>
                  </a:ext>
                </a:extLst>
              </p:cNvPr>
              <p:cNvSpPr/>
              <p:nvPr/>
            </p:nvSpPr>
            <p:spPr>
              <a:xfrm rot="10800000">
                <a:off x="9594456" y="3228724"/>
                <a:ext cx="220094" cy="184741"/>
              </a:xfrm>
              <a:custGeom>
                <a:avLst/>
                <a:gdLst>
                  <a:gd name="connsiteX0" fmla="*/ 760416 w 1727431"/>
                  <a:gd name="connsiteY0" fmla="*/ 1520832 h 1520832"/>
                  <a:gd name="connsiteX1" fmla="*/ 621863 w 1727431"/>
                  <a:gd name="connsiteY1" fmla="*/ 1463441 h 1520832"/>
                  <a:gd name="connsiteX2" fmla="*/ 57390 w 1727431"/>
                  <a:gd name="connsiteY2" fmla="*/ 898969 h 1520832"/>
                  <a:gd name="connsiteX3" fmla="*/ 0 w 1727431"/>
                  <a:gd name="connsiteY3" fmla="*/ 760416 h 1520832"/>
                  <a:gd name="connsiteX4" fmla="*/ 0 w 1727431"/>
                  <a:gd name="connsiteY4" fmla="*/ 760416 h 1520832"/>
                  <a:gd name="connsiteX5" fmla="*/ 0 w 1727431"/>
                  <a:gd name="connsiteY5" fmla="*/ 760415 h 1520832"/>
                  <a:gd name="connsiteX6" fmla="*/ 57390 w 1727431"/>
                  <a:gd name="connsiteY6" fmla="*/ 621863 h 1520832"/>
                  <a:gd name="connsiteX7" fmla="*/ 621863 w 1727431"/>
                  <a:gd name="connsiteY7" fmla="*/ 57390 h 1520832"/>
                  <a:gd name="connsiteX8" fmla="*/ 898969 w 1727431"/>
                  <a:gd name="connsiteY8" fmla="*/ 57390 h 1520832"/>
                  <a:gd name="connsiteX9" fmla="*/ 898969 w 1727431"/>
                  <a:gd name="connsiteY9" fmla="*/ 334495 h 1520832"/>
                  <a:gd name="connsiteX10" fmla="*/ 668991 w 1727431"/>
                  <a:gd name="connsiteY10" fmla="*/ 564473 h 1520832"/>
                  <a:gd name="connsiteX11" fmla="*/ 1531488 w 1727431"/>
                  <a:gd name="connsiteY11" fmla="*/ 564473 h 1520832"/>
                  <a:gd name="connsiteX12" fmla="*/ 1727431 w 1727431"/>
                  <a:gd name="connsiteY12" fmla="*/ 760416 h 1520832"/>
                  <a:gd name="connsiteX13" fmla="*/ 1531488 w 1727431"/>
                  <a:gd name="connsiteY13" fmla="*/ 956359 h 1520832"/>
                  <a:gd name="connsiteX14" fmla="*/ 668992 w 1727431"/>
                  <a:gd name="connsiteY14" fmla="*/ 956359 h 1520832"/>
                  <a:gd name="connsiteX15" fmla="*/ 898969 w 1727431"/>
                  <a:gd name="connsiteY15" fmla="*/ 1186336 h 1520832"/>
                  <a:gd name="connsiteX16" fmla="*/ 898969 w 1727431"/>
                  <a:gd name="connsiteY16" fmla="*/ 1463441 h 1520832"/>
                  <a:gd name="connsiteX17" fmla="*/ 760416 w 1727431"/>
                  <a:gd name="connsiteY17" fmla="*/ 1520832 h 1520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727431" h="1520832">
                    <a:moveTo>
                      <a:pt x="760416" y="1520832"/>
                    </a:moveTo>
                    <a:cubicBezTo>
                      <a:pt x="710270" y="1520832"/>
                      <a:pt x="660124" y="1501701"/>
                      <a:pt x="621863" y="1463441"/>
                    </a:cubicBezTo>
                    <a:lnTo>
                      <a:pt x="57390" y="898969"/>
                    </a:lnTo>
                    <a:cubicBezTo>
                      <a:pt x="19130" y="860708"/>
                      <a:pt x="0" y="810562"/>
                      <a:pt x="0" y="760416"/>
                    </a:cubicBezTo>
                    <a:lnTo>
                      <a:pt x="0" y="760416"/>
                    </a:lnTo>
                    <a:lnTo>
                      <a:pt x="0" y="760415"/>
                    </a:lnTo>
                    <a:cubicBezTo>
                      <a:pt x="0" y="710269"/>
                      <a:pt x="19130" y="660123"/>
                      <a:pt x="57390" y="621863"/>
                    </a:cubicBezTo>
                    <a:lnTo>
                      <a:pt x="621863" y="57390"/>
                    </a:lnTo>
                    <a:cubicBezTo>
                      <a:pt x="698384" y="-19131"/>
                      <a:pt x="822448" y="-19131"/>
                      <a:pt x="898969" y="57390"/>
                    </a:cubicBezTo>
                    <a:cubicBezTo>
                      <a:pt x="975489" y="133910"/>
                      <a:pt x="975489" y="257975"/>
                      <a:pt x="898969" y="334495"/>
                    </a:cubicBezTo>
                    <a:lnTo>
                      <a:pt x="668991" y="564473"/>
                    </a:lnTo>
                    <a:lnTo>
                      <a:pt x="1531488" y="564473"/>
                    </a:lnTo>
                    <a:cubicBezTo>
                      <a:pt x="1639704" y="564473"/>
                      <a:pt x="1727431" y="652200"/>
                      <a:pt x="1727431" y="760416"/>
                    </a:cubicBezTo>
                    <a:cubicBezTo>
                      <a:pt x="1727431" y="868632"/>
                      <a:pt x="1639704" y="956359"/>
                      <a:pt x="1531488" y="956359"/>
                    </a:cubicBezTo>
                    <a:lnTo>
                      <a:pt x="668992" y="956359"/>
                    </a:lnTo>
                    <a:lnTo>
                      <a:pt x="898969" y="1186336"/>
                    </a:lnTo>
                    <a:cubicBezTo>
                      <a:pt x="975489" y="1262856"/>
                      <a:pt x="975489" y="1386921"/>
                      <a:pt x="898969" y="1463441"/>
                    </a:cubicBezTo>
                    <a:cubicBezTo>
                      <a:pt x="860708" y="1501701"/>
                      <a:pt x="810562" y="1520832"/>
                      <a:pt x="760416" y="1520832"/>
                    </a:cubicBezTo>
                    <a:close/>
                  </a:path>
                </a:pathLst>
              </a:custGeom>
              <a:noFill/>
              <a:ln w="2222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29">
                <a:extLst>
                  <a:ext uri="{FF2B5EF4-FFF2-40B4-BE49-F238E27FC236}">
                    <a16:creationId xmlns:a16="http://schemas.microsoft.com/office/drawing/2014/main" id="{2094FE32-CCEE-4EC4-8742-23DA626CEF89}"/>
                  </a:ext>
                </a:extLst>
              </p:cNvPr>
              <p:cNvSpPr/>
              <p:nvPr/>
            </p:nvSpPr>
            <p:spPr>
              <a:xfrm>
                <a:off x="9182175" y="3280644"/>
                <a:ext cx="84856" cy="80901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30">
                <a:extLst>
                  <a:ext uri="{FF2B5EF4-FFF2-40B4-BE49-F238E27FC236}">
                    <a16:creationId xmlns:a16="http://schemas.microsoft.com/office/drawing/2014/main" id="{EADE61D7-0E53-4293-B017-820E07FE2955}"/>
                  </a:ext>
                </a:extLst>
              </p:cNvPr>
              <p:cNvSpPr/>
              <p:nvPr/>
            </p:nvSpPr>
            <p:spPr>
              <a:xfrm>
                <a:off x="10147626" y="3280644"/>
                <a:ext cx="84856" cy="80901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rgbClr val="2228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文本框 35">
                <a:extLst>
                  <a:ext uri="{FF2B5EF4-FFF2-40B4-BE49-F238E27FC236}">
                    <a16:creationId xmlns:a16="http://schemas.microsoft.com/office/drawing/2014/main" id="{EB49667F-AC35-4896-ABAE-A8382916ACA7}"/>
                  </a:ext>
                </a:extLst>
              </p:cNvPr>
              <p:cNvSpPr txBox="1"/>
              <p:nvPr/>
            </p:nvSpPr>
            <p:spPr>
              <a:xfrm>
                <a:off x="10373479" y="3048669"/>
                <a:ext cx="109806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600" b="1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製成</a:t>
                </a:r>
                <a:endParaRPr lang="zh-CN" altLang="en-US" sz="36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7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C940B5B-CA3C-451E-83AF-5202DB629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505"/>
            <a:ext cx="12311016" cy="703150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2ED531A-08C9-4173-940E-675F5CEA7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773" y="-368368"/>
            <a:ext cx="13368548" cy="7596482"/>
          </a:xfrm>
          <a:prstGeom prst="rect">
            <a:avLst/>
          </a:prstGeom>
        </p:spPr>
      </p:pic>
      <p:sp>
        <p:nvSpPr>
          <p:cNvPr id="4" name="Freeform 6">
            <a:extLst>
              <a:ext uri="{FF2B5EF4-FFF2-40B4-BE49-F238E27FC236}">
                <a16:creationId xmlns:a16="http://schemas.microsoft.com/office/drawing/2014/main" id="{1BC3A76B-EB26-4186-8371-6BD5ED915137}"/>
              </a:ext>
            </a:extLst>
          </p:cNvPr>
          <p:cNvSpPr>
            <a:spLocks noEditPoints="1"/>
          </p:cNvSpPr>
          <p:nvPr/>
        </p:nvSpPr>
        <p:spPr bwMode="auto">
          <a:xfrm>
            <a:off x="3176" y="-38100"/>
            <a:ext cx="2411413" cy="2803526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2D2725C-92C9-4C55-83B9-2A2532E2B61B}"/>
              </a:ext>
            </a:extLst>
          </p:cNvPr>
          <p:cNvSpPr/>
          <p:nvPr/>
        </p:nvSpPr>
        <p:spPr>
          <a:xfrm>
            <a:off x="0" y="1863398"/>
            <a:ext cx="12311016" cy="2800591"/>
          </a:xfrm>
          <a:prstGeom prst="rect">
            <a:avLst/>
          </a:prstGeom>
          <a:solidFill>
            <a:srgbClr val="3C5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01D4FAA-C34D-4E20-AA75-C29CF2B8E7C5}"/>
              </a:ext>
            </a:extLst>
          </p:cNvPr>
          <p:cNvSpPr>
            <a:spLocks noEditPoints="1"/>
          </p:cNvSpPr>
          <p:nvPr/>
        </p:nvSpPr>
        <p:spPr bwMode="auto">
          <a:xfrm>
            <a:off x="703121" y="2276389"/>
            <a:ext cx="1711468" cy="1989765"/>
          </a:xfrm>
          <a:custGeom>
            <a:avLst/>
            <a:gdLst>
              <a:gd name="T0" fmla="*/ 771 w 1519"/>
              <a:gd name="T1" fmla="*/ 1673 h 1766"/>
              <a:gd name="T2" fmla="*/ 70 w 1519"/>
              <a:gd name="T3" fmla="*/ 1278 h 1766"/>
              <a:gd name="T4" fmla="*/ 70 w 1519"/>
              <a:gd name="T5" fmla="*/ 488 h 1766"/>
              <a:gd name="T6" fmla="*/ 771 w 1519"/>
              <a:gd name="T7" fmla="*/ 93 h 1766"/>
              <a:gd name="T8" fmla="*/ 1449 w 1519"/>
              <a:gd name="T9" fmla="*/ 488 h 1766"/>
              <a:gd name="T10" fmla="*/ 1449 w 1519"/>
              <a:gd name="T11" fmla="*/ 1278 h 1766"/>
              <a:gd name="T12" fmla="*/ 771 w 1519"/>
              <a:gd name="T13" fmla="*/ 1673 h 1766"/>
              <a:gd name="T14" fmla="*/ 771 w 1519"/>
              <a:gd name="T15" fmla="*/ 0 h 1766"/>
              <a:gd name="T16" fmla="*/ 0 w 1519"/>
              <a:gd name="T17" fmla="*/ 441 h 1766"/>
              <a:gd name="T18" fmla="*/ 0 w 1519"/>
              <a:gd name="T19" fmla="*/ 1325 h 1766"/>
              <a:gd name="T20" fmla="*/ 771 w 1519"/>
              <a:gd name="T21" fmla="*/ 1766 h 1766"/>
              <a:gd name="T22" fmla="*/ 1519 w 1519"/>
              <a:gd name="T23" fmla="*/ 1325 h 1766"/>
              <a:gd name="T24" fmla="*/ 1519 w 1519"/>
              <a:gd name="T25" fmla="*/ 441 h 1766"/>
              <a:gd name="T26" fmla="*/ 771 w 1519"/>
              <a:gd name="T27" fmla="*/ 0 h 1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19" h="1766">
                <a:moveTo>
                  <a:pt x="771" y="1673"/>
                </a:moveTo>
                <a:lnTo>
                  <a:pt x="70" y="1278"/>
                </a:lnTo>
                <a:lnTo>
                  <a:pt x="70" y="488"/>
                </a:lnTo>
                <a:lnTo>
                  <a:pt x="771" y="93"/>
                </a:lnTo>
                <a:lnTo>
                  <a:pt x="1449" y="488"/>
                </a:lnTo>
                <a:lnTo>
                  <a:pt x="1449" y="1278"/>
                </a:lnTo>
                <a:lnTo>
                  <a:pt x="771" y="1673"/>
                </a:lnTo>
                <a:close/>
                <a:moveTo>
                  <a:pt x="771" y="0"/>
                </a:moveTo>
                <a:lnTo>
                  <a:pt x="0" y="441"/>
                </a:lnTo>
                <a:lnTo>
                  <a:pt x="0" y="1325"/>
                </a:lnTo>
                <a:lnTo>
                  <a:pt x="771" y="1766"/>
                </a:lnTo>
                <a:lnTo>
                  <a:pt x="1519" y="1325"/>
                </a:lnTo>
                <a:lnTo>
                  <a:pt x="1519" y="441"/>
                </a:lnTo>
                <a:lnTo>
                  <a:pt x="77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11D45E5-3AAF-4C3E-80F5-3CC40986B13D}"/>
              </a:ext>
            </a:extLst>
          </p:cNvPr>
          <p:cNvCxnSpPr/>
          <p:nvPr/>
        </p:nvCxnSpPr>
        <p:spPr>
          <a:xfrm>
            <a:off x="-31068" y="4470400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98AC6F5-3D34-4A1A-AA1E-477A3F2ACDAF}"/>
              </a:ext>
            </a:extLst>
          </p:cNvPr>
          <p:cNvCxnSpPr/>
          <p:nvPr/>
        </p:nvCxnSpPr>
        <p:spPr>
          <a:xfrm>
            <a:off x="7535184" y="2061029"/>
            <a:ext cx="48913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DD445BD4-0A62-4A4F-B92E-6E89C6158C33}"/>
              </a:ext>
            </a:extLst>
          </p:cNvPr>
          <p:cNvSpPr/>
          <p:nvPr/>
        </p:nvSpPr>
        <p:spPr>
          <a:xfrm>
            <a:off x="1140755" y="2516184"/>
            <a:ext cx="75052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Impact" panose="020B0806030902050204" pitchFamily="34" charset="0"/>
              </a:rPr>
              <a:t>2</a:t>
            </a:r>
            <a:endParaRPr lang="zh-CN" altLang="en-US" sz="88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A30D5FD-7AEF-44F7-80EA-64ACBBA30FB3}"/>
              </a:ext>
            </a:extLst>
          </p:cNvPr>
          <p:cNvSpPr txBox="1"/>
          <p:nvPr/>
        </p:nvSpPr>
        <p:spPr>
          <a:xfrm>
            <a:off x="585175" y="3597863"/>
            <a:ext cx="1947360" cy="461665"/>
          </a:xfrm>
          <a:prstGeom prst="rect">
            <a:avLst/>
          </a:prstGeom>
          <a:solidFill>
            <a:srgbClr val="303C41"/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</a:rPr>
              <a:t>PART TWO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0F14A79-86E6-4F71-A954-0838D8BCAFF6}"/>
              </a:ext>
            </a:extLst>
          </p:cNvPr>
          <p:cNvSpPr txBox="1"/>
          <p:nvPr/>
        </p:nvSpPr>
        <p:spPr>
          <a:xfrm>
            <a:off x="4688424" y="2597209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實習內容</a:t>
            </a:r>
            <a:endParaRPr lang="zh-CN" altLang="en-US" sz="4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3518A76-3D00-4EEC-90D9-A435B33C4F14}"/>
              </a:ext>
            </a:extLst>
          </p:cNvPr>
          <p:cNvSpPr txBox="1"/>
          <p:nvPr/>
        </p:nvSpPr>
        <p:spPr>
          <a:xfrm>
            <a:off x="4349349" y="3385266"/>
            <a:ext cx="335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LIAN CHANG CO.,LTD</a:t>
            </a:r>
          </a:p>
        </p:txBody>
      </p:sp>
    </p:spTree>
    <p:extLst>
      <p:ext uri="{BB962C8B-B14F-4D97-AF65-F5344CB8AC3E}">
        <p14:creationId xmlns:p14="http://schemas.microsoft.com/office/powerpoint/2010/main" val="32057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1A5391B-B46C-4D50-BBAB-A2B7856893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/>
          <a:stretch/>
        </p:blipFill>
        <p:spPr>
          <a:xfrm>
            <a:off x="511438" y="1616444"/>
            <a:ext cx="6365702" cy="4086225"/>
          </a:xfrm>
          <a:prstGeom prst="rect">
            <a:avLst/>
          </a:prstGeom>
          <a:effectLst/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9CA5BE-ACFB-437D-A345-404139DE90EB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品檢部門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7CA36E-57D4-4908-8BBA-DCBDF78DCD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910" y="3296551"/>
            <a:ext cx="3566788" cy="3342374"/>
          </a:xfrm>
          <a:prstGeom prst="flowChartConnector">
            <a:avLst/>
          </a:prstGeom>
          <a:ln w="38100" cmpd="sng">
            <a:noFill/>
            <a:prstDash val="solid"/>
          </a:ln>
          <a:effectLst/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8B265A-2F67-476B-85DA-4C84C76A42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063" y="-133350"/>
            <a:ext cx="4403462" cy="4265977"/>
          </a:xfrm>
          <a:prstGeom prst="flowChartConnector">
            <a:avLst/>
          </a:prstGeom>
          <a:ln w="57150" cmpd="thinThick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1E4D35C-8434-42D2-A20C-4D3AC736F0C2}"/>
              </a:ext>
            </a:extLst>
          </p:cNvPr>
          <p:cNvSpPr txBox="1"/>
          <p:nvPr/>
        </p:nvSpPr>
        <p:spPr>
          <a:xfrm>
            <a:off x="11233522" y="2439956"/>
            <a:ext cx="894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抽紗</a:t>
            </a:r>
          </a:p>
        </p:txBody>
      </p:sp>
    </p:spTree>
    <p:extLst>
      <p:ext uri="{BB962C8B-B14F-4D97-AF65-F5344CB8AC3E}">
        <p14:creationId xmlns:p14="http://schemas.microsoft.com/office/powerpoint/2010/main" val="19358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EF598EA9-D791-47DD-B7E8-00E02969EBE9}"/>
              </a:ext>
            </a:extLst>
          </p:cNvPr>
          <p:cNvSpPr txBox="1"/>
          <p:nvPr/>
        </p:nvSpPr>
        <p:spPr>
          <a:xfrm>
            <a:off x="5388113" y="20746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rgbClr val="2228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練習捲布</a:t>
            </a:r>
            <a:endParaRPr lang="zh-CN" altLang="en-US" sz="2400" b="1" dirty="0">
              <a:solidFill>
                <a:srgbClr val="22283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BD19C7C-0098-4BF7-97F8-4E319C6C3247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品檢部門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61954454-2E1C-4721-8EFE-44E982B9AC6B}"/>
              </a:ext>
            </a:extLst>
          </p:cNvPr>
          <p:cNvGrpSpPr/>
          <p:nvPr/>
        </p:nvGrpSpPr>
        <p:grpSpPr>
          <a:xfrm>
            <a:off x="3127828" y="921835"/>
            <a:ext cx="5936343" cy="5550142"/>
            <a:chOff x="777240" y="1185793"/>
            <a:chExt cx="5936343" cy="5550142"/>
          </a:xfrm>
        </p:grpSpPr>
        <p:pic>
          <p:nvPicPr>
            <p:cNvPr id="22" name="圖片 21" descr="一張含有 個人, 室內, 地板, 男人 的圖片&#10;&#10;自動產生的描述">
              <a:extLst>
                <a:ext uri="{FF2B5EF4-FFF2-40B4-BE49-F238E27FC236}">
                  <a16:creationId xmlns:a16="http://schemas.microsoft.com/office/drawing/2014/main" id="{490B673F-10CB-457F-BDC6-C4087E63B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240" y="1185793"/>
              <a:ext cx="5936343" cy="3339193"/>
            </a:xfrm>
            <a:prstGeom prst="rect">
              <a:avLst/>
            </a:prstGeom>
          </p:spPr>
        </p:pic>
        <p:pic>
          <p:nvPicPr>
            <p:cNvPr id="23" name="內容版面配置區 4" descr="一張含有 室內, 個人 的圖片&#10;&#10;自動產生的描述">
              <a:extLst>
                <a:ext uri="{FF2B5EF4-FFF2-40B4-BE49-F238E27FC236}">
                  <a16:creationId xmlns:a16="http://schemas.microsoft.com/office/drawing/2014/main" id="{E2BE2F9F-6C8F-464C-A157-381D86AD93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261" b="17261"/>
            <a:stretch/>
          </p:blipFill>
          <p:spPr>
            <a:xfrm>
              <a:off x="4701577" y="4675348"/>
              <a:ext cx="2012005" cy="2060587"/>
            </a:xfrm>
            <a:prstGeom prst="rect">
              <a:avLst/>
            </a:prstGeom>
          </p:spPr>
        </p:pic>
        <p:pic>
          <p:nvPicPr>
            <p:cNvPr id="24" name="圖片 23" descr="一張含有 室內 的圖片&#10;&#10;自動產生的描述">
              <a:extLst>
                <a:ext uri="{FF2B5EF4-FFF2-40B4-BE49-F238E27FC236}">
                  <a16:creationId xmlns:a16="http://schemas.microsoft.com/office/drawing/2014/main" id="{83982D4B-6E57-41D9-A07A-1E68E4300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240" y="4675348"/>
              <a:ext cx="3774440" cy="20215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213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CDFFEA5E-0023-4EDF-9FE3-26EBC0B927A6}"/>
              </a:ext>
            </a:extLst>
          </p:cNvPr>
          <p:cNvSpPr/>
          <p:nvPr/>
        </p:nvSpPr>
        <p:spPr>
          <a:xfrm>
            <a:off x="20320" y="330662"/>
            <a:ext cx="1108364" cy="338466"/>
          </a:xfrm>
          <a:prstGeom prst="rect">
            <a:avLst/>
          </a:prstGeom>
          <a:solidFill>
            <a:srgbClr val="2228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實驗室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CAE9014-0228-41CB-9B19-DBE5768E065C}"/>
              </a:ext>
            </a:extLst>
          </p:cNvPr>
          <p:cNvGrpSpPr/>
          <p:nvPr/>
        </p:nvGrpSpPr>
        <p:grpSpPr>
          <a:xfrm>
            <a:off x="786842" y="1545403"/>
            <a:ext cx="10618316" cy="3767194"/>
            <a:chOff x="716062" y="1154601"/>
            <a:chExt cx="10618316" cy="376719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2764564-14AB-4C7E-A757-9C66B4835D7D}"/>
                </a:ext>
              </a:extLst>
            </p:cNvPr>
            <p:cNvSpPr/>
            <p:nvPr/>
          </p:nvSpPr>
          <p:spPr>
            <a:xfrm>
              <a:off x="8310666" y="1154601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zh-TW" altLang="en-US" sz="2400" b="1" dirty="0">
                  <a:solidFill>
                    <a:srgbClr val="303C4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拉力測試</a:t>
              </a:r>
              <a:endParaRPr lang="zh-CN" altLang="en-US" sz="2400" b="1" dirty="0">
                <a:solidFill>
                  <a:srgbClr val="303C41"/>
                </a:solidFill>
                <a:latin typeface="等线"/>
              </a:endParaRPr>
            </a:p>
          </p:txBody>
        </p:sp>
        <p:pic>
          <p:nvPicPr>
            <p:cNvPr id="13" name="內容版面配置區 4" descr="一張含有 牆, 室內, 廁所, 浴室 的圖片&#10;&#10;自動產生的描述">
              <a:extLst>
                <a:ext uri="{FF2B5EF4-FFF2-40B4-BE49-F238E27FC236}">
                  <a16:creationId xmlns:a16="http://schemas.microsoft.com/office/drawing/2014/main" id="{0121ADBE-DBC6-4E6D-9E32-CF49D9D8C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962"/>
            <a:stretch/>
          </p:blipFill>
          <p:spPr>
            <a:xfrm>
              <a:off x="6702726" y="1746069"/>
              <a:ext cx="4631652" cy="3175726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1" name="圖片 10" descr="一張含有 室內, 地板, 冰箱, 個人 的圖片&#10;&#10;自動產生的描述">
              <a:extLst>
                <a:ext uri="{FF2B5EF4-FFF2-40B4-BE49-F238E27FC236}">
                  <a16:creationId xmlns:a16="http://schemas.microsoft.com/office/drawing/2014/main" id="{F7F93859-8FB4-4C88-8788-9C4388C57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062" y="1746069"/>
              <a:ext cx="4773214" cy="3175726"/>
            </a:xfrm>
            <a:prstGeom prst="rect">
              <a:avLst/>
            </a:prstGeom>
            <a:effectLst>
              <a:softEdge rad="127000"/>
            </a:effectLst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9CFB303-49F1-4494-A784-020C0F147B47}"/>
                </a:ext>
              </a:extLst>
            </p:cNvPr>
            <p:cNvSpPr/>
            <p:nvPr/>
          </p:nvSpPr>
          <p:spPr>
            <a:xfrm>
              <a:off x="2394783" y="1154601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zh-TW" altLang="en-US" sz="2400" b="1" dirty="0">
                  <a:solidFill>
                    <a:srgbClr val="303C4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貼防水條</a:t>
              </a:r>
              <a:endParaRPr lang="zh-CN" altLang="en-US" sz="2400" b="1" dirty="0">
                <a:solidFill>
                  <a:srgbClr val="303C41"/>
                </a:solidFill>
                <a:latin typeface="等线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236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255</Words>
  <Application>Microsoft Office PowerPoint</Application>
  <PresentationFormat>寬螢幕</PresentationFormat>
  <Paragraphs>123</Paragraphs>
  <Slides>21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0" baseType="lpstr">
      <vt:lpstr>等线</vt:lpstr>
      <vt:lpstr>Microsoft YaHei</vt:lpstr>
      <vt:lpstr>Microsoft YaHei</vt:lpstr>
      <vt:lpstr>微软雅黑 Light</vt:lpstr>
      <vt:lpstr>Arial</vt:lpstr>
      <vt:lpstr>Calibri</vt:lpstr>
      <vt:lpstr>Impact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陳茹茵</dc:creator>
  <cp:lastModifiedBy>陳茹茵</cp:lastModifiedBy>
  <cp:revision>24</cp:revision>
  <dcterms:created xsi:type="dcterms:W3CDTF">2019-08-22T09:12:50Z</dcterms:created>
  <dcterms:modified xsi:type="dcterms:W3CDTF">2019-09-09T13:46:38Z</dcterms:modified>
</cp:coreProperties>
</file>