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7" r:id="rId9"/>
    <p:sldId id="266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246" y="109363"/>
            <a:ext cx="2389632" cy="15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0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19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2011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4719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912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75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2544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979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312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1651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7621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2200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7877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382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094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5874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52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BB1463C-19DE-4F2D-9681-06C7C22CAC40}" type="datetimeFigureOut">
              <a:rPr lang="zh-TW" altLang="en-US" smtClean="0"/>
              <a:t>2017/10/19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87EF3CF-D0F9-466C-BFF5-500423BC22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032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11" Type="http://schemas.openxmlformats.org/officeDocument/2006/relationships/image" Target="../media/image12.jpeg"/><Relationship Id="rId5" Type="http://schemas.microsoft.com/office/2007/relationships/hdphoto" Target="../media/hdphoto2.wdp"/><Relationship Id="rId10" Type="http://schemas.openxmlformats.org/officeDocument/2006/relationships/image" Target="../media/image11.jpg"/><Relationship Id="rId4" Type="http://schemas.openxmlformats.org/officeDocument/2006/relationships/image" Target="../media/image7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.jpg"/><Relationship Id="rId4" Type="http://schemas.openxmlformats.org/officeDocument/2006/relationships/image" Target="../media/image19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95338" y="1861283"/>
            <a:ext cx="9144000" cy="1127371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維盛發企業有限公司</a:t>
            </a:r>
            <a:endParaRPr lang="zh-TW" altLang="en-US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386883" y="4378819"/>
            <a:ext cx="9144000" cy="194471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貿四</a:t>
            </a:r>
            <a:endParaRPr lang="en-US" altLang="zh-TW" sz="360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600" smtClean="0">
                <a:latin typeface="標楷體" panose="03000509000000000000" pitchFamily="65" charset="-120"/>
                <a:ea typeface="標楷體" panose="03000509000000000000" pitchFamily="65" charset="-120"/>
              </a:rPr>
              <a:t>洪嘉穗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730578" y="3002288"/>
            <a:ext cx="5653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dirty="0" smtClean="0"/>
              <a:t>WEI</a:t>
            </a:r>
            <a:r>
              <a:rPr lang="zh-TW" altLang="en-US" sz="3600" b="1" dirty="0" smtClean="0"/>
              <a:t> </a:t>
            </a:r>
            <a:r>
              <a:rPr lang="en-US" altLang="zh-TW" sz="3600" b="1" dirty="0" smtClean="0"/>
              <a:t>SHEN</a:t>
            </a:r>
            <a:r>
              <a:rPr lang="zh-TW" altLang="en-US" sz="3600" b="1" dirty="0" smtClean="0"/>
              <a:t> </a:t>
            </a:r>
            <a:r>
              <a:rPr lang="en-US" altLang="zh-TW" sz="3600" b="1" dirty="0" smtClean="0"/>
              <a:t>FAR</a:t>
            </a:r>
            <a:r>
              <a:rPr lang="zh-TW" altLang="en-US" sz="3600" b="1" dirty="0" smtClean="0"/>
              <a:t> </a:t>
            </a:r>
            <a:r>
              <a:rPr lang="en-US" altLang="zh-TW" sz="3600" b="1" dirty="0" smtClean="0"/>
              <a:t>CO., LTD.</a:t>
            </a:r>
            <a:endParaRPr lang="zh-TW" altLang="en-US" sz="3600" b="1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246" y="109363"/>
            <a:ext cx="2389632" cy="15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9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1429555" y="2498498"/>
            <a:ext cx="2691685" cy="2833352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 smtClean="0">
                <a:solidFill>
                  <a:srgbClr val="59595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公司介紹</a:t>
            </a:r>
            <a:endParaRPr lang="zh-TW" altLang="en-US" sz="5400" dirty="0">
              <a:solidFill>
                <a:srgbClr val="59595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5139475" y="2498650"/>
            <a:ext cx="2767348" cy="2833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>
                <a:solidFill>
                  <a:srgbClr val="59595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工作內容</a:t>
            </a:r>
          </a:p>
        </p:txBody>
      </p:sp>
      <p:sp>
        <p:nvSpPr>
          <p:cNvPr id="6" name="橢圓 5"/>
          <p:cNvSpPr/>
          <p:nvPr/>
        </p:nvSpPr>
        <p:spPr>
          <a:xfrm>
            <a:off x="8925059" y="2498650"/>
            <a:ext cx="2739980" cy="2833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>
                <a:solidFill>
                  <a:srgbClr val="59595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心得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3495540" y="940159"/>
            <a:ext cx="5429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dirty="0" smtClean="0">
                <a:solidFill>
                  <a:srgbClr val="595959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CONTENT</a:t>
            </a:r>
            <a:endParaRPr lang="zh-TW" altLang="en-US" sz="6000" dirty="0">
              <a:solidFill>
                <a:srgbClr val="595959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246" y="109363"/>
            <a:ext cx="2389632" cy="153924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548943" y="1339402"/>
            <a:ext cx="1893194" cy="10303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7906823" y="1339402"/>
            <a:ext cx="1893194" cy="10303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712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34896" cy="6858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181" y="91855"/>
            <a:ext cx="2389632" cy="1539240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2322" y="1815921"/>
            <a:ext cx="4812492" cy="5042079"/>
          </a:xfrm>
          <a:prstGeom prst="rect">
            <a:avLst/>
          </a:prstGeom>
        </p:spPr>
      </p:pic>
      <p:pic>
        <p:nvPicPr>
          <p:cNvPr id="1028" name="Picture 4" descr="相關圖片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683" y="1631095"/>
            <a:ext cx="1480842" cy="148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43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圓形箭號 28"/>
          <p:cNvSpPr/>
          <p:nvPr/>
        </p:nvSpPr>
        <p:spPr>
          <a:xfrm>
            <a:off x="1239067" y="262128"/>
            <a:ext cx="9538133" cy="6383850"/>
          </a:xfrm>
          <a:prstGeom prst="circularArrow">
            <a:avLst>
              <a:gd name="adj1" fmla="val 5544"/>
              <a:gd name="adj2" fmla="val 1347085"/>
              <a:gd name="adj3" fmla="val 13767645"/>
              <a:gd name="adj4" fmla="val 15482117"/>
              <a:gd name="adj5" fmla="val 5757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422" y="4781764"/>
            <a:ext cx="2164701" cy="1966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橢圓 8"/>
          <p:cNvSpPr/>
          <p:nvPr/>
        </p:nvSpPr>
        <p:spPr>
          <a:xfrm>
            <a:off x="4256606" y="1961646"/>
            <a:ext cx="3503054" cy="2930591"/>
          </a:xfrm>
          <a:prstGeom prst="ellipse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Picture 2" descr="http://www.wsf.tw/upload/20160902095909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39" y="159539"/>
            <a:ext cx="2275200" cy="2353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454" y="2698957"/>
            <a:ext cx="2389632" cy="153924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24" y="1115303"/>
            <a:ext cx="1904131" cy="1802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578" y="3805267"/>
            <a:ext cx="1949828" cy="1844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211" y="133168"/>
            <a:ext cx="2185912" cy="2183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6" y="4574903"/>
            <a:ext cx="2275200" cy="215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23" y="3767786"/>
            <a:ext cx="1904131" cy="1881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108" y="1149603"/>
            <a:ext cx="1977106" cy="1768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文字方塊 29"/>
          <p:cNvSpPr txBox="1"/>
          <p:nvPr/>
        </p:nvSpPr>
        <p:spPr>
          <a:xfrm>
            <a:off x="2571765" y="82336"/>
            <a:ext cx="2208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米果系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列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7150034" y="6158990"/>
            <a:ext cx="2692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3200" b="1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夾心海苔系列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2649696" y="6186772"/>
            <a:ext cx="2965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3200" b="1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黑芝麻糕系列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10275215" y="2497151"/>
            <a:ext cx="19167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3200" b="1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養生茶包系列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4913348" y="5040072"/>
            <a:ext cx="24769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Since 1996</a:t>
            </a:r>
            <a:endParaRPr lang="zh-TW" altLang="en-US" sz="3600" dirty="0">
              <a:latin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315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52" y="180304"/>
            <a:ext cx="9848046" cy="6278452"/>
          </a:xfrm>
          <a:prstGeom prst="rect">
            <a:avLst/>
          </a:prstGeom>
        </p:spPr>
      </p:pic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02" y="90153"/>
            <a:ext cx="5434884" cy="6658377"/>
          </a:xfrm>
        </p:spPr>
      </p:pic>
      <p:pic>
        <p:nvPicPr>
          <p:cNvPr id="5122" name="Picture 2" descr="http://www.wsf.tw/upload/images/%E7%94%9F%E7%94%A2%E6%B5%81%E7%A8%8B%E5%9C%96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967" y="90152"/>
            <a:ext cx="6054367" cy="665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82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橢圓 4"/>
          <p:cNvSpPr/>
          <p:nvPr/>
        </p:nvSpPr>
        <p:spPr>
          <a:xfrm>
            <a:off x="5082104" y="1674024"/>
            <a:ext cx="2920240" cy="2936611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061" y="5018958"/>
            <a:ext cx="7526160" cy="1839042"/>
          </a:xfrm>
          <a:prstGeom prst="rect">
            <a:avLst/>
          </a:prstGeom>
        </p:spPr>
      </p:pic>
      <p:grpSp>
        <p:nvGrpSpPr>
          <p:cNvPr id="14" name="群組 13"/>
          <p:cNvGrpSpPr/>
          <p:nvPr/>
        </p:nvGrpSpPr>
        <p:grpSpPr>
          <a:xfrm>
            <a:off x="8526495" y="1544844"/>
            <a:ext cx="2973433" cy="3065792"/>
            <a:chOff x="8305969" y="1390916"/>
            <a:chExt cx="3193960" cy="3219719"/>
          </a:xfrm>
        </p:grpSpPr>
        <p:sp>
          <p:nvSpPr>
            <p:cNvPr id="6" name="橢圓 5"/>
            <p:cNvSpPr/>
            <p:nvPr/>
          </p:nvSpPr>
          <p:spPr>
            <a:xfrm>
              <a:off x="8305969" y="1390916"/>
              <a:ext cx="3193960" cy="321971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172" name="Picture 4" descr="相關圖片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06" b="12071"/>
            <a:stretch/>
          </p:blipFill>
          <p:spPr bwMode="auto">
            <a:xfrm>
              <a:off x="8917171" y="2317768"/>
              <a:ext cx="2012227" cy="1551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874" y="21759"/>
            <a:ext cx="1950396" cy="1256314"/>
          </a:xfrm>
          <a:prstGeom prst="rect">
            <a:avLst/>
          </a:prstGeom>
        </p:spPr>
      </p:pic>
      <p:grpSp>
        <p:nvGrpSpPr>
          <p:cNvPr id="15" name="群組 14"/>
          <p:cNvGrpSpPr/>
          <p:nvPr/>
        </p:nvGrpSpPr>
        <p:grpSpPr>
          <a:xfrm>
            <a:off x="1108341" y="1106529"/>
            <a:ext cx="3498285" cy="3522914"/>
            <a:chOff x="1108341" y="1106529"/>
            <a:chExt cx="3498285" cy="3522914"/>
          </a:xfrm>
        </p:grpSpPr>
        <p:grpSp>
          <p:nvGrpSpPr>
            <p:cNvPr id="11" name="群組 10"/>
            <p:cNvGrpSpPr/>
            <p:nvPr/>
          </p:nvGrpSpPr>
          <p:grpSpPr>
            <a:xfrm>
              <a:off x="1108341" y="1409724"/>
              <a:ext cx="3236209" cy="3219719"/>
              <a:chOff x="639892" y="1773479"/>
              <a:chExt cx="3236209" cy="3219719"/>
            </a:xfrm>
          </p:grpSpPr>
          <p:sp>
            <p:nvSpPr>
              <p:cNvPr id="4" name="橢圓 3"/>
              <p:cNvSpPr/>
              <p:nvPr/>
            </p:nvSpPr>
            <p:spPr>
              <a:xfrm>
                <a:off x="682141" y="1773479"/>
                <a:ext cx="3193960" cy="321971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3279" b="98361" l="9455" r="894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9892" y="1988619"/>
                <a:ext cx="3089702" cy="2750802"/>
              </a:xfrm>
              <a:prstGeom prst="rect">
                <a:avLst/>
              </a:prstGeom>
            </p:spPr>
          </p:pic>
        </p:grpSp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9270" y="1106529"/>
              <a:ext cx="1307356" cy="1307356"/>
            </a:xfrm>
            <a:prstGeom prst="rect">
              <a:avLst/>
            </a:prstGeom>
          </p:spPr>
        </p:pic>
      </p:grpSp>
      <p:pic>
        <p:nvPicPr>
          <p:cNvPr id="7176" name="Picture 8" descr="「alibaba」的圖片搜尋結果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626" y="4750142"/>
            <a:ext cx="1331777" cy="133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11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2986046" y="854975"/>
            <a:ext cx="7385910" cy="5706207"/>
            <a:chOff x="2986046" y="854975"/>
            <a:chExt cx="7385910" cy="5706207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0387" y="2381519"/>
              <a:ext cx="4179663" cy="4179663"/>
            </a:xfrm>
            <a:prstGeom prst="rect">
              <a:avLst/>
            </a:prstGeom>
          </p:spPr>
        </p:pic>
        <p:grpSp>
          <p:nvGrpSpPr>
            <p:cNvPr id="10" name="群組 9"/>
            <p:cNvGrpSpPr/>
            <p:nvPr/>
          </p:nvGrpSpPr>
          <p:grpSpPr>
            <a:xfrm>
              <a:off x="2986046" y="854975"/>
              <a:ext cx="7385910" cy="3616375"/>
              <a:chOff x="3081854" y="1143386"/>
              <a:chExt cx="7385910" cy="3616375"/>
            </a:xfrm>
          </p:grpSpPr>
          <p:sp>
            <p:nvSpPr>
              <p:cNvPr id="9" name="文字方塊 8"/>
              <p:cNvSpPr txBox="1"/>
              <p:nvPr/>
            </p:nvSpPr>
            <p:spPr>
              <a:xfrm>
                <a:off x="4850233" y="1143386"/>
                <a:ext cx="1627369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TW"/>
                </a:defPPr>
                <a:lvl1pPr>
                  <a:defRPr sz="8800"/>
                </a:lvl1pPr>
              </a:lstStyle>
              <a:p>
                <a:r>
                  <a:rPr lang="en-US" altLang="zh-TW" dirty="0"/>
                  <a:t>???</a:t>
                </a:r>
                <a:endParaRPr lang="zh-TW" altLang="en-US" dirty="0"/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3081854" y="2589936"/>
                <a:ext cx="1627369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800" dirty="0" smtClean="0"/>
                  <a:t>???</a:t>
                </a:r>
                <a:endParaRPr lang="zh-TW" altLang="en-US" sz="8800" dirty="0"/>
              </a:p>
            </p:txBody>
          </p:sp>
          <p:sp>
            <p:nvSpPr>
              <p:cNvPr id="12" name="文字方塊 11"/>
              <p:cNvSpPr txBox="1"/>
              <p:nvPr/>
            </p:nvSpPr>
            <p:spPr>
              <a:xfrm>
                <a:off x="7983706" y="1343200"/>
                <a:ext cx="1627369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TW"/>
                </a:defPPr>
                <a:lvl1pPr>
                  <a:defRPr sz="8800"/>
                </a:lvl1pPr>
              </a:lstStyle>
              <a:p>
                <a:r>
                  <a:rPr lang="en-US" altLang="zh-TW" dirty="0"/>
                  <a:t>???</a:t>
                </a:r>
                <a:endParaRPr lang="zh-TW" altLang="en-US" dirty="0"/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>
                <a:off x="8840395" y="3313211"/>
                <a:ext cx="1627369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TW"/>
                </a:defPPr>
                <a:lvl1pPr>
                  <a:defRPr sz="8800"/>
                </a:lvl1pPr>
              </a:lstStyle>
              <a:p>
                <a:r>
                  <a:rPr lang="en-US" altLang="zh-TW" dirty="0"/>
                  <a:t>???</a:t>
                </a:r>
                <a:endParaRPr lang="zh-TW" altLang="en-US" dirty="0"/>
              </a:p>
            </p:txBody>
          </p:sp>
        </p:grpSp>
      </p:grpSp>
      <p:pic>
        <p:nvPicPr>
          <p:cNvPr id="15" name="圖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874" y="21759"/>
            <a:ext cx="1950396" cy="125631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74" y="1578250"/>
            <a:ext cx="4805965" cy="4827420"/>
          </a:xfrm>
          <a:prstGeom prst="rect">
            <a:avLst/>
          </a:prstGeom>
          <a:noFill/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004" y="1621476"/>
            <a:ext cx="4666317" cy="478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3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409" y="489396"/>
            <a:ext cx="8371267" cy="4829577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735013" y="5525037"/>
            <a:ext cx="20313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dirty="0">
                <a:latin typeface="標楷體" panose="03000509000000000000" pitchFamily="65" charset="-120"/>
                <a:ea typeface="標楷體" panose="03000509000000000000" pitchFamily="65" charset="-120"/>
              </a:rPr>
              <a:t>堅持</a:t>
            </a:r>
          </a:p>
        </p:txBody>
      </p:sp>
    </p:spTree>
    <p:extLst>
      <p:ext uri="{BB962C8B-B14F-4D97-AF65-F5344CB8AC3E}">
        <p14:creationId xmlns:p14="http://schemas.microsoft.com/office/powerpoint/2010/main" val="367465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5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3116688" y="2343955"/>
            <a:ext cx="682911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500" b="1" dirty="0" smtClean="0">
                <a:solidFill>
                  <a:schemeClr val="accent6">
                    <a:lumMod val="50000"/>
                  </a:schemeClr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謝謝大家</a:t>
            </a:r>
            <a:r>
              <a:rPr lang="en-US" altLang="zh-TW" sz="11500" b="1" dirty="0" smtClean="0">
                <a:solidFill>
                  <a:schemeClr val="accent6">
                    <a:lumMod val="50000"/>
                  </a:schemeClr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~</a:t>
            </a:r>
            <a:endParaRPr lang="zh-TW" altLang="en-US" sz="11500" b="1" dirty="0">
              <a:solidFill>
                <a:schemeClr val="accent6">
                  <a:lumMod val="50000"/>
                </a:schemeClr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544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機器人">
  <a:themeElements>
    <a:clrScheme name="綠黃色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機器人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機器人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TM03457496[[fn=視差]]</Template>
  <TotalTime>294</TotalTime>
  <Words>45</Words>
  <Application>Microsoft Office PowerPoint</Application>
  <PresentationFormat>寬螢幕</PresentationFormat>
  <Paragraphs>19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7" baseType="lpstr">
      <vt:lpstr>Adobe Gothic Std B</vt:lpstr>
      <vt:lpstr>Adobe 黑体 Std R</vt:lpstr>
      <vt:lpstr>華康竹風體W4</vt:lpstr>
      <vt:lpstr>新細明體</vt:lpstr>
      <vt:lpstr>標楷體</vt:lpstr>
      <vt:lpstr>Arial</vt:lpstr>
      <vt:lpstr>Corbel</vt:lpstr>
      <vt:lpstr>機器人</vt:lpstr>
      <vt:lpstr>維盛發企業有限公司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維盛發企業有限公司</dc:title>
  <dc:creator>洪嘉穗</dc:creator>
  <cp:lastModifiedBy>洪嘉穗</cp:lastModifiedBy>
  <cp:revision>45</cp:revision>
  <dcterms:created xsi:type="dcterms:W3CDTF">2017-10-15T18:19:31Z</dcterms:created>
  <dcterms:modified xsi:type="dcterms:W3CDTF">2017-10-18T18:51:23Z</dcterms:modified>
</cp:coreProperties>
</file>