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48" r:id="rId1"/>
  </p:sldMasterIdLst>
  <p:notesMasterIdLst>
    <p:notesMasterId r:id="rId17"/>
  </p:notesMasterIdLst>
  <p:sldIdLst>
    <p:sldId id="345" r:id="rId2"/>
    <p:sldId id="361" r:id="rId3"/>
    <p:sldId id="363" r:id="rId4"/>
    <p:sldId id="367" r:id="rId5"/>
    <p:sldId id="379" r:id="rId6"/>
    <p:sldId id="380" r:id="rId7"/>
    <p:sldId id="364" r:id="rId8"/>
    <p:sldId id="370" r:id="rId9"/>
    <p:sldId id="373" r:id="rId10"/>
    <p:sldId id="365" r:id="rId11"/>
    <p:sldId id="374" r:id="rId12"/>
    <p:sldId id="378" r:id="rId13"/>
    <p:sldId id="366" r:id="rId14"/>
    <p:sldId id="372" r:id="rId15"/>
    <p:sldId id="354" r:id="rId16"/>
  </p:sldIdLst>
  <p:sldSz cx="12192000" cy="6858000"/>
  <p:notesSz cx="6858000" cy="9144000"/>
  <p:custDataLst>
    <p:tags r:id="rId18"/>
  </p:custDataLst>
  <p:defaultTextStyle>
    <a:defPPr>
      <a:defRPr lang="zh-CN"/>
    </a:defPPr>
    <a:lvl1pPr marL="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D5AE"/>
    <a:srgbClr val="1FB4C2"/>
    <a:srgbClr val="FFC000"/>
    <a:srgbClr val="167D88"/>
    <a:srgbClr val="FF6C36"/>
    <a:srgbClr val="8C84D6"/>
    <a:srgbClr val="FF900A"/>
    <a:srgbClr val="37474F"/>
    <a:srgbClr val="C62828"/>
    <a:srgbClr val="EF53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68" autoAdjust="0"/>
    <p:restoredTop sz="87234" autoAdjust="0"/>
  </p:normalViewPr>
  <p:slideViewPr>
    <p:cSldViewPr snapToGrid="0" snapToObjects="1">
      <p:cViewPr varScale="1">
        <p:scale>
          <a:sx n="75" d="100"/>
          <a:sy n="75" d="100"/>
        </p:scale>
        <p:origin x="979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3E475-39C5-442E-91E3-4F402A05A6B2}" type="datetimeFigureOut">
              <a:rPr lang="zh-CN" altLang="en-US" smtClean="0"/>
              <a:t>2022/6/13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8355E6-BC69-459C-9A59-C187A6960C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0751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8355E6-BC69-459C-9A59-C187A6960CF7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53390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8355E6-BC69-459C-9A59-C187A6960CF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68139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8355E6-BC69-459C-9A59-C187A6960CF7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19609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8355E6-BC69-459C-9A59-C187A6960CF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14073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8355E6-BC69-459C-9A59-C187A6960CF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09464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8355E6-BC69-459C-9A59-C187A6960CF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31245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8355E6-BC69-459C-9A59-C187A6960CF7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02865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8355E6-BC69-459C-9A59-C187A6960CF7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67171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8355E6-BC69-459C-9A59-C187A6960CF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06357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8355E6-BC69-459C-9A59-C187A6960CF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31720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8355E6-BC69-459C-9A59-C187A6960CF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05422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8355E6-BC69-459C-9A59-C187A6960CF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91477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8355E6-BC69-459C-9A59-C187A6960CF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14071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8355E6-BC69-459C-9A59-C187A6960CF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55996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8355E6-BC69-459C-9A59-C187A6960CF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30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四项目录">
    <p:bg>
      <p:bgPr>
        <a:pattFill prst="dotGrid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四项目录">
    <p:bg>
      <p:bgPr>
        <a:pattFill prst="dotGrid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四项目录">
    <p:bg>
      <p:bgPr>
        <a:pattFill prst="dotGrid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FB4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 userDrawn="1"/>
        </p:nvSpPr>
        <p:spPr bwMode="auto">
          <a:xfrm>
            <a:off x="0" y="0"/>
            <a:ext cx="12191999" cy="6858000"/>
          </a:xfrm>
          <a:prstGeom prst="rect">
            <a:avLst/>
          </a:prstGeom>
          <a:solidFill>
            <a:srgbClr val="FAFA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18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组合 89"/>
          <p:cNvGrpSpPr/>
          <p:nvPr/>
        </p:nvGrpSpPr>
        <p:grpSpPr>
          <a:xfrm>
            <a:off x="0" y="3013075"/>
            <a:ext cx="4244975" cy="3844925"/>
            <a:chOff x="8960884" y="-1407049"/>
            <a:chExt cx="4244975" cy="3844925"/>
          </a:xfrm>
        </p:grpSpPr>
        <p:sp>
          <p:nvSpPr>
            <p:cNvPr id="3" name="Freeform 18"/>
            <p:cNvSpPr/>
            <p:nvPr/>
          </p:nvSpPr>
          <p:spPr bwMode="auto">
            <a:xfrm>
              <a:off x="8960884" y="-1407049"/>
              <a:ext cx="3046413" cy="3844925"/>
            </a:xfrm>
            <a:custGeom>
              <a:avLst/>
              <a:gdLst>
                <a:gd name="T0" fmla="*/ 1213 w 1318"/>
                <a:gd name="T1" fmla="*/ 1326 h 1663"/>
                <a:gd name="T2" fmla="*/ 1230 w 1318"/>
                <a:gd name="T3" fmla="*/ 953 h 1663"/>
                <a:gd name="T4" fmla="*/ 872 w 1318"/>
                <a:gd name="T5" fmla="*/ 875 h 1663"/>
                <a:gd name="T6" fmla="*/ 843 w 1318"/>
                <a:gd name="T7" fmla="*/ 613 h 1663"/>
                <a:gd name="T8" fmla="*/ 588 w 1318"/>
                <a:gd name="T9" fmla="*/ 522 h 1663"/>
                <a:gd name="T10" fmla="*/ 556 w 1318"/>
                <a:gd name="T11" fmla="*/ 189 h 1663"/>
                <a:gd name="T12" fmla="*/ 87 w 1318"/>
                <a:gd name="T13" fmla="*/ 148 h 1663"/>
                <a:gd name="T14" fmla="*/ 81 w 1318"/>
                <a:gd name="T15" fmla="*/ 153 h 1663"/>
                <a:gd name="T16" fmla="*/ 21 w 1318"/>
                <a:gd name="T17" fmla="*/ 14 h 1663"/>
                <a:gd name="T18" fmla="*/ 0 w 1318"/>
                <a:gd name="T19" fmla="*/ 0 h 1663"/>
                <a:gd name="T20" fmla="*/ 0 w 1318"/>
                <a:gd name="T21" fmla="*/ 1279 h 1663"/>
                <a:gd name="T22" fmla="*/ 312 w 1318"/>
                <a:gd name="T23" fmla="*/ 1663 h 1663"/>
                <a:gd name="T24" fmla="*/ 1159 w 1318"/>
                <a:gd name="T25" fmla="*/ 1663 h 1663"/>
                <a:gd name="T26" fmla="*/ 1133 w 1318"/>
                <a:gd name="T27" fmla="*/ 1569 h 1663"/>
                <a:gd name="T28" fmla="*/ 1218 w 1318"/>
                <a:gd name="T29" fmla="*/ 1538 h 1663"/>
                <a:gd name="T30" fmla="*/ 1247 w 1318"/>
                <a:gd name="T31" fmla="*/ 1356 h 1663"/>
                <a:gd name="T32" fmla="*/ 1213 w 1318"/>
                <a:gd name="T33" fmla="*/ 1326 h 16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18" h="1663">
                  <a:moveTo>
                    <a:pt x="1213" y="1326"/>
                  </a:moveTo>
                  <a:cubicBezTo>
                    <a:pt x="1308" y="1223"/>
                    <a:pt x="1318" y="1065"/>
                    <a:pt x="1230" y="953"/>
                  </a:cubicBezTo>
                  <a:cubicBezTo>
                    <a:pt x="1145" y="843"/>
                    <a:pt x="994" y="813"/>
                    <a:pt x="872" y="875"/>
                  </a:cubicBezTo>
                  <a:cubicBezTo>
                    <a:pt x="909" y="788"/>
                    <a:pt x="902" y="688"/>
                    <a:pt x="843" y="613"/>
                  </a:cubicBezTo>
                  <a:cubicBezTo>
                    <a:pt x="782" y="535"/>
                    <a:pt x="683" y="504"/>
                    <a:pt x="588" y="522"/>
                  </a:cubicBezTo>
                  <a:cubicBezTo>
                    <a:pt x="639" y="413"/>
                    <a:pt x="631" y="285"/>
                    <a:pt x="556" y="189"/>
                  </a:cubicBezTo>
                  <a:cubicBezTo>
                    <a:pt x="447" y="49"/>
                    <a:pt x="237" y="31"/>
                    <a:pt x="87" y="148"/>
                  </a:cubicBezTo>
                  <a:cubicBezTo>
                    <a:pt x="85" y="150"/>
                    <a:pt x="83" y="152"/>
                    <a:pt x="81" y="153"/>
                  </a:cubicBezTo>
                  <a:cubicBezTo>
                    <a:pt x="73" y="104"/>
                    <a:pt x="54" y="56"/>
                    <a:pt x="21" y="14"/>
                  </a:cubicBezTo>
                  <a:cubicBezTo>
                    <a:pt x="17" y="9"/>
                    <a:pt x="4" y="5"/>
                    <a:pt x="0" y="0"/>
                  </a:cubicBezTo>
                  <a:cubicBezTo>
                    <a:pt x="0" y="1279"/>
                    <a:pt x="0" y="1279"/>
                    <a:pt x="0" y="1279"/>
                  </a:cubicBezTo>
                  <a:cubicBezTo>
                    <a:pt x="312" y="1663"/>
                    <a:pt x="312" y="1663"/>
                    <a:pt x="312" y="1663"/>
                  </a:cubicBezTo>
                  <a:cubicBezTo>
                    <a:pt x="1159" y="1663"/>
                    <a:pt x="1159" y="1663"/>
                    <a:pt x="1159" y="1663"/>
                  </a:cubicBezTo>
                  <a:cubicBezTo>
                    <a:pt x="1155" y="1632"/>
                    <a:pt x="1146" y="1604"/>
                    <a:pt x="1133" y="1569"/>
                  </a:cubicBezTo>
                  <a:cubicBezTo>
                    <a:pt x="1162" y="1568"/>
                    <a:pt x="1193" y="1559"/>
                    <a:pt x="1218" y="1538"/>
                  </a:cubicBezTo>
                  <a:cubicBezTo>
                    <a:pt x="1277" y="1492"/>
                    <a:pt x="1290" y="1411"/>
                    <a:pt x="1247" y="1356"/>
                  </a:cubicBezTo>
                  <a:cubicBezTo>
                    <a:pt x="1238" y="1344"/>
                    <a:pt x="1226" y="1334"/>
                    <a:pt x="1213" y="1326"/>
                  </a:cubicBezTo>
                  <a:close/>
                </a:path>
              </a:pathLst>
            </a:custGeom>
            <a:solidFill>
              <a:srgbClr val="94C9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" name="Freeform 19"/>
            <p:cNvSpPr/>
            <p:nvPr/>
          </p:nvSpPr>
          <p:spPr bwMode="auto">
            <a:xfrm>
              <a:off x="8960884" y="-514874"/>
              <a:ext cx="2484438" cy="2952750"/>
            </a:xfrm>
            <a:custGeom>
              <a:avLst/>
              <a:gdLst>
                <a:gd name="T0" fmla="*/ 967 w 1075"/>
                <a:gd name="T1" fmla="*/ 1277 h 1277"/>
                <a:gd name="T2" fmla="*/ 895 w 1075"/>
                <a:gd name="T3" fmla="*/ 1180 h 1277"/>
                <a:gd name="T4" fmla="*/ 990 w 1075"/>
                <a:gd name="T5" fmla="*/ 1171 h 1277"/>
                <a:gd name="T6" fmla="*/ 1037 w 1075"/>
                <a:gd name="T7" fmla="*/ 987 h 1277"/>
                <a:gd name="T8" fmla="*/ 993 w 1075"/>
                <a:gd name="T9" fmla="*/ 958 h 1277"/>
                <a:gd name="T10" fmla="*/ 1038 w 1075"/>
                <a:gd name="T11" fmla="*/ 876 h 1277"/>
                <a:gd name="T12" fmla="*/ 1019 w 1075"/>
                <a:gd name="T13" fmla="*/ 758 h 1277"/>
                <a:gd name="T14" fmla="*/ 840 w 1075"/>
                <a:gd name="T15" fmla="*/ 628 h 1277"/>
                <a:gd name="T16" fmla="*/ 798 w 1075"/>
                <a:gd name="T17" fmla="*/ 640 h 1277"/>
                <a:gd name="T18" fmla="*/ 782 w 1075"/>
                <a:gd name="T19" fmla="*/ 425 h 1277"/>
                <a:gd name="T20" fmla="*/ 524 w 1075"/>
                <a:gd name="T21" fmla="*/ 377 h 1277"/>
                <a:gd name="T22" fmla="*/ 499 w 1075"/>
                <a:gd name="T23" fmla="*/ 314 h 1277"/>
                <a:gd name="T24" fmla="*/ 306 w 1075"/>
                <a:gd name="T25" fmla="*/ 292 h 1277"/>
                <a:gd name="T26" fmla="*/ 272 w 1075"/>
                <a:gd name="T27" fmla="*/ 263 h 1277"/>
                <a:gd name="T28" fmla="*/ 226 w 1075"/>
                <a:gd name="T29" fmla="*/ 95 h 1277"/>
                <a:gd name="T30" fmla="*/ 0 w 1075"/>
                <a:gd name="T31" fmla="*/ 9 h 1277"/>
                <a:gd name="T32" fmla="*/ 0 w 1075"/>
                <a:gd name="T33" fmla="*/ 889 h 1277"/>
                <a:gd name="T34" fmla="*/ 317 w 1075"/>
                <a:gd name="T35" fmla="*/ 1277 h 1277"/>
                <a:gd name="T36" fmla="*/ 967 w 1075"/>
                <a:gd name="T37" fmla="*/ 127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75" h="1277">
                  <a:moveTo>
                    <a:pt x="967" y="1277"/>
                  </a:moveTo>
                  <a:cubicBezTo>
                    <a:pt x="951" y="1240"/>
                    <a:pt x="923" y="1211"/>
                    <a:pt x="895" y="1180"/>
                  </a:cubicBezTo>
                  <a:cubicBezTo>
                    <a:pt x="936" y="1192"/>
                    <a:pt x="967" y="1186"/>
                    <a:pt x="990" y="1171"/>
                  </a:cubicBezTo>
                  <a:cubicBezTo>
                    <a:pt x="1070" y="1120"/>
                    <a:pt x="1075" y="1027"/>
                    <a:pt x="1037" y="987"/>
                  </a:cubicBezTo>
                  <a:cubicBezTo>
                    <a:pt x="1017" y="967"/>
                    <a:pt x="993" y="958"/>
                    <a:pt x="993" y="958"/>
                  </a:cubicBezTo>
                  <a:cubicBezTo>
                    <a:pt x="1015" y="935"/>
                    <a:pt x="1032" y="908"/>
                    <a:pt x="1038" y="876"/>
                  </a:cubicBezTo>
                  <a:cubicBezTo>
                    <a:pt x="1045" y="835"/>
                    <a:pt x="1037" y="794"/>
                    <a:pt x="1019" y="758"/>
                  </a:cubicBezTo>
                  <a:cubicBezTo>
                    <a:pt x="986" y="691"/>
                    <a:pt x="919" y="631"/>
                    <a:pt x="840" y="628"/>
                  </a:cubicBezTo>
                  <a:cubicBezTo>
                    <a:pt x="798" y="640"/>
                    <a:pt x="798" y="640"/>
                    <a:pt x="798" y="640"/>
                  </a:cubicBezTo>
                  <a:cubicBezTo>
                    <a:pt x="833" y="568"/>
                    <a:pt x="830" y="486"/>
                    <a:pt x="782" y="425"/>
                  </a:cubicBezTo>
                  <a:cubicBezTo>
                    <a:pt x="724" y="351"/>
                    <a:pt x="617" y="333"/>
                    <a:pt x="524" y="377"/>
                  </a:cubicBezTo>
                  <a:cubicBezTo>
                    <a:pt x="521" y="354"/>
                    <a:pt x="513" y="333"/>
                    <a:pt x="499" y="314"/>
                  </a:cubicBezTo>
                  <a:cubicBezTo>
                    <a:pt x="455" y="259"/>
                    <a:pt x="372" y="251"/>
                    <a:pt x="306" y="292"/>
                  </a:cubicBezTo>
                  <a:cubicBezTo>
                    <a:pt x="295" y="283"/>
                    <a:pt x="284" y="273"/>
                    <a:pt x="272" y="263"/>
                  </a:cubicBezTo>
                  <a:cubicBezTo>
                    <a:pt x="278" y="203"/>
                    <a:pt x="264" y="143"/>
                    <a:pt x="226" y="95"/>
                  </a:cubicBezTo>
                  <a:cubicBezTo>
                    <a:pt x="175" y="29"/>
                    <a:pt x="85" y="0"/>
                    <a:pt x="0" y="9"/>
                  </a:cubicBezTo>
                  <a:cubicBezTo>
                    <a:pt x="0" y="889"/>
                    <a:pt x="0" y="889"/>
                    <a:pt x="0" y="889"/>
                  </a:cubicBezTo>
                  <a:cubicBezTo>
                    <a:pt x="317" y="1277"/>
                    <a:pt x="317" y="1277"/>
                    <a:pt x="317" y="1277"/>
                  </a:cubicBezTo>
                  <a:lnTo>
                    <a:pt x="967" y="127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" name="Freeform 20"/>
            <p:cNvSpPr/>
            <p:nvPr/>
          </p:nvSpPr>
          <p:spPr bwMode="auto">
            <a:xfrm>
              <a:off x="12351784" y="1440926"/>
              <a:ext cx="854075" cy="942975"/>
            </a:xfrm>
            <a:custGeom>
              <a:avLst/>
              <a:gdLst>
                <a:gd name="T0" fmla="*/ 207 w 369"/>
                <a:gd name="T1" fmla="*/ 290 h 408"/>
                <a:gd name="T2" fmla="*/ 294 w 369"/>
                <a:gd name="T3" fmla="*/ 258 h 408"/>
                <a:gd name="T4" fmla="*/ 324 w 369"/>
                <a:gd name="T5" fmla="*/ 66 h 408"/>
                <a:gd name="T6" fmla="*/ 130 w 369"/>
                <a:gd name="T7" fmla="*/ 49 h 408"/>
                <a:gd name="T8" fmla="*/ 73 w 369"/>
                <a:gd name="T9" fmla="*/ 158 h 408"/>
                <a:gd name="T10" fmla="*/ 34 w 369"/>
                <a:gd name="T11" fmla="*/ 173 h 408"/>
                <a:gd name="T12" fmla="*/ 20 w 369"/>
                <a:gd name="T13" fmla="*/ 261 h 408"/>
                <a:gd name="T14" fmla="*/ 77 w 369"/>
                <a:gd name="T15" fmla="*/ 283 h 408"/>
                <a:gd name="T16" fmla="*/ 76 w 369"/>
                <a:gd name="T17" fmla="*/ 372 h 408"/>
                <a:gd name="T18" fmla="*/ 182 w 369"/>
                <a:gd name="T19" fmla="*/ 382 h 408"/>
                <a:gd name="T20" fmla="*/ 207 w 369"/>
                <a:gd name="T21" fmla="*/ 290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9" h="408">
                  <a:moveTo>
                    <a:pt x="207" y="290"/>
                  </a:moveTo>
                  <a:cubicBezTo>
                    <a:pt x="237" y="289"/>
                    <a:pt x="267" y="279"/>
                    <a:pt x="294" y="258"/>
                  </a:cubicBezTo>
                  <a:cubicBezTo>
                    <a:pt x="356" y="210"/>
                    <a:pt x="369" y="123"/>
                    <a:pt x="324" y="66"/>
                  </a:cubicBezTo>
                  <a:cubicBezTo>
                    <a:pt x="279" y="8"/>
                    <a:pt x="192" y="0"/>
                    <a:pt x="130" y="49"/>
                  </a:cubicBezTo>
                  <a:cubicBezTo>
                    <a:pt x="94" y="77"/>
                    <a:pt x="74" y="118"/>
                    <a:pt x="73" y="158"/>
                  </a:cubicBezTo>
                  <a:cubicBezTo>
                    <a:pt x="59" y="159"/>
                    <a:pt x="46" y="164"/>
                    <a:pt x="34" y="173"/>
                  </a:cubicBezTo>
                  <a:cubicBezTo>
                    <a:pt x="6" y="195"/>
                    <a:pt x="0" y="234"/>
                    <a:pt x="20" y="261"/>
                  </a:cubicBezTo>
                  <a:cubicBezTo>
                    <a:pt x="34" y="278"/>
                    <a:pt x="56" y="286"/>
                    <a:pt x="77" y="283"/>
                  </a:cubicBezTo>
                  <a:cubicBezTo>
                    <a:pt x="57" y="309"/>
                    <a:pt x="55" y="346"/>
                    <a:pt x="76" y="372"/>
                  </a:cubicBezTo>
                  <a:cubicBezTo>
                    <a:pt x="100" y="404"/>
                    <a:pt x="148" y="408"/>
                    <a:pt x="182" y="382"/>
                  </a:cubicBezTo>
                  <a:cubicBezTo>
                    <a:pt x="211" y="359"/>
                    <a:pt x="220" y="321"/>
                    <a:pt x="207" y="290"/>
                  </a:cubicBezTo>
                  <a:close/>
                </a:path>
              </a:pathLst>
            </a:custGeom>
            <a:solidFill>
              <a:srgbClr val="94C9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" name="Freeform 21"/>
            <p:cNvSpPr/>
            <p:nvPr/>
          </p:nvSpPr>
          <p:spPr bwMode="auto">
            <a:xfrm>
              <a:off x="11712022" y="91551"/>
              <a:ext cx="635000" cy="808038"/>
            </a:xfrm>
            <a:custGeom>
              <a:avLst/>
              <a:gdLst>
                <a:gd name="T0" fmla="*/ 230 w 275"/>
                <a:gd name="T1" fmla="*/ 159 h 350"/>
                <a:gd name="T2" fmla="*/ 248 w 275"/>
                <a:gd name="T3" fmla="*/ 40 h 350"/>
                <a:gd name="T4" fmla="*/ 127 w 275"/>
                <a:gd name="T5" fmla="*/ 30 h 350"/>
                <a:gd name="T6" fmla="*/ 118 w 275"/>
                <a:gd name="T7" fmla="*/ 38 h 350"/>
                <a:gd name="T8" fmla="*/ 38 w 275"/>
                <a:gd name="T9" fmla="*/ 45 h 350"/>
                <a:gd name="T10" fmla="*/ 23 w 275"/>
                <a:gd name="T11" fmla="*/ 141 h 350"/>
                <a:gd name="T12" fmla="*/ 38 w 275"/>
                <a:gd name="T13" fmla="*/ 155 h 350"/>
                <a:gd name="T14" fmla="*/ 34 w 275"/>
                <a:gd name="T15" fmla="*/ 295 h 350"/>
                <a:gd name="T16" fmla="*/ 197 w 275"/>
                <a:gd name="T17" fmla="*/ 310 h 350"/>
                <a:gd name="T18" fmla="*/ 230 w 275"/>
                <a:gd name="T19" fmla="*/ 159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5" h="350">
                  <a:moveTo>
                    <a:pt x="230" y="159"/>
                  </a:moveTo>
                  <a:cubicBezTo>
                    <a:pt x="267" y="129"/>
                    <a:pt x="275" y="76"/>
                    <a:pt x="248" y="40"/>
                  </a:cubicBezTo>
                  <a:cubicBezTo>
                    <a:pt x="220" y="4"/>
                    <a:pt x="166" y="0"/>
                    <a:pt x="127" y="30"/>
                  </a:cubicBezTo>
                  <a:cubicBezTo>
                    <a:pt x="124" y="32"/>
                    <a:pt x="121" y="35"/>
                    <a:pt x="118" y="38"/>
                  </a:cubicBezTo>
                  <a:cubicBezTo>
                    <a:pt x="94" y="24"/>
                    <a:pt x="62" y="26"/>
                    <a:pt x="38" y="45"/>
                  </a:cubicBezTo>
                  <a:cubicBezTo>
                    <a:pt x="7" y="69"/>
                    <a:pt x="0" y="112"/>
                    <a:pt x="23" y="141"/>
                  </a:cubicBezTo>
                  <a:cubicBezTo>
                    <a:pt x="27" y="147"/>
                    <a:pt x="32" y="152"/>
                    <a:pt x="38" y="155"/>
                  </a:cubicBezTo>
                  <a:cubicBezTo>
                    <a:pt x="5" y="197"/>
                    <a:pt x="2" y="254"/>
                    <a:pt x="34" y="295"/>
                  </a:cubicBezTo>
                  <a:cubicBezTo>
                    <a:pt x="72" y="344"/>
                    <a:pt x="145" y="350"/>
                    <a:pt x="197" y="310"/>
                  </a:cubicBezTo>
                  <a:cubicBezTo>
                    <a:pt x="245" y="272"/>
                    <a:pt x="258" y="207"/>
                    <a:pt x="230" y="159"/>
                  </a:cubicBezTo>
                  <a:close/>
                </a:path>
              </a:pathLst>
            </a:custGeom>
            <a:solidFill>
              <a:srgbClr val="94C9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" name="Freeform 22"/>
            <p:cNvSpPr/>
            <p:nvPr/>
          </p:nvSpPr>
          <p:spPr bwMode="auto">
            <a:xfrm>
              <a:off x="12456559" y="-140224"/>
              <a:ext cx="309563" cy="303213"/>
            </a:xfrm>
            <a:custGeom>
              <a:avLst/>
              <a:gdLst>
                <a:gd name="T0" fmla="*/ 102 w 134"/>
                <a:gd name="T1" fmla="*/ 110 h 131"/>
                <a:gd name="T2" fmla="*/ 19 w 134"/>
                <a:gd name="T3" fmla="*/ 103 h 131"/>
                <a:gd name="T4" fmla="*/ 32 w 134"/>
                <a:gd name="T5" fmla="*/ 20 h 131"/>
                <a:gd name="T6" fmla="*/ 115 w 134"/>
                <a:gd name="T7" fmla="*/ 28 h 131"/>
                <a:gd name="T8" fmla="*/ 102 w 134"/>
                <a:gd name="T9" fmla="*/ 11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131">
                  <a:moveTo>
                    <a:pt x="102" y="110"/>
                  </a:moveTo>
                  <a:cubicBezTo>
                    <a:pt x="75" y="131"/>
                    <a:pt x="38" y="127"/>
                    <a:pt x="19" y="103"/>
                  </a:cubicBezTo>
                  <a:cubicBezTo>
                    <a:pt x="0" y="78"/>
                    <a:pt x="5" y="41"/>
                    <a:pt x="32" y="20"/>
                  </a:cubicBezTo>
                  <a:cubicBezTo>
                    <a:pt x="58" y="0"/>
                    <a:pt x="95" y="3"/>
                    <a:pt x="115" y="28"/>
                  </a:cubicBezTo>
                  <a:cubicBezTo>
                    <a:pt x="134" y="52"/>
                    <a:pt x="128" y="89"/>
                    <a:pt x="102" y="110"/>
                  </a:cubicBezTo>
                  <a:close/>
                </a:path>
              </a:pathLst>
            </a:custGeom>
            <a:solidFill>
              <a:srgbClr val="94C9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" name="Freeform 23"/>
            <p:cNvSpPr/>
            <p:nvPr/>
          </p:nvSpPr>
          <p:spPr bwMode="auto">
            <a:xfrm>
              <a:off x="8960884" y="148701"/>
              <a:ext cx="2066925" cy="2289175"/>
            </a:xfrm>
            <a:custGeom>
              <a:avLst/>
              <a:gdLst>
                <a:gd name="T0" fmla="*/ 801 w 894"/>
                <a:gd name="T1" fmla="*/ 990 h 990"/>
                <a:gd name="T2" fmla="*/ 789 w 894"/>
                <a:gd name="T3" fmla="*/ 951 h 990"/>
                <a:gd name="T4" fmla="*/ 837 w 894"/>
                <a:gd name="T5" fmla="*/ 934 h 990"/>
                <a:gd name="T6" fmla="*/ 854 w 894"/>
                <a:gd name="T7" fmla="*/ 830 h 990"/>
                <a:gd name="T8" fmla="*/ 834 w 894"/>
                <a:gd name="T9" fmla="*/ 814 h 990"/>
                <a:gd name="T10" fmla="*/ 844 w 894"/>
                <a:gd name="T11" fmla="*/ 601 h 990"/>
                <a:gd name="T12" fmla="*/ 640 w 894"/>
                <a:gd name="T13" fmla="*/ 557 h 990"/>
                <a:gd name="T14" fmla="*/ 624 w 894"/>
                <a:gd name="T15" fmla="*/ 408 h 990"/>
                <a:gd name="T16" fmla="*/ 479 w 894"/>
                <a:gd name="T17" fmla="*/ 357 h 990"/>
                <a:gd name="T18" fmla="*/ 461 w 894"/>
                <a:gd name="T19" fmla="*/ 167 h 990"/>
                <a:gd name="T20" fmla="*/ 194 w 894"/>
                <a:gd name="T21" fmla="*/ 144 h 990"/>
                <a:gd name="T22" fmla="*/ 191 w 894"/>
                <a:gd name="T23" fmla="*/ 147 h 990"/>
                <a:gd name="T24" fmla="*/ 157 w 894"/>
                <a:gd name="T25" fmla="*/ 68 h 990"/>
                <a:gd name="T26" fmla="*/ 0 w 894"/>
                <a:gd name="T27" fmla="*/ 2 h 990"/>
                <a:gd name="T28" fmla="*/ 0 w 894"/>
                <a:gd name="T29" fmla="*/ 990 h 990"/>
                <a:gd name="T30" fmla="*/ 801 w 894"/>
                <a:gd name="T31" fmla="*/ 990 h 9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94" h="990">
                  <a:moveTo>
                    <a:pt x="801" y="990"/>
                  </a:moveTo>
                  <a:cubicBezTo>
                    <a:pt x="799" y="977"/>
                    <a:pt x="795" y="966"/>
                    <a:pt x="789" y="951"/>
                  </a:cubicBezTo>
                  <a:cubicBezTo>
                    <a:pt x="805" y="951"/>
                    <a:pt x="823" y="946"/>
                    <a:pt x="837" y="934"/>
                  </a:cubicBezTo>
                  <a:cubicBezTo>
                    <a:pt x="871" y="908"/>
                    <a:pt x="878" y="862"/>
                    <a:pt x="854" y="830"/>
                  </a:cubicBezTo>
                  <a:cubicBezTo>
                    <a:pt x="848" y="823"/>
                    <a:pt x="842" y="818"/>
                    <a:pt x="834" y="814"/>
                  </a:cubicBezTo>
                  <a:cubicBezTo>
                    <a:pt x="888" y="755"/>
                    <a:pt x="894" y="665"/>
                    <a:pt x="844" y="601"/>
                  </a:cubicBezTo>
                  <a:cubicBezTo>
                    <a:pt x="795" y="539"/>
                    <a:pt x="710" y="522"/>
                    <a:pt x="640" y="557"/>
                  </a:cubicBezTo>
                  <a:cubicBezTo>
                    <a:pt x="662" y="508"/>
                    <a:pt x="657" y="451"/>
                    <a:pt x="624" y="408"/>
                  </a:cubicBezTo>
                  <a:cubicBezTo>
                    <a:pt x="589" y="364"/>
                    <a:pt x="533" y="346"/>
                    <a:pt x="479" y="357"/>
                  </a:cubicBezTo>
                  <a:cubicBezTo>
                    <a:pt x="508" y="295"/>
                    <a:pt x="504" y="222"/>
                    <a:pt x="461" y="167"/>
                  </a:cubicBezTo>
                  <a:cubicBezTo>
                    <a:pt x="399" y="88"/>
                    <a:pt x="280" y="77"/>
                    <a:pt x="194" y="144"/>
                  </a:cubicBezTo>
                  <a:cubicBezTo>
                    <a:pt x="193" y="145"/>
                    <a:pt x="192" y="146"/>
                    <a:pt x="191" y="147"/>
                  </a:cubicBezTo>
                  <a:cubicBezTo>
                    <a:pt x="186" y="119"/>
                    <a:pt x="175" y="92"/>
                    <a:pt x="157" y="68"/>
                  </a:cubicBezTo>
                  <a:cubicBezTo>
                    <a:pt x="121" y="22"/>
                    <a:pt x="57" y="0"/>
                    <a:pt x="0" y="2"/>
                  </a:cubicBezTo>
                  <a:cubicBezTo>
                    <a:pt x="0" y="990"/>
                    <a:pt x="0" y="990"/>
                    <a:pt x="0" y="990"/>
                  </a:cubicBezTo>
                  <a:lnTo>
                    <a:pt x="801" y="990"/>
                  </a:lnTo>
                  <a:close/>
                </a:path>
              </a:pathLst>
            </a:custGeom>
            <a:solidFill>
              <a:srgbClr val="80B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" name="Freeform 24"/>
            <p:cNvSpPr/>
            <p:nvPr/>
          </p:nvSpPr>
          <p:spPr bwMode="auto">
            <a:xfrm>
              <a:off x="9014859" y="421751"/>
              <a:ext cx="1503363" cy="1358900"/>
            </a:xfrm>
            <a:custGeom>
              <a:avLst/>
              <a:gdLst>
                <a:gd name="T0" fmla="*/ 592 w 650"/>
                <a:gd name="T1" fmla="*/ 390 h 588"/>
                <a:gd name="T2" fmla="*/ 564 w 650"/>
                <a:gd name="T3" fmla="*/ 365 h 588"/>
                <a:gd name="T4" fmla="*/ 588 w 650"/>
                <a:gd name="T5" fmla="*/ 97 h 588"/>
                <a:gd name="T6" fmla="*/ 299 w 650"/>
                <a:gd name="T7" fmla="*/ 72 h 588"/>
                <a:gd name="T8" fmla="*/ 239 w 650"/>
                <a:gd name="T9" fmla="*/ 143 h 588"/>
                <a:gd name="T10" fmla="*/ 76 w 650"/>
                <a:gd name="T11" fmla="*/ 155 h 588"/>
                <a:gd name="T12" fmla="*/ 45 w 650"/>
                <a:gd name="T13" fmla="*/ 350 h 588"/>
                <a:gd name="T14" fmla="*/ 242 w 650"/>
                <a:gd name="T15" fmla="*/ 367 h 588"/>
                <a:gd name="T16" fmla="*/ 253 w 650"/>
                <a:gd name="T17" fmla="*/ 358 h 588"/>
                <a:gd name="T18" fmla="*/ 253 w 650"/>
                <a:gd name="T19" fmla="*/ 359 h 588"/>
                <a:gd name="T20" fmla="*/ 391 w 650"/>
                <a:gd name="T21" fmla="*/ 431 h 588"/>
                <a:gd name="T22" fmla="*/ 407 w 650"/>
                <a:gd name="T23" fmla="*/ 534 h 588"/>
                <a:gd name="T24" fmla="*/ 566 w 650"/>
                <a:gd name="T25" fmla="*/ 548 h 588"/>
                <a:gd name="T26" fmla="*/ 592 w 650"/>
                <a:gd name="T27" fmla="*/ 390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50" h="588">
                  <a:moveTo>
                    <a:pt x="592" y="390"/>
                  </a:moveTo>
                  <a:cubicBezTo>
                    <a:pt x="584" y="379"/>
                    <a:pt x="574" y="371"/>
                    <a:pt x="564" y="365"/>
                  </a:cubicBezTo>
                  <a:cubicBezTo>
                    <a:pt x="637" y="291"/>
                    <a:pt x="650" y="176"/>
                    <a:pt x="588" y="97"/>
                  </a:cubicBezTo>
                  <a:cubicBezTo>
                    <a:pt x="521" y="11"/>
                    <a:pt x="391" y="0"/>
                    <a:pt x="299" y="72"/>
                  </a:cubicBezTo>
                  <a:cubicBezTo>
                    <a:pt x="273" y="92"/>
                    <a:pt x="253" y="116"/>
                    <a:pt x="239" y="143"/>
                  </a:cubicBezTo>
                  <a:cubicBezTo>
                    <a:pt x="191" y="113"/>
                    <a:pt x="126" y="117"/>
                    <a:pt x="76" y="155"/>
                  </a:cubicBezTo>
                  <a:cubicBezTo>
                    <a:pt x="13" y="204"/>
                    <a:pt x="0" y="292"/>
                    <a:pt x="45" y="350"/>
                  </a:cubicBezTo>
                  <a:cubicBezTo>
                    <a:pt x="91" y="409"/>
                    <a:pt x="179" y="417"/>
                    <a:pt x="242" y="367"/>
                  </a:cubicBezTo>
                  <a:cubicBezTo>
                    <a:pt x="246" y="364"/>
                    <a:pt x="250" y="361"/>
                    <a:pt x="253" y="358"/>
                  </a:cubicBezTo>
                  <a:cubicBezTo>
                    <a:pt x="253" y="358"/>
                    <a:pt x="253" y="358"/>
                    <a:pt x="253" y="359"/>
                  </a:cubicBezTo>
                  <a:cubicBezTo>
                    <a:pt x="288" y="402"/>
                    <a:pt x="338" y="427"/>
                    <a:pt x="391" y="431"/>
                  </a:cubicBezTo>
                  <a:cubicBezTo>
                    <a:pt x="379" y="465"/>
                    <a:pt x="383" y="504"/>
                    <a:pt x="407" y="534"/>
                  </a:cubicBezTo>
                  <a:cubicBezTo>
                    <a:pt x="444" y="582"/>
                    <a:pt x="515" y="588"/>
                    <a:pt x="566" y="548"/>
                  </a:cubicBezTo>
                  <a:cubicBezTo>
                    <a:pt x="618" y="508"/>
                    <a:pt x="629" y="437"/>
                    <a:pt x="592" y="390"/>
                  </a:cubicBezTo>
                  <a:close/>
                </a:path>
              </a:pathLst>
            </a:custGeom>
            <a:solidFill>
              <a:srgbClr val="7AD0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" name="Line 27"/>
            <p:cNvSpPr>
              <a:spLocks noChangeShapeType="1"/>
            </p:cNvSpPr>
            <p:nvPr/>
          </p:nvSpPr>
          <p:spPr bwMode="auto">
            <a:xfrm>
              <a:off x="10486472" y="126476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92" name="组合 91"/>
          <p:cNvGrpSpPr/>
          <p:nvPr/>
        </p:nvGrpSpPr>
        <p:grpSpPr>
          <a:xfrm>
            <a:off x="1105775" y="1155520"/>
            <a:ext cx="7341939" cy="4146742"/>
            <a:chOff x="1385693" y="1510078"/>
            <a:chExt cx="7341939" cy="4146742"/>
          </a:xfrm>
        </p:grpSpPr>
        <p:sp>
          <p:nvSpPr>
            <p:cNvPr id="11" name="Freeform 26"/>
            <p:cNvSpPr/>
            <p:nvPr/>
          </p:nvSpPr>
          <p:spPr bwMode="auto">
            <a:xfrm>
              <a:off x="1895475" y="3163888"/>
              <a:ext cx="2514600" cy="2159000"/>
            </a:xfrm>
            <a:custGeom>
              <a:avLst/>
              <a:gdLst>
                <a:gd name="T0" fmla="*/ 1407 w 1584"/>
                <a:gd name="T1" fmla="*/ 0 h 1360"/>
                <a:gd name="T2" fmla="*/ 0 w 1584"/>
                <a:gd name="T3" fmla="*/ 1040 h 1360"/>
                <a:gd name="T4" fmla="*/ 97 w 1584"/>
                <a:gd name="T5" fmla="*/ 1289 h 1360"/>
                <a:gd name="T6" fmla="*/ 257 w 1584"/>
                <a:gd name="T7" fmla="*/ 1360 h 1360"/>
                <a:gd name="T8" fmla="*/ 1584 w 1584"/>
                <a:gd name="T9" fmla="*/ 245 h 1360"/>
                <a:gd name="T10" fmla="*/ 1407 w 1584"/>
                <a:gd name="T11" fmla="*/ 0 h 1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84" h="1360">
                  <a:moveTo>
                    <a:pt x="1407" y="0"/>
                  </a:moveTo>
                  <a:lnTo>
                    <a:pt x="0" y="1040"/>
                  </a:lnTo>
                  <a:lnTo>
                    <a:pt x="97" y="1289"/>
                  </a:lnTo>
                  <a:lnTo>
                    <a:pt x="257" y="1360"/>
                  </a:lnTo>
                  <a:lnTo>
                    <a:pt x="1584" y="245"/>
                  </a:lnTo>
                  <a:lnTo>
                    <a:pt x="1407" y="0"/>
                  </a:lnTo>
                  <a:close/>
                </a:path>
              </a:pathLst>
            </a:custGeom>
            <a:solidFill>
              <a:srgbClr val="94C9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grpSp>
          <p:nvGrpSpPr>
            <p:cNvPr id="14" name="Group 100"/>
            <p:cNvGrpSpPr>
              <a:grpSpLocks noChangeAspect="1"/>
            </p:cNvGrpSpPr>
            <p:nvPr/>
          </p:nvGrpSpPr>
          <p:grpSpPr bwMode="auto">
            <a:xfrm>
              <a:off x="1385693" y="2057590"/>
              <a:ext cx="4184978" cy="3599230"/>
              <a:chOff x="3137" y="1475"/>
              <a:chExt cx="3951" cy="3398"/>
            </a:xfrm>
          </p:grpSpPr>
          <p:sp>
            <p:nvSpPr>
              <p:cNvPr id="15" name="Freeform 101"/>
              <p:cNvSpPr/>
              <p:nvPr/>
            </p:nvSpPr>
            <p:spPr bwMode="auto">
              <a:xfrm>
                <a:off x="3137" y="3396"/>
                <a:ext cx="1546" cy="1174"/>
              </a:xfrm>
              <a:custGeom>
                <a:avLst/>
                <a:gdLst>
                  <a:gd name="T0" fmla="*/ 0 w 653"/>
                  <a:gd name="T1" fmla="*/ 496 h 496"/>
                  <a:gd name="T2" fmla="*/ 647 w 653"/>
                  <a:gd name="T3" fmla="*/ 8 h 496"/>
                  <a:gd name="T4" fmla="*/ 0 w 653"/>
                  <a:gd name="T5" fmla="*/ 496 h 4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53" h="496">
                    <a:moveTo>
                      <a:pt x="0" y="496"/>
                    </a:moveTo>
                    <a:cubicBezTo>
                      <a:pt x="0" y="496"/>
                      <a:pt x="653" y="0"/>
                      <a:pt x="647" y="8"/>
                    </a:cubicBezTo>
                    <a:cubicBezTo>
                      <a:pt x="620" y="47"/>
                      <a:pt x="0" y="496"/>
                      <a:pt x="0" y="49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" name="Freeform 102"/>
              <p:cNvSpPr/>
              <p:nvPr/>
            </p:nvSpPr>
            <p:spPr bwMode="auto">
              <a:xfrm>
                <a:off x="3379" y="3737"/>
                <a:ext cx="1131" cy="1082"/>
              </a:xfrm>
              <a:custGeom>
                <a:avLst/>
                <a:gdLst>
                  <a:gd name="T0" fmla="*/ 0 w 478"/>
                  <a:gd name="T1" fmla="*/ 457 h 457"/>
                  <a:gd name="T2" fmla="*/ 399 w 478"/>
                  <a:gd name="T3" fmla="*/ 87 h 457"/>
                  <a:gd name="T4" fmla="*/ 0 w 478"/>
                  <a:gd name="T5" fmla="*/ 457 h 4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8" h="457">
                    <a:moveTo>
                      <a:pt x="0" y="457"/>
                    </a:moveTo>
                    <a:cubicBezTo>
                      <a:pt x="0" y="457"/>
                      <a:pt x="478" y="0"/>
                      <a:pt x="399" y="87"/>
                    </a:cubicBezTo>
                    <a:cubicBezTo>
                      <a:pt x="321" y="174"/>
                      <a:pt x="0" y="457"/>
                      <a:pt x="0" y="45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" name="Freeform 103"/>
              <p:cNvSpPr/>
              <p:nvPr/>
            </p:nvSpPr>
            <p:spPr bwMode="auto">
              <a:xfrm>
                <a:off x="3731" y="3763"/>
                <a:ext cx="1153" cy="1110"/>
              </a:xfrm>
              <a:custGeom>
                <a:avLst/>
                <a:gdLst>
                  <a:gd name="T0" fmla="*/ 0 w 487"/>
                  <a:gd name="T1" fmla="*/ 469 h 469"/>
                  <a:gd name="T2" fmla="*/ 430 w 487"/>
                  <a:gd name="T3" fmla="*/ 64 h 469"/>
                  <a:gd name="T4" fmla="*/ 0 w 487"/>
                  <a:gd name="T5" fmla="*/ 469 h 4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87" h="469">
                    <a:moveTo>
                      <a:pt x="0" y="469"/>
                    </a:moveTo>
                    <a:cubicBezTo>
                      <a:pt x="0" y="469"/>
                      <a:pt x="487" y="0"/>
                      <a:pt x="430" y="64"/>
                    </a:cubicBezTo>
                    <a:cubicBezTo>
                      <a:pt x="372" y="127"/>
                      <a:pt x="0" y="469"/>
                      <a:pt x="0" y="46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" name="Freeform 104"/>
              <p:cNvSpPr/>
              <p:nvPr/>
            </p:nvSpPr>
            <p:spPr bwMode="auto">
              <a:xfrm>
                <a:off x="4775" y="2703"/>
                <a:ext cx="1020" cy="1020"/>
              </a:xfrm>
              <a:custGeom>
                <a:avLst/>
                <a:gdLst>
                  <a:gd name="T0" fmla="*/ 431 w 431"/>
                  <a:gd name="T1" fmla="*/ 136 h 431"/>
                  <a:gd name="T2" fmla="*/ 308 w 431"/>
                  <a:gd name="T3" fmla="*/ 0 h 431"/>
                  <a:gd name="T4" fmla="*/ 307 w 431"/>
                  <a:gd name="T5" fmla="*/ 0 h 431"/>
                  <a:gd name="T6" fmla="*/ 16 w 431"/>
                  <a:gd name="T7" fmla="*/ 354 h 431"/>
                  <a:gd name="T8" fmla="*/ 62 w 431"/>
                  <a:gd name="T9" fmla="*/ 357 h 431"/>
                  <a:gd name="T10" fmla="*/ 0 w 431"/>
                  <a:gd name="T11" fmla="*/ 413 h 431"/>
                  <a:gd name="T12" fmla="*/ 430 w 431"/>
                  <a:gd name="T13" fmla="*/ 137 h 431"/>
                  <a:gd name="T14" fmla="*/ 431 w 431"/>
                  <a:gd name="T15" fmla="*/ 136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31" h="431">
                    <a:moveTo>
                      <a:pt x="431" y="136"/>
                    </a:moveTo>
                    <a:cubicBezTo>
                      <a:pt x="308" y="0"/>
                      <a:pt x="308" y="0"/>
                      <a:pt x="308" y="0"/>
                    </a:cubicBezTo>
                    <a:cubicBezTo>
                      <a:pt x="308" y="0"/>
                      <a:pt x="307" y="0"/>
                      <a:pt x="307" y="0"/>
                    </a:cubicBezTo>
                    <a:cubicBezTo>
                      <a:pt x="18" y="12"/>
                      <a:pt x="16" y="354"/>
                      <a:pt x="16" y="354"/>
                    </a:cubicBezTo>
                    <a:cubicBezTo>
                      <a:pt x="62" y="357"/>
                      <a:pt x="62" y="357"/>
                      <a:pt x="62" y="357"/>
                    </a:cubicBezTo>
                    <a:cubicBezTo>
                      <a:pt x="0" y="413"/>
                      <a:pt x="0" y="413"/>
                      <a:pt x="0" y="413"/>
                    </a:cubicBezTo>
                    <a:cubicBezTo>
                      <a:pt x="0" y="413"/>
                      <a:pt x="368" y="431"/>
                      <a:pt x="430" y="137"/>
                    </a:cubicBezTo>
                    <a:cubicBezTo>
                      <a:pt x="430" y="137"/>
                      <a:pt x="430" y="137"/>
                      <a:pt x="431" y="13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" name="Freeform 105"/>
              <p:cNvSpPr/>
              <p:nvPr/>
            </p:nvSpPr>
            <p:spPr bwMode="auto">
              <a:xfrm>
                <a:off x="4979" y="2757"/>
                <a:ext cx="764" cy="727"/>
              </a:xfrm>
              <a:custGeom>
                <a:avLst/>
                <a:gdLst>
                  <a:gd name="T0" fmla="*/ 323 w 323"/>
                  <a:gd name="T1" fmla="*/ 90 h 307"/>
                  <a:gd name="T2" fmla="*/ 241 w 323"/>
                  <a:gd name="T3" fmla="*/ 0 h 307"/>
                  <a:gd name="T4" fmla="*/ 241 w 323"/>
                  <a:gd name="T5" fmla="*/ 0 h 307"/>
                  <a:gd name="T6" fmla="*/ 14 w 323"/>
                  <a:gd name="T7" fmla="*/ 265 h 307"/>
                  <a:gd name="T8" fmla="*/ 47 w 323"/>
                  <a:gd name="T9" fmla="*/ 265 h 307"/>
                  <a:gd name="T10" fmla="*/ 0 w 323"/>
                  <a:gd name="T11" fmla="*/ 307 h 307"/>
                  <a:gd name="T12" fmla="*/ 322 w 323"/>
                  <a:gd name="T13" fmla="*/ 90 h 307"/>
                  <a:gd name="T14" fmla="*/ 323 w 323"/>
                  <a:gd name="T15" fmla="*/ 90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3" h="307">
                    <a:moveTo>
                      <a:pt x="323" y="90"/>
                    </a:moveTo>
                    <a:cubicBezTo>
                      <a:pt x="241" y="0"/>
                      <a:pt x="241" y="0"/>
                      <a:pt x="241" y="0"/>
                    </a:cubicBezTo>
                    <a:cubicBezTo>
                      <a:pt x="241" y="0"/>
                      <a:pt x="241" y="0"/>
                      <a:pt x="241" y="0"/>
                    </a:cubicBezTo>
                    <a:cubicBezTo>
                      <a:pt x="33" y="24"/>
                      <a:pt x="14" y="265"/>
                      <a:pt x="14" y="265"/>
                    </a:cubicBezTo>
                    <a:cubicBezTo>
                      <a:pt x="47" y="265"/>
                      <a:pt x="47" y="265"/>
                      <a:pt x="47" y="265"/>
                    </a:cubicBezTo>
                    <a:cubicBezTo>
                      <a:pt x="0" y="307"/>
                      <a:pt x="0" y="307"/>
                      <a:pt x="0" y="307"/>
                    </a:cubicBezTo>
                    <a:cubicBezTo>
                      <a:pt x="0" y="307"/>
                      <a:pt x="262" y="301"/>
                      <a:pt x="322" y="90"/>
                    </a:cubicBezTo>
                    <a:cubicBezTo>
                      <a:pt x="322" y="90"/>
                      <a:pt x="322" y="90"/>
                      <a:pt x="323" y="90"/>
                    </a:cubicBezTo>
                    <a:close/>
                  </a:path>
                </a:pathLst>
              </a:custGeom>
              <a:solidFill>
                <a:srgbClr val="FFE1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" name="Freeform 106"/>
              <p:cNvSpPr/>
              <p:nvPr/>
            </p:nvSpPr>
            <p:spPr bwMode="auto">
              <a:xfrm>
                <a:off x="5483" y="1475"/>
                <a:ext cx="1605" cy="1540"/>
              </a:xfrm>
              <a:custGeom>
                <a:avLst/>
                <a:gdLst>
                  <a:gd name="T0" fmla="*/ 585 w 678"/>
                  <a:gd name="T1" fmla="*/ 116 h 651"/>
                  <a:gd name="T2" fmla="*/ 563 w 678"/>
                  <a:gd name="T3" fmla="*/ 478 h 651"/>
                  <a:gd name="T4" fmla="*/ 319 w 678"/>
                  <a:gd name="T5" fmla="*/ 531 h 651"/>
                  <a:gd name="T6" fmla="*/ 143 w 678"/>
                  <a:gd name="T7" fmla="*/ 651 h 651"/>
                  <a:gd name="T8" fmla="*/ 0 w 678"/>
                  <a:gd name="T9" fmla="*/ 490 h 651"/>
                  <a:gd name="T10" fmla="*/ 141 w 678"/>
                  <a:gd name="T11" fmla="*/ 330 h 651"/>
                  <a:gd name="T12" fmla="*/ 223 w 678"/>
                  <a:gd name="T13" fmla="*/ 94 h 651"/>
                  <a:gd name="T14" fmla="*/ 585 w 678"/>
                  <a:gd name="T15" fmla="*/ 116 h 6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8" h="651">
                    <a:moveTo>
                      <a:pt x="585" y="116"/>
                    </a:moveTo>
                    <a:cubicBezTo>
                      <a:pt x="678" y="222"/>
                      <a:pt x="669" y="384"/>
                      <a:pt x="563" y="478"/>
                    </a:cubicBezTo>
                    <a:cubicBezTo>
                      <a:pt x="494" y="539"/>
                      <a:pt x="401" y="556"/>
                      <a:pt x="319" y="531"/>
                    </a:cubicBezTo>
                    <a:cubicBezTo>
                      <a:pt x="143" y="651"/>
                      <a:pt x="143" y="651"/>
                      <a:pt x="143" y="651"/>
                    </a:cubicBezTo>
                    <a:cubicBezTo>
                      <a:pt x="0" y="490"/>
                      <a:pt x="0" y="490"/>
                      <a:pt x="0" y="490"/>
                    </a:cubicBezTo>
                    <a:cubicBezTo>
                      <a:pt x="141" y="330"/>
                      <a:pt x="141" y="330"/>
                      <a:pt x="141" y="330"/>
                    </a:cubicBezTo>
                    <a:cubicBezTo>
                      <a:pt x="126" y="245"/>
                      <a:pt x="154" y="155"/>
                      <a:pt x="223" y="94"/>
                    </a:cubicBezTo>
                    <a:cubicBezTo>
                      <a:pt x="329" y="0"/>
                      <a:pt x="491" y="10"/>
                      <a:pt x="585" y="116"/>
                    </a:cubicBezTo>
                    <a:close/>
                  </a:path>
                </a:pathLst>
              </a:custGeom>
              <a:solidFill>
                <a:srgbClr val="FFE1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" name="Freeform 107"/>
              <p:cNvSpPr>
                <a:spLocks noEditPoints="1"/>
              </p:cNvSpPr>
              <p:nvPr/>
            </p:nvSpPr>
            <p:spPr bwMode="auto">
              <a:xfrm>
                <a:off x="5732" y="2031"/>
                <a:ext cx="745" cy="729"/>
              </a:xfrm>
              <a:custGeom>
                <a:avLst/>
                <a:gdLst>
                  <a:gd name="T0" fmla="*/ 20 w 315"/>
                  <a:gd name="T1" fmla="*/ 232 h 308"/>
                  <a:gd name="T2" fmla="*/ 6 w 315"/>
                  <a:gd name="T3" fmla="*/ 235 h 308"/>
                  <a:gd name="T4" fmla="*/ 3 w 315"/>
                  <a:gd name="T5" fmla="*/ 221 h 308"/>
                  <a:gd name="T6" fmla="*/ 107 w 315"/>
                  <a:gd name="T7" fmla="*/ 70 h 308"/>
                  <a:gd name="T8" fmla="*/ 170 w 315"/>
                  <a:gd name="T9" fmla="*/ 15 h 308"/>
                  <a:gd name="T10" fmla="*/ 169 w 315"/>
                  <a:gd name="T11" fmla="*/ 17 h 308"/>
                  <a:gd name="T12" fmla="*/ 170 w 315"/>
                  <a:gd name="T13" fmla="*/ 15 h 308"/>
                  <a:gd name="T14" fmla="*/ 170 w 315"/>
                  <a:gd name="T15" fmla="*/ 14 h 308"/>
                  <a:gd name="T16" fmla="*/ 170 w 315"/>
                  <a:gd name="T17" fmla="*/ 31 h 308"/>
                  <a:gd name="T18" fmla="*/ 207 w 315"/>
                  <a:gd name="T19" fmla="*/ 119 h 308"/>
                  <a:gd name="T20" fmla="*/ 288 w 315"/>
                  <a:gd name="T21" fmla="*/ 164 h 308"/>
                  <a:gd name="T22" fmla="*/ 304 w 315"/>
                  <a:gd name="T23" fmla="*/ 164 h 308"/>
                  <a:gd name="T24" fmla="*/ 315 w 315"/>
                  <a:gd name="T25" fmla="*/ 174 h 308"/>
                  <a:gd name="T26" fmla="*/ 309 w 315"/>
                  <a:gd name="T27" fmla="*/ 184 h 308"/>
                  <a:gd name="T28" fmla="*/ 78 w 315"/>
                  <a:gd name="T29" fmla="*/ 305 h 308"/>
                  <a:gd name="T30" fmla="*/ 64 w 315"/>
                  <a:gd name="T31" fmla="*/ 301 h 308"/>
                  <a:gd name="T32" fmla="*/ 69 w 315"/>
                  <a:gd name="T33" fmla="*/ 287 h 308"/>
                  <a:gd name="T34" fmla="*/ 270 w 315"/>
                  <a:gd name="T35" fmla="*/ 181 h 308"/>
                  <a:gd name="T36" fmla="*/ 192 w 315"/>
                  <a:gd name="T37" fmla="*/ 133 h 308"/>
                  <a:gd name="T38" fmla="*/ 151 w 315"/>
                  <a:gd name="T39" fmla="*/ 43 h 308"/>
                  <a:gd name="T40" fmla="*/ 20 w 315"/>
                  <a:gd name="T41" fmla="*/ 232 h 308"/>
                  <a:gd name="T42" fmla="*/ 107 w 315"/>
                  <a:gd name="T43" fmla="*/ 70 h 308"/>
                  <a:gd name="T44" fmla="*/ 152 w 315"/>
                  <a:gd name="T45" fmla="*/ 6 h 308"/>
                  <a:gd name="T46" fmla="*/ 166 w 315"/>
                  <a:gd name="T47" fmla="*/ 3 h 308"/>
                  <a:gd name="T48" fmla="*/ 170 w 315"/>
                  <a:gd name="T49" fmla="*/ 13 h 308"/>
                  <a:gd name="T50" fmla="*/ 170 w 315"/>
                  <a:gd name="T51" fmla="*/ 14 h 308"/>
                  <a:gd name="T52" fmla="*/ 170 w 315"/>
                  <a:gd name="T53" fmla="*/ 15 h 308"/>
                  <a:gd name="T54" fmla="*/ 170 w 315"/>
                  <a:gd name="T55" fmla="*/ 13 h 308"/>
                  <a:gd name="T56" fmla="*/ 170 w 315"/>
                  <a:gd name="T57" fmla="*/ 15 h 308"/>
                  <a:gd name="T58" fmla="*/ 107 w 315"/>
                  <a:gd name="T59" fmla="*/ 70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15" h="308">
                    <a:moveTo>
                      <a:pt x="20" y="232"/>
                    </a:moveTo>
                    <a:cubicBezTo>
                      <a:pt x="17" y="237"/>
                      <a:pt x="10" y="238"/>
                      <a:pt x="6" y="235"/>
                    </a:cubicBezTo>
                    <a:cubicBezTo>
                      <a:pt x="1" y="232"/>
                      <a:pt x="0" y="225"/>
                      <a:pt x="3" y="221"/>
                    </a:cubicBezTo>
                    <a:cubicBezTo>
                      <a:pt x="107" y="70"/>
                      <a:pt x="107" y="70"/>
                      <a:pt x="107" y="70"/>
                    </a:cubicBezTo>
                    <a:cubicBezTo>
                      <a:pt x="170" y="15"/>
                      <a:pt x="170" y="15"/>
                      <a:pt x="170" y="15"/>
                    </a:cubicBezTo>
                    <a:cubicBezTo>
                      <a:pt x="169" y="17"/>
                      <a:pt x="169" y="17"/>
                      <a:pt x="169" y="17"/>
                    </a:cubicBezTo>
                    <a:cubicBezTo>
                      <a:pt x="169" y="16"/>
                      <a:pt x="170" y="16"/>
                      <a:pt x="170" y="15"/>
                    </a:cubicBezTo>
                    <a:cubicBezTo>
                      <a:pt x="170" y="14"/>
                      <a:pt x="170" y="14"/>
                      <a:pt x="170" y="14"/>
                    </a:cubicBezTo>
                    <a:cubicBezTo>
                      <a:pt x="170" y="20"/>
                      <a:pt x="170" y="25"/>
                      <a:pt x="170" y="31"/>
                    </a:cubicBezTo>
                    <a:cubicBezTo>
                      <a:pt x="172" y="63"/>
                      <a:pt x="185" y="95"/>
                      <a:pt x="207" y="119"/>
                    </a:cubicBezTo>
                    <a:cubicBezTo>
                      <a:pt x="228" y="144"/>
                      <a:pt x="257" y="161"/>
                      <a:pt x="288" y="164"/>
                    </a:cubicBezTo>
                    <a:cubicBezTo>
                      <a:pt x="294" y="165"/>
                      <a:pt x="299" y="165"/>
                      <a:pt x="304" y="164"/>
                    </a:cubicBezTo>
                    <a:cubicBezTo>
                      <a:pt x="310" y="164"/>
                      <a:pt x="315" y="168"/>
                      <a:pt x="315" y="174"/>
                    </a:cubicBezTo>
                    <a:cubicBezTo>
                      <a:pt x="315" y="178"/>
                      <a:pt x="313" y="182"/>
                      <a:pt x="309" y="184"/>
                    </a:cubicBezTo>
                    <a:cubicBezTo>
                      <a:pt x="78" y="305"/>
                      <a:pt x="78" y="305"/>
                      <a:pt x="78" y="305"/>
                    </a:cubicBezTo>
                    <a:cubicBezTo>
                      <a:pt x="73" y="308"/>
                      <a:pt x="67" y="306"/>
                      <a:pt x="64" y="301"/>
                    </a:cubicBezTo>
                    <a:cubicBezTo>
                      <a:pt x="62" y="296"/>
                      <a:pt x="64" y="290"/>
                      <a:pt x="69" y="287"/>
                    </a:cubicBezTo>
                    <a:cubicBezTo>
                      <a:pt x="270" y="181"/>
                      <a:pt x="270" y="181"/>
                      <a:pt x="270" y="181"/>
                    </a:cubicBezTo>
                    <a:cubicBezTo>
                      <a:pt x="240" y="174"/>
                      <a:pt x="212" y="156"/>
                      <a:pt x="192" y="133"/>
                    </a:cubicBezTo>
                    <a:cubicBezTo>
                      <a:pt x="170" y="108"/>
                      <a:pt x="155" y="76"/>
                      <a:pt x="151" y="43"/>
                    </a:cubicBezTo>
                    <a:lnTo>
                      <a:pt x="20" y="232"/>
                    </a:lnTo>
                    <a:close/>
                    <a:moveTo>
                      <a:pt x="107" y="70"/>
                    </a:moveTo>
                    <a:cubicBezTo>
                      <a:pt x="152" y="6"/>
                      <a:pt x="152" y="6"/>
                      <a:pt x="152" y="6"/>
                    </a:cubicBezTo>
                    <a:cubicBezTo>
                      <a:pt x="155" y="1"/>
                      <a:pt x="162" y="0"/>
                      <a:pt x="166" y="3"/>
                    </a:cubicBezTo>
                    <a:cubicBezTo>
                      <a:pt x="170" y="5"/>
                      <a:pt x="171" y="9"/>
                      <a:pt x="170" y="13"/>
                    </a:cubicBezTo>
                    <a:cubicBezTo>
                      <a:pt x="170" y="14"/>
                      <a:pt x="170" y="14"/>
                      <a:pt x="170" y="14"/>
                    </a:cubicBezTo>
                    <a:cubicBezTo>
                      <a:pt x="170" y="15"/>
                      <a:pt x="170" y="15"/>
                      <a:pt x="170" y="15"/>
                    </a:cubicBezTo>
                    <a:cubicBezTo>
                      <a:pt x="170" y="14"/>
                      <a:pt x="170" y="14"/>
                      <a:pt x="170" y="13"/>
                    </a:cubicBezTo>
                    <a:cubicBezTo>
                      <a:pt x="170" y="15"/>
                      <a:pt x="170" y="15"/>
                      <a:pt x="170" y="15"/>
                    </a:cubicBezTo>
                    <a:lnTo>
                      <a:pt x="107" y="70"/>
                    </a:lnTo>
                    <a:close/>
                  </a:path>
                </a:pathLst>
              </a:custGeom>
              <a:solidFill>
                <a:srgbClr val="9195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" name="Freeform 108"/>
              <p:cNvSpPr/>
              <p:nvPr/>
            </p:nvSpPr>
            <p:spPr bwMode="auto">
              <a:xfrm>
                <a:off x="5377" y="2364"/>
                <a:ext cx="733" cy="753"/>
              </a:xfrm>
              <a:custGeom>
                <a:avLst/>
                <a:gdLst>
                  <a:gd name="T0" fmla="*/ 117 w 310"/>
                  <a:gd name="T1" fmla="*/ 0 h 318"/>
                  <a:gd name="T2" fmla="*/ 310 w 310"/>
                  <a:gd name="T3" fmla="*/ 218 h 318"/>
                  <a:gd name="T4" fmla="*/ 199 w 310"/>
                  <a:gd name="T5" fmla="*/ 297 h 318"/>
                  <a:gd name="T6" fmla="*/ 148 w 310"/>
                  <a:gd name="T7" fmla="*/ 293 h 318"/>
                  <a:gd name="T8" fmla="*/ 22 w 310"/>
                  <a:gd name="T9" fmla="*/ 152 h 318"/>
                  <a:gd name="T10" fmla="*/ 25 w 310"/>
                  <a:gd name="T11" fmla="*/ 101 h 318"/>
                  <a:gd name="T12" fmla="*/ 117 w 310"/>
                  <a:gd name="T13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0" h="318">
                    <a:moveTo>
                      <a:pt x="117" y="0"/>
                    </a:moveTo>
                    <a:cubicBezTo>
                      <a:pt x="310" y="218"/>
                      <a:pt x="310" y="218"/>
                      <a:pt x="310" y="218"/>
                    </a:cubicBezTo>
                    <a:cubicBezTo>
                      <a:pt x="199" y="297"/>
                      <a:pt x="199" y="297"/>
                      <a:pt x="199" y="297"/>
                    </a:cubicBezTo>
                    <a:cubicBezTo>
                      <a:pt x="178" y="311"/>
                      <a:pt x="169" y="318"/>
                      <a:pt x="148" y="293"/>
                    </a:cubicBezTo>
                    <a:cubicBezTo>
                      <a:pt x="22" y="152"/>
                      <a:pt x="22" y="152"/>
                      <a:pt x="22" y="152"/>
                    </a:cubicBezTo>
                    <a:cubicBezTo>
                      <a:pt x="0" y="127"/>
                      <a:pt x="8" y="119"/>
                      <a:pt x="25" y="101"/>
                    </a:cubicBezTo>
                    <a:lnTo>
                      <a:pt x="117" y="0"/>
                    </a:lnTo>
                    <a:close/>
                  </a:path>
                </a:pathLst>
              </a:custGeom>
              <a:solidFill>
                <a:srgbClr val="9195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  <p:grpSp>
          <p:nvGrpSpPr>
            <p:cNvPr id="32" name="Group 31"/>
            <p:cNvGrpSpPr>
              <a:grpSpLocks noChangeAspect="1"/>
            </p:cNvGrpSpPr>
            <p:nvPr/>
          </p:nvGrpSpPr>
          <p:grpSpPr bwMode="auto">
            <a:xfrm>
              <a:off x="1589614" y="1510078"/>
              <a:ext cx="7138018" cy="3730730"/>
              <a:chOff x="2847" y="1773"/>
              <a:chExt cx="6069" cy="3172"/>
            </a:xfrm>
          </p:grpSpPr>
          <p:sp>
            <p:nvSpPr>
              <p:cNvPr id="33" name="Freeform 32"/>
              <p:cNvSpPr/>
              <p:nvPr/>
            </p:nvSpPr>
            <p:spPr bwMode="auto">
              <a:xfrm>
                <a:off x="3192" y="3474"/>
                <a:ext cx="1999" cy="1366"/>
              </a:xfrm>
              <a:custGeom>
                <a:avLst/>
                <a:gdLst>
                  <a:gd name="T0" fmla="*/ 812 w 845"/>
                  <a:gd name="T1" fmla="*/ 345 h 577"/>
                  <a:gd name="T2" fmla="*/ 5 w 845"/>
                  <a:gd name="T3" fmla="*/ 328 h 577"/>
                  <a:gd name="T4" fmla="*/ 49 w 845"/>
                  <a:gd name="T5" fmla="*/ 272 h 577"/>
                  <a:gd name="T6" fmla="*/ 703 w 845"/>
                  <a:gd name="T7" fmla="*/ 151 h 577"/>
                  <a:gd name="T8" fmla="*/ 812 w 845"/>
                  <a:gd name="T9" fmla="*/ 345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5" h="577">
                    <a:moveTo>
                      <a:pt x="812" y="345"/>
                    </a:moveTo>
                    <a:cubicBezTo>
                      <a:pt x="812" y="345"/>
                      <a:pt x="552" y="577"/>
                      <a:pt x="5" y="328"/>
                    </a:cubicBezTo>
                    <a:cubicBezTo>
                      <a:pt x="5" y="328"/>
                      <a:pt x="0" y="322"/>
                      <a:pt x="49" y="272"/>
                    </a:cubicBezTo>
                    <a:cubicBezTo>
                      <a:pt x="49" y="272"/>
                      <a:pt x="396" y="434"/>
                      <a:pt x="703" y="151"/>
                    </a:cubicBezTo>
                    <a:cubicBezTo>
                      <a:pt x="845" y="283"/>
                      <a:pt x="829" y="0"/>
                      <a:pt x="812" y="345"/>
                    </a:cubicBezTo>
                    <a:close/>
                  </a:path>
                </a:pathLst>
              </a:custGeom>
              <a:solidFill>
                <a:srgbClr val="FFA3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4" name="Freeform 33"/>
              <p:cNvSpPr/>
              <p:nvPr/>
            </p:nvSpPr>
            <p:spPr bwMode="auto">
              <a:xfrm>
                <a:off x="3569" y="3493"/>
                <a:ext cx="1289" cy="1452"/>
              </a:xfrm>
              <a:custGeom>
                <a:avLst/>
                <a:gdLst>
                  <a:gd name="T0" fmla="*/ 478 w 545"/>
                  <a:gd name="T1" fmla="*/ 0 h 613"/>
                  <a:gd name="T2" fmla="*/ 389 w 545"/>
                  <a:gd name="T3" fmla="*/ 52 h 613"/>
                  <a:gd name="T4" fmla="*/ 70 w 545"/>
                  <a:gd name="T5" fmla="*/ 172 h 613"/>
                  <a:gd name="T6" fmla="*/ 0 w 545"/>
                  <a:gd name="T7" fmla="*/ 221 h 613"/>
                  <a:gd name="T8" fmla="*/ 545 w 545"/>
                  <a:gd name="T9" fmla="*/ 221 h 613"/>
                  <a:gd name="T10" fmla="*/ 478 w 545"/>
                  <a:gd name="T11" fmla="*/ 0 h 6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45" h="613">
                    <a:moveTo>
                      <a:pt x="478" y="0"/>
                    </a:moveTo>
                    <a:cubicBezTo>
                      <a:pt x="478" y="0"/>
                      <a:pt x="416" y="23"/>
                      <a:pt x="389" y="52"/>
                    </a:cubicBezTo>
                    <a:cubicBezTo>
                      <a:pt x="361" y="82"/>
                      <a:pt x="376" y="454"/>
                      <a:pt x="70" y="172"/>
                    </a:cubicBezTo>
                    <a:cubicBezTo>
                      <a:pt x="0" y="221"/>
                      <a:pt x="0" y="221"/>
                      <a:pt x="0" y="221"/>
                    </a:cubicBezTo>
                    <a:cubicBezTo>
                      <a:pt x="0" y="221"/>
                      <a:pt x="394" y="613"/>
                      <a:pt x="545" y="221"/>
                    </a:cubicBezTo>
                    <a:lnTo>
                      <a:pt x="478" y="0"/>
                    </a:lnTo>
                    <a:close/>
                  </a:path>
                </a:pathLst>
              </a:custGeom>
              <a:solidFill>
                <a:srgbClr val="FFBA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5" name="Freeform 34"/>
              <p:cNvSpPr/>
              <p:nvPr/>
            </p:nvSpPr>
            <p:spPr bwMode="auto">
              <a:xfrm>
                <a:off x="4243" y="3313"/>
                <a:ext cx="1530" cy="1191"/>
              </a:xfrm>
              <a:custGeom>
                <a:avLst/>
                <a:gdLst>
                  <a:gd name="T0" fmla="*/ 595 w 647"/>
                  <a:gd name="T1" fmla="*/ 235 h 503"/>
                  <a:gd name="T2" fmla="*/ 148 w 647"/>
                  <a:gd name="T3" fmla="*/ 503 h 503"/>
                  <a:gd name="T4" fmla="*/ 260 w 647"/>
                  <a:gd name="T5" fmla="*/ 392 h 503"/>
                  <a:gd name="T6" fmla="*/ 82 w 647"/>
                  <a:gd name="T7" fmla="*/ 318 h 503"/>
                  <a:gd name="T8" fmla="*/ 7 w 647"/>
                  <a:gd name="T9" fmla="*/ 76 h 503"/>
                  <a:gd name="T10" fmla="*/ 485 w 647"/>
                  <a:gd name="T11" fmla="*/ 29 h 503"/>
                  <a:gd name="T12" fmla="*/ 595 w 647"/>
                  <a:gd name="T13" fmla="*/ 235 h 5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7" h="503">
                    <a:moveTo>
                      <a:pt x="595" y="235"/>
                    </a:moveTo>
                    <a:cubicBezTo>
                      <a:pt x="595" y="235"/>
                      <a:pt x="415" y="475"/>
                      <a:pt x="148" y="503"/>
                    </a:cubicBezTo>
                    <a:cubicBezTo>
                      <a:pt x="148" y="503"/>
                      <a:pt x="282" y="465"/>
                      <a:pt x="260" y="392"/>
                    </a:cubicBezTo>
                    <a:cubicBezTo>
                      <a:pt x="243" y="336"/>
                      <a:pt x="164" y="340"/>
                      <a:pt x="82" y="318"/>
                    </a:cubicBezTo>
                    <a:cubicBezTo>
                      <a:pt x="0" y="296"/>
                      <a:pt x="7" y="76"/>
                      <a:pt x="7" y="76"/>
                    </a:cubicBezTo>
                    <a:cubicBezTo>
                      <a:pt x="7" y="76"/>
                      <a:pt x="328" y="0"/>
                      <a:pt x="485" y="29"/>
                    </a:cubicBezTo>
                    <a:cubicBezTo>
                      <a:pt x="485" y="29"/>
                      <a:pt x="647" y="137"/>
                      <a:pt x="595" y="235"/>
                    </a:cubicBezTo>
                    <a:close/>
                  </a:path>
                </a:pathLst>
              </a:custGeom>
              <a:solidFill>
                <a:srgbClr val="0051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6" name="Freeform 35"/>
              <p:cNvSpPr/>
              <p:nvPr/>
            </p:nvSpPr>
            <p:spPr bwMode="auto">
              <a:xfrm>
                <a:off x="4713" y="2815"/>
                <a:ext cx="289" cy="322"/>
              </a:xfrm>
              <a:custGeom>
                <a:avLst/>
                <a:gdLst>
                  <a:gd name="T0" fmla="*/ 86 w 122"/>
                  <a:gd name="T1" fmla="*/ 0 h 136"/>
                  <a:gd name="T2" fmla="*/ 1 w 122"/>
                  <a:gd name="T3" fmla="*/ 69 h 136"/>
                  <a:gd name="T4" fmla="*/ 23 w 122"/>
                  <a:gd name="T5" fmla="*/ 117 h 136"/>
                  <a:gd name="T6" fmla="*/ 67 w 122"/>
                  <a:gd name="T7" fmla="*/ 131 h 136"/>
                  <a:gd name="T8" fmla="*/ 95 w 122"/>
                  <a:gd name="T9" fmla="*/ 99 h 136"/>
                  <a:gd name="T10" fmla="*/ 121 w 122"/>
                  <a:gd name="T11" fmla="*/ 36 h 136"/>
                  <a:gd name="T12" fmla="*/ 86 w 122"/>
                  <a:gd name="T13" fmla="*/ 0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2" h="136">
                    <a:moveTo>
                      <a:pt x="86" y="0"/>
                    </a:moveTo>
                    <a:cubicBezTo>
                      <a:pt x="86" y="0"/>
                      <a:pt x="9" y="13"/>
                      <a:pt x="1" y="69"/>
                    </a:cubicBezTo>
                    <a:cubicBezTo>
                      <a:pt x="0" y="79"/>
                      <a:pt x="22" y="100"/>
                      <a:pt x="23" y="117"/>
                    </a:cubicBezTo>
                    <a:cubicBezTo>
                      <a:pt x="25" y="132"/>
                      <a:pt x="55" y="136"/>
                      <a:pt x="67" y="131"/>
                    </a:cubicBezTo>
                    <a:cubicBezTo>
                      <a:pt x="85" y="123"/>
                      <a:pt x="92" y="107"/>
                      <a:pt x="95" y="99"/>
                    </a:cubicBezTo>
                    <a:cubicBezTo>
                      <a:pt x="114" y="88"/>
                      <a:pt x="110" y="61"/>
                      <a:pt x="121" y="36"/>
                    </a:cubicBezTo>
                    <a:cubicBezTo>
                      <a:pt x="122" y="28"/>
                      <a:pt x="86" y="0"/>
                      <a:pt x="86" y="0"/>
                    </a:cubicBezTo>
                    <a:close/>
                  </a:path>
                </a:pathLst>
              </a:custGeom>
              <a:solidFill>
                <a:srgbClr val="FFBA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7" name="Freeform 36"/>
              <p:cNvSpPr/>
              <p:nvPr/>
            </p:nvSpPr>
            <p:spPr bwMode="auto">
              <a:xfrm>
                <a:off x="4905" y="2979"/>
                <a:ext cx="43" cy="83"/>
              </a:xfrm>
              <a:custGeom>
                <a:avLst/>
                <a:gdLst>
                  <a:gd name="T0" fmla="*/ 17 w 18"/>
                  <a:gd name="T1" fmla="*/ 0 h 35"/>
                  <a:gd name="T2" fmla="*/ 17 w 18"/>
                  <a:gd name="T3" fmla="*/ 0 h 35"/>
                  <a:gd name="T4" fmla="*/ 2 w 18"/>
                  <a:gd name="T5" fmla="*/ 16 h 35"/>
                  <a:gd name="T6" fmla="*/ 9 w 18"/>
                  <a:gd name="T7" fmla="*/ 33 h 35"/>
                  <a:gd name="T8" fmla="*/ 15 w 18"/>
                  <a:gd name="T9" fmla="*/ 30 h 35"/>
                  <a:gd name="T10" fmla="*/ 6 w 18"/>
                  <a:gd name="T11" fmla="*/ 16 h 35"/>
                  <a:gd name="T12" fmla="*/ 17 w 18"/>
                  <a:gd name="T13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35">
                    <a:moveTo>
                      <a:pt x="17" y="0"/>
                    </a:moveTo>
                    <a:cubicBezTo>
                      <a:pt x="18" y="0"/>
                      <a:pt x="17" y="0"/>
                      <a:pt x="17" y="0"/>
                    </a:cubicBezTo>
                    <a:cubicBezTo>
                      <a:pt x="10" y="4"/>
                      <a:pt x="5" y="8"/>
                      <a:pt x="2" y="16"/>
                    </a:cubicBezTo>
                    <a:cubicBezTo>
                      <a:pt x="0" y="22"/>
                      <a:pt x="4" y="28"/>
                      <a:pt x="9" y="33"/>
                    </a:cubicBezTo>
                    <a:cubicBezTo>
                      <a:pt x="11" y="35"/>
                      <a:pt x="17" y="33"/>
                      <a:pt x="15" y="30"/>
                    </a:cubicBezTo>
                    <a:cubicBezTo>
                      <a:pt x="10" y="26"/>
                      <a:pt x="6" y="22"/>
                      <a:pt x="6" y="16"/>
                    </a:cubicBezTo>
                    <a:cubicBezTo>
                      <a:pt x="5" y="10"/>
                      <a:pt x="13" y="4"/>
                      <a:pt x="17" y="0"/>
                    </a:cubicBezTo>
                    <a:close/>
                  </a:path>
                </a:pathLst>
              </a:custGeom>
              <a:solidFill>
                <a:srgbClr val="FFAC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8" name="Freeform 37"/>
              <p:cNvSpPr/>
              <p:nvPr/>
            </p:nvSpPr>
            <p:spPr bwMode="auto">
              <a:xfrm>
                <a:off x="7597" y="2010"/>
                <a:ext cx="296" cy="296"/>
              </a:xfrm>
              <a:custGeom>
                <a:avLst/>
                <a:gdLst>
                  <a:gd name="T0" fmla="*/ 0 w 125"/>
                  <a:gd name="T1" fmla="*/ 22 h 125"/>
                  <a:gd name="T2" fmla="*/ 33 w 125"/>
                  <a:gd name="T3" fmla="*/ 0 h 125"/>
                  <a:gd name="T4" fmla="*/ 103 w 125"/>
                  <a:gd name="T5" fmla="*/ 33 h 125"/>
                  <a:gd name="T6" fmla="*/ 53 w 125"/>
                  <a:gd name="T7" fmla="*/ 121 h 125"/>
                  <a:gd name="T8" fmla="*/ 8 w 125"/>
                  <a:gd name="T9" fmla="*/ 114 h 125"/>
                  <a:gd name="T10" fmla="*/ 0 w 125"/>
                  <a:gd name="T11" fmla="*/ 22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5" h="125">
                    <a:moveTo>
                      <a:pt x="0" y="22"/>
                    </a:moveTo>
                    <a:cubicBezTo>
                      <a:pt x="0" y="22"/>
                      <a:pt x="22" y="0"/>
                      <a:pt x="33" y="0"/>
                    </a:cubicBezTo>
                    <a:cubicBezTo>
                      <a:pt x="44" y="0"/>
                      <a:pt x="81" y="9"/>
                      <a:pt x="103" y="33"/>
                    </a:cubicBezTo>
                    <a:cubicBezTo>
                      <a:pt x="125" y="57"/>
                      <a:pt x="53" y="121"/>
                      <a:pt x="53" y="121"/>
                    </a:cubicBezTo>
                    <a:cubicBezTo>
                      <a:pt x="53" y="121"/>
                      <a:pt x="17" y="125"/>
                      <a:pt x="8" y="114"/>
                    </a:cubicBezTo>
                    <a:cubicBezTo>
                      <a:pt x="0" y="103"/>
                      <a:pt x="0" y="22"/>
                      <a:pt x="0" y="22"/>
                    </a:cubicBezTo>
                    <a:close/>
                  </a:path>
                </a:pathLst>
              </a:custGeom>
              <a:solidFill>
                <a:srgbClr val="FFBA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9" name="Freeform 38"/>
              <p:cNvSpPr/>
              <p:nvPr/>
            </p:nvSpPr>
            <p:spPr bwMode="auto">
              <a:xfrm>
                <a:off x="7597" y="2046"/>
                <a:ext cx="185" cy="251"/>
              </a:xfrm>
              <a:custGeom>
                <a:avLst/>
                <a:gdLst>
                  <a:gd name="T0" fmla="*/ 75 w 78"/>
                  <a:gd name="T1" fmla="*/ 16 h 106"/>
                  <a:gd name="T2" fmla="*/ 59 w 78"/>
                  <a:gd name="T3" fmla="*/ 27 h 106"/>
                  <a:gd name="T4" fmla="*/ 41 w 78"/>
                  <a:gd name="T5" fmla="*/ 17 h 106"/>
                  <a:gd name="T6" fmla="*/ 43 w 78"/>
                  <a:gd name="T7" fmla="*/ 15 h 106"/>
                  <a:gd name="T8" fmla="*/ 49 w 78"/>
                  <a:gd name="T9" fmla="*/ 10 h 106"/>
                  <a:gd name="T10" fmla="*/ 47 w 78"/>
                  <a:gd name="T11" fmla="*/ 8 h 106"/>
                  <a:gd name="T12" fmla="*/ 38 w 78"/>
                  <a:gd name="T13" fmla="*/ 13 h 106"/>
                  <a:gd name="T14" fmla="*/ 36 w 78"/>
                  <a:gd name="T15" fmla="*/ 16 h 106"/>
                  <a:gd name="T16" fmla="*/ 14 w 78"/>
                  <a:gd name="T17" fmla="*/ 10 h 106"/>
                  <a:gd name="T18" fmla="*/ 16 w 78"/>
                  <a:gd name="T19" fmla="*/ 7 h 106"/>
                  <a:gd name="T20" fmla="*/ 21 w 78"/>
                  <a:gd name="T21" fmla="*/ 4 h 106"/>
                  <a:gd name="T22" fmla="*/ 24 w 78"/>
                  <a:gd name="T23" fmla="*/ 2 h 106"/>
                  <a:gd name="T24" fmla="*/ 24 w 78"/>
                  <a:gd name="T25" fmla="*/ 1 h 106"/>
                  <a:gd name="T26" fmla="*/ 13 w 78"/>
                  <a:gd name="T27" fmla="*/ 4 h 106"/>
                  <a:gd name="T28" fmla="*/ 9 w 78"/>
                  <a:gd name="T29" fmla="*/ 8 h 106"/>
                  <a:gd name="T30" fmla="*/ 0 w 78"/>
                  <a:gd name="T31" fmla="*/ 7 h 106"/>
                  <a:gd name="T32" fmla="*/ 0 w 78"/>
                  <a:gd name="T33" fmla="*/ 88 h 106"/>
                  <a:gd name="T34" fmla="*/ 23 w 78"/>
                  <a:gd name="T35" fmla="*/ 106 h 106"/>
                  <a:gd name="T36" fmla="*/ 29 w 78"/>
                  <a:gd name="T37" fmla="*/ 43 h 106"/>
                  <a:gd name="T38" fmla="*/ 66 w 78"/>
                  <a:gd name="T39" fmla="*/ 43 h 106"/>
                  <a:gd name="T40" fmla="*/ 62 w 78"/>
                  <a:gd name="T41" fmla="*/ 29 h 106"/>
                  <a:gd name="T42" fmla="*/ 67 w 78"/>
                  <a:gd name="T43" fmla="*/ 23 h 106"/>
                  <a:gd name="T44" fmla="*/ 76 w 78"/>
                  <a:gd name="T45" fmla="*/ 17 h 106"/>
                  <a:gd name="T46" fmla="*/ 75 w 78"/>
                  <a:gd name="T47" fmla="*/ 1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8" h="106">
                    <a:moveTo>
                      <a:pt x="75" y="16"/>
                    </a:moveTo>
                    <a:cubicBezTo>
                      <a:pt x="69" y="16"/>
                      <a:pt x="62" y="21"/>
                      <a:pt x="59" y="27"/>
                    </a:cubicBezTo>
                    <a:cubicBezTo>
                      <a:pt x="55" y="23"/>
                      <a:pt x="48" y="20"/>
                      <a:pt x="41" y="17"/>
                    </a:cubicBezTo>
                    <a:cubicBezTo>
                      <a:pt x="42" y="17"/>
                      <a:pt x="42" y="16"/>
                      <a:pt x="43" y="15"/>
                    </a:cubicBezTo>
                    <a:cubicBezTo>
                      <a:pt x="45" y="13"/>
                      <a:pt x="48" y="12"/>
                      <a:pt x="49" y="10"/>
                    </a:cubicBezTo>
                    <a:cubicBezTo>
                      <a:pt x="50" y="8"/>
                      <a:pt x="49" y="8"/>
                      <a:pt x="47" y="8"/>
                    </a:cubicBezTo>
                    <a:cubicBezTo>
                      <a:pt x="44" y="8"/>
                      <a:pt x="40" y="10"/>
                      <a:pt x="38" y="13"/>
                    </a:cubicBezTo>
                    <a:cubicBezTo>
                      <a:pt x="37" y="14"/>
                      <a:pt x="36" y="15"/>
                      <a:pt x="36" y="16"/>
                    </a:cubicBezTo>
                    <a:cubicBezTo>
                      <a:pt x="28" y="13"/>
                      <a:pt x="20" y="11"/>
                      <a:pt x="14" y="10"/>
                    </a:cubicBezTo>
                    <a:cubicBezTo>
                      <a:pt x="15" y="9"/>
                      <a:pt x="16" y="8"/>
                      <a:pt x="16" y="7"/>
                    </a:cubicBezTo>
                    <a:cubicBezTo>
                      <a:pt x="18" y="6"/>
                      <a:pt x="19" y="5"/>
                      <a:pt x="21" y="4"/>
                    </a:cubicBezTo>
                    <a:cubicBezTo>
                      <a:pt x="22" y="4"/>
                      <a:pt x="24" y="3"/>
                      <a:pt x="24" y="2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0" y="0"/>
                      <a:pt x="16" y="2"/>
                      <a:pt x="13" y="4"/>
                    </a:cubicBezTo>
                    <a:cubicBezTo>
                      <a:pt x="12" y="5"/>
                      <a:pt x="10" y="7"/>
                      <a:pt x="9" y="8"/>
                    </a:cubicBezTo>
                    <a:cubicBezTo>
                      <a:pt x="3" y="7"/>
                      <a:pt x="0" y="7"/>
                      <a:pt x="0" y="7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9" y="106"/>
                      <a:pt x="23" y="106"/>
                    </a:cubicBezTo>
                    <a:cubicBezTo>
                      <a:pt x="38" y="105"/>
                      <a:pt x="29" y="43"/>
                      <a:pt x="29" y="43"/>
                    </a:cubicBezTo>
                    <a:cubicBezTo>
                      <a:pt x="29" y="43"/>
                      <a:pt x="55" y="67"/>
                      <a:pt x="66" y="43"/>
                    </a:cubicBezTo>
                    <a:cubicBezTo>
                      <a:pt x="68" y="38"/>
                      <a:pt x="66" y="33"/>
                      <a:pt x="62" y="29"/>
                    </a:cubicBezTo>
                    <a:cubicBezTo>
                      <a:pt x="64" y="27"/>
                      <a:pt x="65" y="25"/>
                      <a:pt x="67" y="23"/>
                    </a:cubicBezTo>
                    <a:cubicBezTo>
                      <a:pt x="70" y="20"/>
                      <a:pt x="73" y="20"/>
                      <a:pt x="76" y="17"/>
                    </a:cubicBezTo>
                    <a:cubicBezTo>
                      <a:pt x="78" y="16"/>
                      <a:pt x="76" y="16"/>
                      <a:pt x="75" y="16"/>
                    </a:cubicBezTo>
                    <a:close/>
                  </a:path>
                </a:pathLst>
              </a:custGeom>
              <a:solidFill>
                <a:srgbClr val="FFAC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0" name="Freeform 39"/>
              <p:cNvSpPr/>
              <p:nvPr/>
            </p:nvSpPr>
            <p:spPr bwMode="auto">
              <a:xfrm>
                <a:off x="6521" y="2228"/>
                <a:ext cx="1201" cy="966"/>
              </a:xfrm>
              <a:custGeom>
                <a:avLst/>
                <a:gdLst>
                  <a:gd name="T0" fmla="*/ 25 w 508"/>
                  <a:gd name="T1" fmla="*/ 368 h 408"/>
                  <a:gd name="T2" fmla="*/ 508 w 508"/>
                  <a:gd name="T3" fmla="*/ 29 h 408"/>
                  <a:gd name="T4" fmla="*/ 451 w 508"/>
                  <a:gd name="T5" fmla="*/ 0 h 408"/>
                  <a:gd name="T6" fmla="*/ 71 w 508"/>
                  <a:gd name="T7" fmla="*/ 202 h 408"/>
                  <a:gd name="T8" fmla="*/ 25 w 508"/>
                  <a:gd name="T9" fmla="*/ 368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8" h="408">
                    <a:moveTo>
                      <a:pt x="25" y="368"/>
                    </a:moveTo>
                    <a:cubicBezTo>
                      <a:pt x="25" y="368"/>
                      <a:pt x="333" y="408"/>
                      <a:pt x="508" y="29"/>
                    </a:cubicBezTo>
                    <a:cubicBezTo>
                      <a:pt x="451" y="0"/>
                      <a:pt x="451" y="0"/>
                      <a:pt x="451" y="0"/>
                    </a:cubicBezTo>
                    <a:cubicBezTo>
                      <a:pt x="451" y="0"/>
                      <a:pt x="285" y="267"/>
                      <a:pt x="71" y="202"/>
                    </a:cubicBezTo>
                    <a:cubicBezTo>
                      <a:pt x="71" y="202"/>
                      <a:pt x="0" y="237"/>
                      <a:pt x="25" y="368"/>
                    </a:cubicBezTo>
                    <a:close/>
                  </a:path>
                </a:pathLst>
              </a:custGeom>
              <a:solidFill>
                <a:srgbClr val="002B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1" name="Freeform 40"/>
              <p:cNvSpPr/>
              <p:nvPr/>
            </p:nvSpPr>
            <p:spPr bwMode="auto">
              <a:xfrm>
                <a:off x="4896" y="2133"/>
                <a:ext cx="1355" cy="796"/>
              </a:xfrm>
              <a:custGeom>
                <a:avLst/>
                <a:gdLst>
                  <a:gd name="T0" fmla="*/ 573 w 573"/>
                  <a:gd name="T1" fmla="*/ 150 h 336"/>
                  <a:gd name="T2" fmla="*/ 0 w 573"/>
                  <a:gd name="T3" fmla="*/ 288 h 336"/>
                  <a:gd name="T4" fmla="*/ 42 w 573"/>
                  <a:gd name="T5" fmla="*/ 336 h 336"/>
                  <a:gd name="T6" fmla="*/ 469 w 573"/>
                  <a:gd name="T7" fmla="*/ 287 h 336"/>
                  <a:gd name="T8" fmla="*/ 573 w 573"/>
                  <a:gd name="T9" fmla="*/ 150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3" h="336">
                    <a:moveTo>
                      <a:pt x="573" y="150"/>
                    </a:moveTo>
                    <a:cubicBezTo>
                      <a:pt x="573" y="150"/>
                      <a:pt x="302" y="0"/>
                      <a:pt x="0" y="288"/>
                    </a:cubicBezTo>
                    <a:cubicBezTo>
                      <a:pt x="42" y="336"/>
                      <a:pt x="42" y="336"/>
                      <a:pt x="42" y="336"/>
                    </a:cubicBezTo>
                    <a:cubicBezTo>
                      <a:pt x="42" y="336"/>
                      <a:pt x="294" y="149"/>
                      <a:pt x="469" y="287"/>
                    </a:cubicBezTo>
                    <a:cubicBezTo>
                      <a:pt x="469" y="287"/>
                      <a:pt x="549" y="281"/>
                      <a:pt x="573" y="150"/>
                    </a:cubicBezTo>
                    <a:close/>
                  </a:path>
                </a:pathLst>
              </a:custGeom>
              <a:solidFill>
                <a:srgbClr val="002B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2" name="Freeform 41"/>
              <p:cNvSpPr/>
              <p:nvPr/>
            </p:nvSpPr>
            <p:spPr bwMode="auto">
              <a:xfrm>
                <a:off x="5336" y="2479"/>
                <a:ext cx="1320" cy="1459"/>
              </a:xfrm>
              <a:custGeom>
                <a:avLst/>
                <a:gdLst>
                  <a:gd name="T0" fmla="*/ 558 w 558"/>
                  <a:gd name="T1" fmla="*/ 191 h 616"/>
                  <a:gd name="T2" fmla="*/ 558 w 558"/>
                  <a:gd name="T3" fmla="*/ 242 h 616"/>
                  <a:gd name="T4" fmla="*/ 473 w 558"/>
                  <a:gd name="T5" fmla="*/ 389 h 616"/>
                  <a:gd name="T6" fmla="*/ 194 w 558"/>
                  <a:gd name="T7" fmla="*/ 538 h 616"/>
                  <a:gd name="T8" fmla="*/ 131 w 558"/>
                  <a:gd name="T9" fmla="*/ 598 h 616"/>
                  <a:gd name="T10" fmla="*/ 0 w 558"/>
                  <a:gd name="T11" fmla="*/ 375 h 616"/>
                  <a:gd name="T12" fmla="*/ 124 w 558"/>
                  <a:gd name="T13" fmla="*/ 299 h 616"/>
                  <a:gd name="T14" fmla="*/ 350 w 558"/>
                  <a:gd name="T15" fmla="*/ 23 h 616"/>
                  <a:gd name="T16" fmla="*/ 408 w 558"/>
                  <a:gd name="T17" fmla="*/ 0 h 616"/>
                  <a:gd name="T18" fmla="*/ 486 w 558"/>
                  <a:gd name="T19" fmla="*/ 58 h 616"/>
                  <a:gd name="T20" fmla="*/ 558 w 558"/>
                  <a:gd name="T21" fmla="*/ 191 h 6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58" h="616">
                    <a:moveTo>
                      <a:pt x="558" y="191"/>
                    </a:moveTo>
                    <a:cubicBezTo>
                      <a:pt x="558" y="242"/>
                      <a:pt x="558" y="242"/>
                      <a:pt x="558" y="242"/>
                    </a:cubicBezTo>
                    <a:cubicBezTo>
                      <a:pt x="558" y="242"/>
                      <a:pt x="485" y="334"/>
                      <a:pt x="473" y="389"/>
                    </a:cubicBezTo>
                    <a:cubicBezTo>
                      <a:pt x="473" y="389"/>
                      <a:pt x="280" y="456"/>
                      <a:pt x="194" y="538"/>
                    </a:cubicBezTo>
                    <a:cubicBezTo>
                      <a:pt x="113" y="616"/>
                      <a:pt x="131" y="598"/>
                      <a:pt x="131" y="598"/>
                    </a:cubicBezTo>
                    <a:cubicBezTo>
                      <a:pt x="131" y="598"/>
                      <a:pt x="23" y="469"/>
                      <a:pt x="0" y="375"/>
                    </a:cubicBezTo>
                    <a:cubicBezTo>
                      <a:pt x="0" y="375"/>
                      <a:pt x="80" y="358"/>
                      <a:pt x="124" y="299"/>
                    </a:cubicBezTo>
                    <a:cubicBezTo>
                      <a:pt x="168" y="240"/>
                      <a:pt x="286" y="60"/>
                      <a:pt x="350" y="23"/>
                    </a:cubicBezTo>
                    <a:cubicBezTo>
                      <a:pt x="408" y="0"/>
                      <a:pt x="408" y="0"/>
                      <a:pt x="408" y="0"/>
                    </a:cubicBezTo>
                    <a:cubicBezTo>
                      <a:pt x="486" y="58"/>
                      <a:pt x="486" y="58"/>
                      <a:pt x="486" y="58"/>
                    </a:cubicBezTo>
                    <a:lnTo>
                      <a:pt x="558" y="191"/>
                    </a:lnTo>
                    <a:close/>
                  </a:path>
                </a:pathLst>
              </a:custGeom>
              <a:solidFill>
                <a:srgbClr val="002B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3" name="Freeform 42"/>
              <p:cNvSpPr/>
              <p:nvPr/>
            </p:nvSpPr>
            <p:spPr bwMode="auto">
              <a:xfrm>
                <a:off x="5390" y="2605"/>
                <a:ext cx="1223" cy="1245"/>
              </a:xfrm>
              <a:custGeom>
                <a:avLst/>
                <a:gdLst>
                  <a:gd name="T0" fmla="*/ 499 w 517"/>
                  <a:gd name="T1" fmla="*/ 0 h 526"/>
                  <a:gd name="T2" fmla="*/ 349 w 517"/>
                  <a:gd name="T3" fmla="*/ 3 h 526"/>
                  <a:gd name="T4" fmla="*/ 301 w 517"/>
                  <a:gd name="T5" fmla="*/ 138 h 526"/>
                  <a:gd name="T6" fmla="*/ 200 w 517"/>
                  <a:gd name="T7" fmla="*/ 152 h 526"/>
                  <a:gd name="T8" fmla="*/ 0 w 517"/>
                  <a:gd name="T9" fmla="*/ 385 h 526"/>
                  <a:gd name="T10" fmla="*/ 93 w 517"/>
                  <a:gd name="T11" fmla="*/ 526 h 526"/>
                  <a:gd name="T12" fmla="*/ 362 w 517"/>
                  <a:gd name="T13" fmla="*/ 357 h 526"/>
                  <a:gd name="T14" fmla="*/ 379 w 517"/>
                  <a:gd name="T15" fmla="*/ 311 h 526"/>
                  <a:gd name="T16" fmla="*/ 479 w 517"/>
                  <a:gd name="T17" fmla="*/ 270 h 526"/>
                  <a:gd name="T18" fmla="*/ 517 w 517"/>
                  <a:gd name="T19" fmla="*/ 157 h 526"/>
                  <a:gd name="T20" fmla="*/ 499 w 517"/>
                  <a:gd name="T21" fmla="*/ 0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17" h="526">
                    <a:moveTo>
                      <a:pt x="499" y="0"/>
                    </a:moveTo>
                    <a:cubicBezTo>
                      <a:pt x="349" y="3"/>
                      <a:pt x="349" y="3"/>
                      <a:pt x="349" y="3"/>
                    </a:cubicBezTo>
                    <a:cubicBezTo>
                      <a:pt x="301" y="138"/>
                      <a:pt x="301" y="138"/>
                      <a:pt x="301" y="138"/>
                    </a:cubicBezTo>
                    <a:cubicBezTo>
                      <a:pt x="200" y="152"/>
                      <a:pt x="200" y="152"/>
                      <a:pt x="200" y="152"/>
                    </a:cubicBezTo>
                    <a:cubicBezTo>
                      <a:pt x="200" y="152"/>
                      <a:pt x="199" y="282"/>
                      <a:pt x="0" y="385"/>
                    </a:cubicBezTo>
                    <a:cubicBezTo>
                      <a:pt x="0" y="385"/>
                      <a:pt x="60" y="489"/>
                      <a:pt x="93" y="526"/>
                    </a:cubicBezTo>
                    <a:cubicBezTo>
                      <a:pt x="362" y="357"/>
                      <a:pt x="362" y="357"/>
                      <a:pt x="362" y="357"/>
                    </a:cubicBezTo>
                    <a:cubicBezTo>
                      <a:pt x="379" y="311"/>
                      <a:pt x="379" y="311"/>
                      <a:pt x="379" y="311"/>
                    </a:cubicBezTo>
                    <a:cubicBezTo>
                      <a:pt x="479" y="270"/>
                      <a:pt x="479" y="270"/>
                      <a:pt x="479" y="270"/>
                    </a:cubicBezTo>
                    <a:cubicBezTo>
                      <a:pt x="517" y="157"/>
                      <a:pt x="517" y="157"/>
                      <a:pt x="517" y="157"/>
                    </a:cubicBezTo>
                    <a:cubicBezTo>
                      <a:pt x="517" y="157"/>
                      <a:pt x="509" y="31"/>
                      <a:pt x="499" y="0"/>
                    </a:cubicBezTo>
                    <a:close/>
                  </a:path>
                </a:pathLst>
              </a:custGeom>
              <a:solidFill>
                <a:srgbClr val="0051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4" name="Freeform 43"/>
              <p:cNvSpPr/>
              <p:nvPr/>
            </p:nvSpPr>
            <p:spPr bwMode="auto">
              <a:xfrm>
                <a:off x="6284" y="1811"/>
                <a:ext cx="849" cy="1367"/>
              </a:xfrm>
              <a:custGeom>
                <a:avLst/>
                <a:gdLst>
                  <a:gd name="T0" fmla="*/ 355 w 359"/>
                  <a:gd name="T1" fmla="*/ 181 h 577"/>
                  <a:gd name="T2" fmla="*/ 150 w 359"/>
                  <a:gd name="T3" fmla="*/ 88 h 577"/>
                  <a:gd name="T4" fmla="*/ 104 w 359"/>
                  <a:gd name="T5" fmla="*/ 224 h 577"/>
                  <a:gd name="T6" fmla="*/ 124 w 359"/>
                  <a:gd name="T7" fmla="*/ 289 h 577"/>
                  <a:gd name="T8" fmla="*/ 115 w 359"/>
                  <a:gd name="T9" fmla="*/ 335 h 577"/>
                  <a:gd name="T10" fmla="*/ 0 w 359"/>
                  <a:gd name="T11" fmla="*/ 572 h 577"/>
                  <a:gd name="T12" fmla="*/ 155 w 359"/>
                  <a:gd name="T13" fmla="*/ 453 h 577"/>
                  <a:gd name="T14" fmla="*/ 220 w 359"/>
                  <a:gd name="T15" fmla="*/ 390 h 577"/>
                  <a:gd name="T16" fmla="*/ 311 w 359"/>
                  <a:gd name="T17" fmla="*/ 382 h 577"/>
                  <a:gd name="T18" fmla="*/ 355 w 359"/>
                  <a:gd name="T19" fmla="*/ 181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59" h="577">
                    <a:moveTo>
                      <a:pt x="355" y="181"/>
                    </a:moveTo>
                    <a:cubicBezTo>
                      <a:pt x="333" y="0"/>
                      <a:pt x="182" y="68"/>
                      <a:pt x="150" y="88"/>
                    </a:cubicBezTo>
                    <a:cubicBezTo>
                      <a:pt x="118" y="108"/>
                      <a:pt x="104" y="224"/>
                      <a:pt x="104" y="224"/>
                    </a:cubicBezTo>
                    <a:cubicBezTo>
                      <a:pt x="124" y="289"/>
                      <a:pt x="124" y="289"/>
                      <a:pt x="124" y="289"/>
                    </a:cubicBezTo>
                    <a:cubicBezTo>
                      <a:pt x="115" y="335"/>
                      <a:pt x="115" y="335"/>
                      <a:pt x="115" y="335"/>
                    </a:cubicBezTo>
                    <a:cubicBezTo>
                      <a:pt x="0" y="572"/>
                      <a:pt x="0" y="572"/>
                      <a:pt x="0" y="572"/>
                    </a:cubicBezTo>
                    <a:cubicBezTo>
                      <a:pt x="17" y="577"/>
                      <a:pt x="86" y="508"/>
                      <a:pt x="155" y="453"/>
                    </a:cubicBezTo>
                    <a:cubicBezTo>
                      <a:pt x="175" y="429"/>
                      <a:pt x="212" y="386"/>
                      <a:pt x="220" y="390"/>
                    </a:cubicBezTo>
                    <a:cubicBezTo>
                      <a:pt x="232" y="395"/>
                      <a:pt x="302" y="410"/>
                      <a:pt x="311" y="382"/>
                    </a:cubicBezTo>
                    <a:cubicBezTo>
                      <a:pt x="322" y="345"/>
                      <a:pt x="359" y="213"/>
                      <a:pt x="355" y="181"/>
                    </a:cubicBezTo>
                  </a:path>
                </a:pathLst>
              </a:custGeom>
              <a:solidFill>
                <a:srgbClr val="FFBA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dirty="0"/>
              </a:p>
            </p:txBody>
          </p:sp>
          <p:sp>
            <p:nvSpPr>
              <p:cNvPr id="45" name="Freeform 44"/>
              <p:cNvSpPr/>
              <p:nvPr/>
            </p:nvSpPr>
            <p:spPr bwMode="auto">
              <a:xfrm>
                <a:off x="6244" y="2505"/>
                <a:ext cx="766" cy="727"/>
              </a:xfrm>
              <a:custGeom>
                <a:avLst/>
                <a:gdLst>
                  <a:gd name="T0" fmla="*/ 318 w 324"/>
                  <a:gd name="T1" fmla="*/ 91 h 307"/>
                  <a:gd name="T2" fmla="*/ 196 w 324"/>
                  <a:gd name="T3" fmla="*/ 35 h 307"/>
                  <a:gd name="T4" fmla="*/ 156 w 324"/>
                  <a:gd name="T5" fmla="*/ 17 h 307"/>
                  <a:gd name="T6" fmla="*/ 3 w 324"/>
                  <a:gd name="T7" fmla="*/ 284 h 307"/>
                  <a:gd name="T8" fmla="*/ 116 w 324"/>
                  <a:gd name="T9" fmla="*/ 209 h 307"/>
                  <a:gd name="T10" fmla="*/ 239 w 324"/>
                  <a:gd name="T11" fmla="*/ 97 h 307"/>
                  <a:gd name="T12" fmla="*/ 324 w 324"/>
                  <a:gd name="T13" fmla="*/ 97 h 307"/>
                  <a:gd name="T14" fmla="*/ 318 w 324"/>
                  <a:gd name="T15" fmla="*/ 91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4" h="307">
                    <a:moveTo>
                      <a:pt x="318" y="91"/>
                    </a:moveTo>
                    <a:cubicBezTo>
                      <a:pt x="318" y="91"/>
                      <a:pt x="226" y="57"/>
                      <a:pt x="196" y="35"/>
                    </a:cubicBezTo>
                    <a:cubicBezTo>
                      <a:pt x="166" y="14"/>
                      <a:pt x="155" y="0"/>
                      <a:pt x="156" y="17"/>
                    </a:cubicBezTo>
                    <a:cubicBezTo>
                      <a:pt x="157" y="28"/>
                      <a:pt x="133" y="127"/>
                      <a:pt x="3" y="284"/>
                    </a:cubicBezTo>
                    <a:cubicBezTo>
                      <a:pt x="0" y="307"/>
                      <a:pt x="93" y="217"/>
                      <a:pt x="116" y="209"/>
                    </a:cubicBezTo>
                    <a:cubicBezTo>
                      <a:pt x="160" y="178"/>
                      <a:pt x="231" y="94"/>
                      <a:pt x="239" y="97"/>
                    </a:cubicBezTo>
                    <a:cubicBezTo>
                      <a:pt x="249" y="102"/>
                      <a:pt x="306" y="114"/>
                      <a:pt x="324" y="97"/>
                    </a:cubicBezTo>
                    <a:cubicBezTo>
                      <a:pt x="323" y="94"/>
                      <a:pt x="321" y="92"/>
                      <a:pt x="318" y="91"/>
                    </a:cubicBezTo>
                    <a:close/>
                  </a:path>
                </a:pathLst>
              </a:custGeom>
              <a:solidFill>
                <a:srgbClr val="FFAC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6" name="Freeform 45"/>
              <p:cNvSpPr/>
              <p:nvPr/>
            </p:nvSpPr>
            <p:spPr bwMode="auto">
              <a:xfrm>
                <a:off x="6606" y="2181"/>
                <a:ext cx="50" cy="151"/>
              </a:xfrm>
              <a:custGeom>
                <a:avLst/>
                <a:gdLst>
                  <a:gd name="T0" fmla="*/ 1 w 21"/>
                  <a:gd name="T1" fmla="*/ 2 h 64"/>
                  <a:gd name="T2" fmla="*/ 21 w 21"/>
                  <a:gd name="T3" fmla="*/ 32 h 64"/>
                  <a:gd name="T4" fmla="*/ 0 w 21"/>
                  <a:gd name="T5" fmla="*/ 64 h 64"/>
                  <a:gd name="T6" fmla="*/ 1 w 21"/>
                  <a:gd name="T7" fmla="*/ 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" h="64">
                    <a:moveTo>
                      <a:pt x="1" y="2"/>
                    </a:moveTo>
                    <a:cubicBezTo>
                      <a:pt x="1" y="2"/>
                      <a:pt x="21" y="0"/>
                      <a:pt x="21" y="32"/>
                    </a:cubicBezTo>
                    <a:cubicBezTo>
                      <a:pt x="21" y="63"/>
                      <a:pt x="0" y="64"/>
                      <a:pt x="0" y="64"/>
                    </a:cubicBezTo>
                    <a:cubicBezTo>
                      <a:pt x="0" y="64"/>
                      <a:pt x="20" y="25"/>
                      <a:pt x="1" y="2"/>
                    </a:cubicBezTo>
                    <a:close/>
                  </a:path>
                </a:pathLst>
              </a:custGeom>
              <a:solidFill>
                <a:srgbClr val="FFAC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7" name="Freeform 46"/>
              <p:cNvSpPr/>
              <p:nvPr/>
            </p:nvSpPr>
            <p:spPr bwMode="auto">
              <a:xfrm>
                <a:off x="6932" y="2304"/>
                <a:ext cx="45" cy="61"/>
              </a:xfrm>
              <a:custGeom>
                <a:avLst/>
                <a:gdLst>
                  <a:gd name="T0" fmla="*/ 2 w 19"/>
                  <a:gd name="T1" fmla="*/ 11 h 26"/>
                  <a:gd name="T2" fmla="*/ 6 w 19"/>
                  <a:gd name="T3" fmla="*/ 25 h 26"/>
                  <a:gd name="T4" fmla="*/ 17 w 19"/>
                  <a:gd name="T5" fmla="*/ 15 h 26"/>
                  <a:gd name="T6" fmla="*/ 13 w 19"/>
                  <a:gd name="T7" fmla="*/ 2 h 26"/>
                  <a:gd name="T8" fmla="*/ 2 w 19"/>
                  <a:gd name="T9" fmla="*/ 11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26">
                    <a:moveTo>
                      <a:pt x="2" y="11"/>
                    </a:moveTo>
                    <a:cubicBezTo>
                      <a:pt x="0" y="18"/>
                      <a:pt x="2" y="24"/>
                      <a:pt x="6" y="25"/>
                    </a:cubicBezTo>
                    <a:cubicBezTo>
                      <a:pt x="10" y="26"/>
                      <a:pt x="15" y="22"/>
                      <a:pt x="17" y="15"/>
                    </a:cubicBezTo>
                    <a:cubicBezTo>
                      <a:pt x="19" y="9"/>
                      <a:pt x="17" y="3"/>
                      <a:pt x="13" y="2"/>
                    </a:cubicBezTo>
                    <a:cubicBezTo>
                      <a:pt x="9" y="0"/>
                      <a:pt x="4" y="5"/>
                      <a:pt x="2" y="11"/>
                    </a:cubicBezTo>
                    <a:close/>
                  </a:path>
                </a:pathLst>
              </a:custGeom>
              <a:solidFill>
                <a:srgbClr val="F385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8" name="Freeform 47"/>
              <p:cNvSpPr/>
              <p:nvPr/>
            </p:nvSpPr>
            <p:spPr bwMode="auto">
              <a:xfrm>
                <a:off x="7065" y="2368"/>
                <a:ext cx="35" cy="61"/>
              </a:xfrm>
              <a:custGeom>
                <a:avLst/>
                <a:gdLst>
                  <a:gd name="T0" fmla="*/ 2 w 15"/>
                  <a:gd name="T1" fmla="*/ 11 h 26"/>
                  <a:gd name="T2" fmla="*/ 4 w 15"/>
                  <a:gd name="T3" fmla="*/ 25 h 26"/>
                  <a:gd name="T4" fmla="*/ 13 w 15"/>
                  <a:gd name="T5" fmla="*/ 15 h 26"/>
                  <a:gd name="T6" fmla="*/ 11 w 15"/>
                  <a:gd name="T7" fmla="*/ 2 h 26"/>
                  <a:gd name="T8" fmla="*/ 2 w 15"/>
                  <a:gd name="T9" fmla="*/ 11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26">
                    <a:moveTo>
                      <a:pt x="2" y="11"/>
                    </a:moveTo>
                    <a:cubicBezTo>
                      <a:pt x="0" y="18"/>
                      <a:pt x="0" y="24"/>
                      <a:pt x="4" y="25"/>
                    </a:cubicBezTo>
                    <a:cubicBezTo>
                      <a:pt x="7" y="26"/>
                      <a:pt x="11" y="21"/>
                      <a:pt x="13" y="15"/>
                    </a:cubicBezTo>
                    <a:cubicBezTo>
                      <a:pt x="15" y="9"/>
                      <a:pt x="15" y="3"/>
                      <a:pt x="11" y="2"/>
                    </a:cubicBezTo>
                    <a:cubicBezTo>
                      <a:pt x="8" y="0"/>
                      <a:pt x="4" y="5"/>
                      <a:pt x="2" y="11"/>
                    </a:cubicBezTo>
                    <a:close/>
                  </a:path>
                </a:pathLst>
              </a:custGeom>
              <a:solidFill>
                <a:srgbClr val="F385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9" name="Freeform 48"/>
              <p:cNvSpPr/>
              <p:nvPr/>
            </p:nvSpPr>
            <p:spPr bwMode="auto">
              <a:xfrm>
                <a:off x="6883" y="2176"/>
                <a:ext cx="132" cy="50"/>
              </a:xfrm>
              <a:custGeom>
                <a:avLst/>
                <a:gdLst>
                  <a:gd name="T0" fmla="*/ 54 w 56"/>
                  <a:gd name="T1" fmla="*/ 19 h 21"/>
                  <a:gd name="T2" fmla="*/ 3 w 56"/>
                  <a:gd name="T3" fmla="*/ 8 h 21"/>
                  <a:gd name="T4" fmla="*/ 4 w 56"/>
                  <a:gd name="T5" fmla="*/ 11 h 21"/>
                  <a:gd name="T6" fmla="*/ 26 w 56"/>
                  <a:gd name="T7" fmla="*/ 8 h 21"/>
                  <a:gd name="T8" fmla="*/ 50 w 56"/>
                  <a:gd name="T9" fmla="*/ 21 h 21"/>
                  <a:gd name="T10" fmla="*/ 54 w 56"/>
                  <a:gd name="T11" fmla="*/ 19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6" h="21">
                    <a:moveTo>
                      <a:pt x="54" y="19"/>
                    </a:moveTo>
                    <a:cubicBezTo>
                      <a:pt x="41" y="5"/>
                      <a:pt x="20" y="0"/>
                      <a:pt x="3" y="8"/>
                    </a:cubicBezTo>
                    <a:cubicBezTo>
                      <a:pt x="0" y="9"/>
                      <a:pt x="3" y="11"/>
                      <a:pt x="4" y="11"/>
                    </a:cubicBezTo>
                    <a:cubicBezTo>
                      <a:pt x="12" y="9"/>
                      <a:pt x="18" y="7"/>
                      <a:pt x="26" y="8"/>
                    </a:cubicBezTo>
                    <a:cubicBezTo>
                      <a:pt x="36" y="9"/>
                      <a:pt x="43" y="15"/>
                      <a:pt x="50" y="21"/>
                    </a:cubicBezTo>
                    <a:cubicBezTo>
                      <a:pt x="52" y="21"/>
                      <a:pt x="56" y="21"/>
                      <a:pt x="54" y="19"/>
                    </a:cubicBezTo>
                    <a:close/>
                  </a:path>
                </a:pathLst>
              </a:custGeom>
              <a:solidFill>
                <a:srgbClr val="A33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50" name="Freeform 49"/>
              <p:cNvSpPr/>
              <p:nvPr/>
            </p:nvSpPr>
            <p:spPr bwMode="auto">
              <a:xfrm>
                <a:off x="7096" y="2271"/>
                <a:ext cx="47" cy="28"/>
              </a:xfrm>
              <a:custGeom>
                <a:avLst/>
                <a:gdLst>
                  <a:gd name="T0" fmla="*/ 13 w 20"/>
                  <a:gd name="T1" fmla="*/ 2 h 12"/>
                  <a:gd name="T2" fmla="*/ 1 w 20"/>
                  <a:gd name="T3" fmla="*/ 1 h 12"/>
                  <a:gd name="T4" fmla="*/ 1 w 20"/>
                  <a:gd name="T5" fmla="*/ 2 h 12"/>
                  <a:gd name="T6" fmla="*/ 9 w 20"/>
                  <a:gd name="T7" fmla="*/ 4 h 12"/>
                  <a:gd name="T8" fmla="*/ 16 w 20"/>
                  <a:gd name="T9" fmla="*/ 11 h 12"/>
                  <a:gd name="T10" fmla="*/ 20 w 20"/>
                  <a:gd name="T11" fmla="*/ 10 h 12"/>
                  <a:gd name="T12" fmla="*/ 13 w 20"/>
                  <a:gd name="T13" fmla="*/ 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12">
                    <a:moveTo>
                      <a:pt x="13" y="2"/>
                    </a:moveTo>
                    <a:cubicBezTo>
                      <a:pt x="9" y="0"/>
                      <a:pt x="5" y="0"/>
                      <a:pt x="1" y="1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4" y="2"/>
                      <a:pt x="7" y="3"/>
                      <a:pt x="9" y="4"/>
                    </a:cubicBezTo>
                    <a:cubicBezTo>
                      <a:pt x="12" y="6"/>
                      <a:pt x="14" y="9"/>
                      <a:pt x="16" y="11"/>
                    </a:cubicBezTo>
                    <a:cubicBezTo>
                      <a:pt x="17" y="12"/>
                      <a:pt x="20" y="12"/>
                      <a:pt x="20" y="10"/>
                    </a:cubicBezTo>
                    <a:cubicBezTo>
                      <a:pt x="20" y="7"/>
                      <a:pt x="16" y="3"/>
                      <a:pt x="13" y="2"/>
                    </a:cubicBezTo>
                    <a:close/>
                  </a:path>
                </a:pathLst>
              </a:custGeom>
              <a:solidFill>
                <a:srgbClr val="A33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51" name="Freeform 50"/>
              <p:cNvSpPr/>
              <p:nvPr/>
            </p:nvSpPr>
            <p:spPr bwMode="auto">
              <a:xfrm>
                <a:off x="6171" y="2095"/>
                <a:ext cx="437" cy="590"/>
              </a:xfrm>
              <a:custGeom>
                <a:avLst/>
                <a:gdLst>
                  <a:gd name="T0" fmla="*/ 172 w 185"/>
                  <a:gd name="T1" fmla="*/ 20 h 249"/>
                  <a:gd name="T2" fmla="*/ 163 w 185"/>
                  <a:gd name="T3" fmla="*/ 100 h 249"/>
                  <a:gd name="T4" fmla="*/ 185 w 185"/>
                  <a:gd name="T5" fmla="*/ 128 h 249"/>
                  <a:gd name="T6" fmla="*/ 164 w 185"/>
                  <a:gd name="T7" fmla="*/ 249 h 249"/>
                  <a:gd name="T8" fmla="*/ 52 w 185"/>
                  <a:gd name="T9" fmla="*/ 215 h 249"/>
                  <a:gd name="T10" fmla="*/ 4 w 185"/>
                  <a:gd name="T11" fmla="*/ 113 h 249"/>
                  <a:gd name="T12" fmla="*/ 67 w 185"/>
                  <a:gd name="T13" fmla="*/ 25 h 249"/>
                  <a:gd name="T14" fmla="*/ 172 w 185"/>
                  <a:gd name="T15" fmla="*/ 2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5" h="249">
                    <a:moveTo>
                      <a:pt x="172" y="20"/>
                    </a:moveTo>
                    <a:cubicBezTo>
                      <a:pt x="172" y="20"/>
                      <a:pt x="147" y="80"/>
                      <a:pt x="163" y="100"/>
                    </a:cubicBezTo>
                    <a:cubicBezTo>
                      <a:pt x="179" y="120"/>
                      <a:pt x="185" y="128"/>
                      <a:pt x="185" y="128"/>
                    </a:cubicBezTo>
                    <a:cubicBezTo>
                      <a:pt x="164" y="249"/>
                      <a:pt x="164" y="249"/>
                      <a:pt x="164" y="249"/>
                    </a:cubicBezTo>
                    <a:cubicBezTo>
                      <a:pt x="164" y="249"/>
                      <a:pt x="139" y="227"/>
                      <a:pt x="52" y="215"/>
                    </a:cubicBezTo>
                    <a:cubicBezTo>
                      <a:pt x="52" y="215"/>
                      <a:pt x="12" y="137"/>
                      <a:pt x="4" y="113"/>
                    </a:cubicBezTo>
                    <a:cubicBezTo>
                      <a:pt x="0" y="100"/>
                      <a:pt x="50" y="36"/>
                      <a:pt x="67" y="25"/>
                    </a:cubicBezTo>
                    <a:cubicBezTo>
                      <a:pt x="108" y="0"/>
                      <a:pt x="172" y="20"/>
                      <a:pt x="172" y="20"/>
                    </a:cubicBezTo>
                    <a:close/>
                  </a:path>
                </a:pathLst>
              </a:custGeom>
              <a:solidFill>
                <a:srgbClr val="7E2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52" name="Freeform 51"/>
              <p:cNvSpPr/>
              <p:nvPr/>
            </p:nvSpPr>
            <p:spPr bwMode="auto">
              <a:xfrm>
                <a:off x="6017" y="1773"/>
                <a:ext cx="1197" cy="950"/>
              </a:xfrm>
              <a:custGeom>
                <a:avLst/>
                <a:gdLst>
                  <a:gd name="T0" fmla="*/ 499 w 506"/>
                  <a:gd name="T1" fmla="*/ 147 h 401"/>
                  <a:gd name="T2" fmla="*/ 420 w 506"/>
                  <a:gd name="T3" fmla="*/ 59 h 401"/>
                  <a:gd name="T4" fmla="*/ 244 w 506"/>
                  <a:gd name="T5" fmla="*/ 52 h 401"/>
                  <a:gd name="T6" fmla="*/ 5 w 506"/>
                  <a:gd name="T7" fmla="*/ 61 h 401"/>
                  <a:gd name="T8" fmla="*/ 18 w 506"/>
                  <a:gd name="T9" fmla="*/ 182 h 401"/>
                  <a:gd name="T10" fmla="*/ 96 w 506"/>
                  <a:gd name="T11" fmla="*/ 174 h 401"/>
                  <a:gd name="T12" fmla="*/ 36 w 506"/>
                  <a:gd name="T13" fmla="*/ 198 h 401"/>
                  <a:gd name="T14" fmla="*/ 54 w 506"/>
                  <a:gd name="T15" fmla="*/ 257 h 401"/>
                  <a:gd name="T16" fmla="*/ 173 w 506"/>
                  <a:gd name="T17" fmla="*/ 205 h 401"/>
                  <a:gd name="T18" fmla="*/ 101 w 506"/>
                  <a:gd name="T19" fmla="*/ 363 h 401"/>
                  <a:gd name="T20" fmla="*/ 125 w 506"/>
                  <a:gd name="T21" fmla="*/ 401 h 401"/>
                  <a:gd name="T22" fmla="*/ 244 w 506"/>
                  <a:gd name="T23" fmla="*/ 159 h 401"/>
                  <a:gd name="T24" fmla="*/ 273 w 506"/>
                  <a:gd name="T25" fmla="*/ 145 h 401"/>
                  <a:gd name="T26" fmla="*/ 187 w 506"/>
                  <a:gd name="T27" fmla="*/ 312 h 401"/>
                  <a:gd name="T28" fmla="*/ 173 w 506"/>
                  <a:gd name="T29" fmla="*/ 363 h 401"/>
                  <a:gd name="T30" fmla="*/ 289 w 506"/>
                  <a:gd name="T31" fmla="*/ 237 h 401"/>
                  <a:gd name="T32" fmla="*/ 339 w 506"/>
                  <a:gd name="T33" fmla="*/ 123 h 401"/>
                  <a:gd name="T34" fmla="*/ 336 w 506"/>
                  <a:gd name="T35" fmla="*/ 161 h 401"/>
                  <a:gd name="T36" fmla="*/ 420 w 506"/>
                  <a:gd name="T37" fmla="*/ 142 h 401"/>
                  <a:gd name="T38" fmla="*/ 430 w 506"/>
                  <a:gd name="T39" fmla="*/ 216 h 401"/>
                  <a:gd name="T40" fmla="*/ 476 w 506"/>
                  <a:gd name="T41" fmla="*/ 174 h 401"/>
                  <a:gd name="T42" fmla="*/ 486 w 506"/>
                  <a:gd name="T43" fmla="*/ 225 h 401"/>
                  <a:gd name="T44" fmla="*/ 499 w 506"/>
                  <a:gd name="T45" fmla="*/ 147 h 4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06" h="401">
                    <a:moveTo>
                      <a:pt x="499" y="147"/>
                    </a:moveTo>
                    <a:cubicBezTo>
                      <a:pt x="492" y="100"/>
                      <a:pt x="454" y="91"/>
                      <a:pt x="420" y="59"/>
                    </a:cubicBezTo>
                    <a:cubicBezTo>
                      <a:pt x="386" y="27"/>
                      <a:pt x="319" y="0"/>
                      <a:pt x="244" y="52"/>
                    </a:cubicBezTo>
                    <a:cubicBezTo>
                      <a:pt x="244" y="52"/>
                      <a:pt x="100" y="124"/>
                      <a:pt x="5" y="61"/>
                    </a:cubicBezTo>
                    <a:cubicBezTo>
                      <a:pt x="5" y="61"/>
                      <a:pt x="0" y="125"/>
                      <a:pt x="18" y="182"/>
                    </a:cubicBezTo>
                    <a:cubicBezTo>
                      <a:pt x="96" y="174"/>
                      <a:pt x="96" y="174"/>
                      <a:pt x="96" y="174"/>
                    </a:cubicBezTo>
                    <a:cubicBezTo>
                      <a:pt x="96" y="174"/>
                      <a:pt x="49" y="199"/>
                      <a:pt x="36" y="198"/>
                    </a:cubicBezTo>
                    <a:cubicBezTo>
                      <a:pt x="36" y="198"/>
                      <a:pt x="43" y="236"/>
                      <a:pt x="54" y="257"/>
                    </a:cubicBezTo>
                    <a:cubicBezTo>
                      <a:pt x="65" y="278"/>
                      <a:pt x="173" y="205"/>
                      <a:pt x="173" y="205"/>
                    </a:cubicBezTo>
                    <a:cubicBezTo>
                      <a:pt x="173" y="205"/>
                      <a:pt x="112" y="288"/>
                      <a:pt x="101" y="363"/>
                    </a:cubicBezTo>
                    <a:cubicBezTo>
                      <a:pt x="125" y="401"/>
                      <a:pt x="125" y="401"/>
                      <a:pt x="125" y="401"/>
                    </a:cubicBezTo>
                    <a:cubicBezTo>
                      <a:pt x="125" y="401"/>
                      <a:pt x="196" y="202"/>
                      <a:pt x="244" y="159"/>
                    </a:cubicBezTo>
                    <a:cubicBezTo>
                      <a:pt x="251" y="153"/>
                      <a:pt x="260" y="144"/>
                      <a:pt x="273" y="145"/>
                    </a:cubicBezTo>
                    <a:cubicBezTo>
                      <a:pt x="294" y="238"/>
                      <a:pt x="204" y="292"/>
                      <a:pt x="187" y="312"/>
                    </a:cubicBezTo>
                    <a:cubicBezTo>
                      <a:pt x="170" y="333"/>
                      <a:pt x="173" y="363"/>
                      <a:pt x="173" y="363"/>
                    </a:cubicBezTo>
                    <a:cubicBezTo>
                      <a:pt x="184" y="324"/>
                      <a:pt x="262" y="290"/>
                      <a:pt x="289" y="237"/>
                    </a:cubicBezTo>
                    <a:cubicBezTo>
                      <a:pt x="310" y="196"/>
                      <a:pt x="332" y="143"/>
                      <a:pt x="339" y="123"/>
                    </a:cubicBezTo>
                    <a:cubicBezTo>
                      <a:pt x="346" y="127"/>
                      <a:pt x="357" y="137"/>
                      <a:pt x="336" y="161"/>
                    </a:cubicBezTo>
                    <a:cubicBezTo>
                      <a:pt x="336" y="161"/>
                      <a:pt x="386" y="172"/>
                      <a:pt x="420" y="142"/>
                    </a:cubicBezTo>
                    <a:cubicBezTo>
                      <a:pt x="420" y="142"/>
                      <a:pt x="435" y="176"/>
                      <a:pt x="430" y="216"/>
                    </a:cubicBezTo>
                    <a:cubicBezTo>
                      <a:pt x="430" y="216"/>
                      <a:pt x="463" y="212"/>
                      <a:pt x="476" y="174"/>
                    </a:cubicBezTo>
                    <a:cubicBezTo>
                      <a:pt x="476" y="174"/>
                      <a:pt x="488" y="200"/>
                      <a:pt x="486" y="225"/>
                    </a:cubicBezTo>
                    <a:cubicBezTo>
                      <a:pt x="486" y="225"/>
                      <a:pt x="506" y="193"/>
                      <a:pt x="499" y="147"/>
                    </a:cubicBezTo>
                    <a:close/>
                  </a:path>
                </a:pathLst>
              </a:custGeom>
              <a:solidFill>
                <a:srgbClr val="A33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54" name="Freeform 53"/>
              <p:cNvSpPr/>
              <p:nvPr/>
            </p:nvSpPr>
            <p:spPr bwMode="auto">
              <a:xfrm>
                <a:off x="8750" y="2393"/>
                <a:ext cx="166" cy="128"/>
              </a:xfrm>
              <a:custGeom>
                <a:avLst/>
                <a:gdLst>
                  <a:gd name="T0" fmla="*/ 8 w 70"/>
                  <a:gd name="T1" fmla="*/ 7 h 54"/>
                  <a:gd name="T2" fmla="*/ 70 w 70"/>
                  <a:gd name="T3" fmla="*/ 48 h 54"/>
                  <a:gd name="T4" fmla="*/ 53 w 70"/>
                  <a:gd name="T5" fmla="*/ 52 h 54"/>
                  <a:gd name="T6" fmla="*/ 0 w 70"/>
                  <a:gd name="T7" fmla="*/ 0 h 54"/>
                  <a:gd name="T8" fmla="*/ 8 w 70"/>
                  <a:gd name="T9" fmla="*/ 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54">
                    <a:moveTo>
                      <a:pt x="8" y="7"/>
                    </a:moveTo>
                    <a:cubicBezTo>
                      <a:pt x="8" y="7"/>
                      <a:pt x="51" y="48"/>
                      <a:pt x="70" y="48"/>
                    </a:cubicBezTo>
                    <a:cubicBezTo>
                      <a:pt x="70" y="48"/>
                      <a:pt x="61" y="54"/>
                      <a:pt x="53" y="52"/>
                    </a:cubicBezTo>
                    <a:cubicBezTo>
                      <a:pt x="43" y="50"/>
                      <a:pt x="13" y="33"/>
                      <a:pt x="0" y="0"/>
                    </a:cubicBezTo>
                    <a:lnTo>
                      <a:pt x="8" y="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55" name="Freeform 54"/>
              <p:cNvSpPr/>
              <p:nvPr/>
            </p:nvSpPr>
            <p:spPr bwMode="auto">
              <a:xfrm>
                <a:off x="6823" y="2449"/>
                <a:ext cx="178" cy="125"/>
              </a:xfrm>
              <a:custGeom>
                <a:avLst/>
                <a:gdLst>
                  <a:gd name="T0" fmla="*/ 0 w 75"/>
                  <a:gd name="T1" fmla="*/ 0 h 53"/>
                  <a:gd name="T2" fmla="*/ 70 w 75"/>
                  <a:gd name="T3" fmla="*/ 48 h 53"/>
                  <a:gd name="T4" fmla="*/ 0 w 75"/>
                  <a:gd name="T5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5" h="53">
                    <a:moveTo>
                      <a:pt x="0" y="0"/>
                    </a:moveTo>
                    <a:cubicBezTo>
                      <a:pt x="0" y="0"/>
                      <a:pt x="75" y="43"/>
                      <a:pt x="70" y="48"/>
                    </a:cubicBezTo>
                    <a:cubicBezTo>
                      <a:pt x="64" y="53"/>
                      <a:pt x="30" y="37"/>
                      <a:pt x="0" y="0"/>
                    </a:cubicBezTo>
                    <a:close/>
                  </a:path>
                </a:pathLst>
              </a:custGeom>
              <a:solidFill>
                <a:srgbClr val="FF92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dirty="0"/>
              </a:p>
            </p:txBody>
          </p:sp>
          <p:sp>
            <p:nvSpPr>
              <p:cNvPr id="56" name="Freeform 55"/>
              <p:cNvSpPr/>
              <p:nvPr/>
            </p:nvSpPr>
            <p:spPr bwMode="auto">
              <a:xfrm>
                <a:off x="5425" y="2687"/>
                <a:ext cx="1231" cy="1135"/>
              </a:xfrm>
              <a:custGeom>
                <a:avLst/>
                <a:gdLst>
                  <a:gd name="T0" fmla="*/ 0 w 520"/>
                  <a:gd name="T1" fmla="*/ 373 h 479"/>
                  <a:gd name="T2" fmla="*/ 166 w 520"/>
                  <a:gd name="T3" fmla="*/ 259 h 479"/>
                  <a:gd name="T4" fmla="*/ 520 w 520"/>
                  <a:gd name="T5" fmla="*/ 11 h 479"/>
                  <a:gd name="T6" fmla="*/ 371 w 520"/>
                  <a:gd name="T7" fmla="*/ 202 h 479"/>
                  <a:gd name="T8" fmla="*/ 489 w 520"/>
                  <a:gd name="T9" fmla="*/ 112 h 479"/>
                  <a:gd name="T10" fmla="*/ 68 w 520"/>
                  <a:gd name="T11" fmla="*/ 479 h 479"/>
                  <a:gd name="T12" fmla="*/ 0 w 520"/>
                  <a:gd name="T13" fmla="*/ 373 h 4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0" h="479">
                    <a:moveTo>
                      <a:pt x="0" y="373"/>
                    </a:moveTo>
                    <a:cubicBezTo>
                      <a:pt x="0" y="373"/>
                      <a:pt x="67" y="356"/>
                      <a:pt x="166" y="259"/>
                    </a:cubicBezTo>
                    <a:cubicBezTo>
                      <a:pt x="378" y="53"/>
                      <a:pt x="502" y="0"/>
                      <a:pt x="520" y="11"/>
                    </a:cubicBezTo>
                    <a:cubicBezTo>
                      <a:pt x="371" y="202"/>
                      <a:pt x="371" y="202"/>
                      <a:pt x="371" y="202"/>
                    </a:cubicBezTo>
                    <a:cubicBezTo>
                      <a:pt x="489" y="112"/>
                      <a:pt x="489" y="112"/>
                      <a:pt x="489" y="112"/>
                    </a:cubicBezTo>
                    <a:cubicBezTo>
                      <a:pt x="489" y="112"/>
                      <a:pt x="439" y="247"/>
                      <a:pt x="68" y="479"/>
                    </a:cubicBezTo>
                    <a:cubicBezTo>
                      <a:pt x="68" y="479"/>
                      <a:pt x="8" y="399"/>
                      <a:pt x="0" y="37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57" name="Freeform 56"/>
              <p:cNvSpPr/>
              <p:nvPr/>
            </p:nvSpPr>
            <p:spPr bwMode="auto">
              <a:xfrm>
                <a:off x="6199" y="2605"/>
                <a:ext cx="509" cy="651"/>
              </a:xfrm>
              <a:custGeom>
                <a:avLst/>
                <a:gdLst>
                  <a:gd name="T0" fmla="*/ 157 w 215"/>
                  <a:gd name="T1" fmla="*/ 0 h 275"/>
                  <a:gd name="T2" fmla="*/ 193 w 215"/>
                  <a:gd name="T3" fmla="*/ 46 h 275"/>
                  <a:gd name="T4" fmla="*/ 55 w 215"/>
                  <a:gd name="T5" fmla="*/ 229 h 275"/>
                  <a:gd name="T6" fmla="*/ 193 w 215"/>
                  <a:gd name="T7" fmla="*/ 115 h 275"/>
                  <a:gd name="T8" fmla="*/ 215 w 215"/>
                  <a:gd name="T9" fmla="*/ 189 h 275"/>
                  <a:gd name="T10" fmla="*/ 175 w 215"/>
                  <a:gd name="T11" fmla="*/ 157 h 275"/>
                  <a:gd name="T12" fmla="*/ 0 w 215"/>
                  <a:gd name="T13" fmla="*/ 275 h 275"/>
                  <a:gd name="T14" fmla="*/ 172 w 215"/>
                  <a:gd name="T15" fmla="*/ 50 h 275"/>
                  <a:gd name="T16" fmla="*/ 82 w 215"/>
                  <a:gd name="T17" fmla="*/ 106 h 275"/>
                  <a:gd name="T18" fmla="*/ 121 w 215"/>
                  <a:gd name="T19" fmla="*/ 5 h 275"/>
                  <a:gd name="T20" fmla="*/ 157 w 215"/>
                  <a:gd name="T21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15" h="275">
                    <a:moveTo>
                      <a:pt x="157" y="0"/>
                    </a:moveTo>
                    <a:cubicBezTo>
                      <a:pt x="193" y="46"/>
                      <a:pt x="193" y="46"/>
                      <a:pt x="193" y="46"/>
                    </a:cubicBezTo>
                    <a:cubicBezTo>
                      <a:pt x="55" y="229"/>
                      <a:pt x="55" y="229"/>
                      <a:pt x="55" y="229"/>
                    </a:cubicBezTo>
                    <a:cubicBezTo>
                      <a:pt x="193" y="115"/>
                      <a:pt x="193" y="115"/>
                      <a:pt x="193" y="115"/>
                    </a:cubicBezTo>
                    <a:cubicBezTo>
                      <a:pt x="215" y="189"/>
                      <a:pt x="215" y="189"/>
                      <a:pt x="215" y="189"/>
                    </a:cubicBezTo>
                    <a:cubicBezTo>
                      <a:pt x="215" y="189"/>
                      <a:pt x="195" y="157"/>
                      <a:pt x="175" y="157"/>
                    </a:cubicBezTo>
                    <a:cubicBezTo>
                      <a:pt x="156" y="156"/>
                      <a:pt x="0" y="275"/>
                      <a:pt x="0" y="275"/>
                    </a:cubicBezTo>
                    <a:cubicBezTo>
                      <a:pt x="0" y="275"/>
                      <a:pt x="191" y="48"/>
                      <a:pt x="172" y="50"/>
                    </a:cubicBezTo>
                    <a:cubicBezTo>
                      <a:pt x="154" y="52"/>
                      <a:pt x="82" y="106"/>
                      <a:pt x="82" y="106"/>
                    </a:cubicBezTo>
                    <a:cubicBezTo>
                      <a:pt x="121" y="5"/>
                      <a:pt x="121" y="5"/>
                      <a:pt x="121" y="5"/>
                    </a:cubicBezTo>
                    <a:lnTo>
                      <a:pt x="157" y="0"/>
                    </a:lnTo>
                    <a:close/>
                  </a:path>
                </a:pathLst>
              </a:custGeom>
              <a:solidFill>
                <a:srgbClr val="D3D5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58" name="Freeform 57"/>
              <p:cNvSpPr/>
              <p:nvPr/>
            </p:nvSpPr>
            <p:spPr bwMode="auto">
              <a:xfrm>
                <a:off x="3192" y="3720"/>
                <a:ext cx="667" cy="457"/>
              </a:xfrm>
              <a:custGeom>
                <a:avLst/>
                <a:gdLst>
                  <a:gd name="T0" fmla="*/ 246 w 282"/>
                  <a:gd name="T1" fmla="*/ 91 h 193"/>
                  <a:gd name="T2" fmla="*/ 221 w 282"/>
                  <a:gd name="T3" fmla="*/ 43 h 193"/>
                  <a:gd name="T4" fmla="*/ 167 w 282"/>
                  <a:gd name="T5" fmla="*/ 18 h 193"/>
                  <a:gd name="T6" fmla="*/ 133 w 282"/>
                  <a:gd name="T7" fmla="*/ 7 h 193"/>
                  <a:gd name="T8" fmla="*/ 159 w 282"/>
                  <a:gd name="T9" fmla="*/ 34 h 193"/>
                  <a:gd name="T10" fmla="*/ 103 w 282"/>
                  <a:gd name="T11" fmla="*/ 43 h 193"/>
                  <a:gd name="T12" fmla="*/ 0 w 282"/>
                  <a:gd name="T13" fmla="*/ 120 h 193"/>
                  <a:gd name="T14" fmla="*/ 169 w 282"/>
                  <a:gd name="T15" fmla="*/ 135 h 193"/>
                  <a:gd name="T16" fmla="*/ 227 w 282"/>
                  <a:gd name="T17" fmla="*/ 193 h 193"/>
                  <a:gd name="T18" fmla="*/ 282 w 282"/>
                  <a:gd name="T19" fmla="*/ 120 h 193"/>
                  <a:gd name="T20" fmla="*/ 246 w 282"/>
                  <a:gd name="T21" fmla="*/ 91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2" h="193">
                    <a:moveTo>
                      <a:pt x="246" y="91"/>
                    </a:moveTo>
                    <a:cubicBezTo>
                      <a:pt x="221" y="43"/>
                      <a:pt x="221" y="43"/>
                      <a:pt x="221" y="43"/>
                    </a:cubicBezTo>
                    <a:cubicBezTo>
                      <a:pt x="221" y="43"/>
                      <a:pt x="208" y="35"/>
                      <a:pt x="167" y="18"/>
                    </a:cubicBezTo>
                    <a:cubicBezTo>
                      <a:pt x="126" y="0"/>
                      <a:pt x="133" y="7"/>
                      <a:pt x="133" y="7"/>
                    </a:cubicBezTo>
                    <a:cubicBezTo>
                      <a:pt x="159" y="34"/>
                      <a:pt x="159" y="34"/>
                      <a:pt x="159" y="34"/>
                    </a:cubicBezTo>
                    <a:cubicBezTo>
                      <a:pt x="159" y="34"/>
                      <a:pt x="153" y="47"/>
                      <a:pt x="103" y="43"/>
                    </a:cubicBezTo>
                    <a:cubicBezTo>
                      <a:pt x="73" y="40"/>
                      <a:pt x="0" y="120"/>
                      <a:pt x="0" y="120"/>
                    </a:cubicBezTo>
                    <a:cubicBezTo>
                      <a:pt x="0" y="120"/>
                      <a:pt x="140" y="109"/>
                      <a:pt x="169" y="135"/>
                    </a:cubicBezTo>
                    <a:cubicBezTo>
                      <a:pt x="199" y="161"/>
                      <a:pt x="227" y="193"/>
                      <a:pt x="227" y="193"/>
                    </a:cubicBezTo>
                    <a:cubicBezTo>
                      <a:pt x="282" y="120"/>
                      <a:pt x="282" y="120"/>
                      <a:pt x="282" y="120"/>
                    </a:cubicBezTo>
                    <a:lnTo>
                      <a:pt x="246" y="91"/>
                    </a:lnTo>
                    <a:close/>
                  </a:path>
                </a:pathLst>
              </a:custGeom>
              <a:solidFill>
                <a:srgbClr val="002B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59" name="Freeform 58"/>
              <p:cNvSpPr/>
              <p:nvPr/>
            </p:nvSpPr>
            <p:spPr bwMode="auto">
              <a:xfrm>
                <a:off x="2847" y="4047"/>
                <a:ext cx="584" cy="412"/>
              </a:xfrm>
              <a:custGeom>
                <a:avLst/>
                <a:gdLst>
                  <a:gd name="T0" fmla="*/ 201 w 247"/>
                  <a:gd name="T1" fmla="*/ 29 h 174"/>
                  <a:gd name="T2" fmla="*/ 156 w 247"/>
                  <a:gd name="T3" fmla="*/ 0 h 174"/>
                  <a:gd name="T4" fmla="*/ 96 w 247"/>
                  <a:gd name="T5" fmla="*/ 4 h 174"/>
                  <a:gd name="T6" fmla="*/ 61 w 247"/>
                  <a:gd name="T7" fmla="*/ 11 h 174"/>
                  <a:gd name="T8" fmla="*/ 97 w 247"/>
                  <a:gd name="T9" fmla="*/ 22 h 174"/>
                  <a:gd name="T10" fmla="*/ 53 w 247"/>
                  <a:gd name="T11" fmla="*/ 57 h 174"/>
                  <a:gd name="T12" fmla="*/ 0 w 247"/>
                  <a:gd name="T13" fmla="*/ 174 h 174"/>
                  <a:gd name="T14" fmla="*/ 156 w 247"/>
                  <a:gd name="T15" fmla="*/ 106 h 174"/>
                  <a:gd name="T16" fmla="*/ 234 w 247"/>
                  <a:gd name="T17" fmla="*/ 128 h 174"/>
                  <a:gd name="T18" fmla="*/ 247 w 247"/>
                  <a:gd name="T19" fmla="*/ 38 h 174"/>
                  <a:gd name="T20" fmla="*/ 201 w 247"/>
                  <a:gd name="T21" fmla="*/ 29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7" h="174">
                    <a:moveTo>
                      <a:pt x="201" y="29"/>
                    </a:moveTo>
                    <a:cubicBezTo>
                      <a:pt x="156" y="0"/>
                      <a:pt x="156" y="0"/>
                      <a:pt x="156" y="0"/>
                    </a:cubicBezTo>
                    <a:cubicBezTo>
                      <a:pt x="156" y="0"/>
                      <a:pt x="141" y="0"/>
                      <a:pt x="96" y="4"/>
                    </a:cubicBezTo>
                    <a:cubicBezTo>
                      <a:pt x="52" y="8"/>
                      <a:pt x="61" y="11"/>
                      <a:pt x="61" y="11"/>
                    </a:cubicBezTo>
                    <a:cubicBezTo>
                      <a:pt x="97" y="22"/>
                      <a:pt x="97" y="22"/>
                      <a:pt x="97" y="22"/>
                    </a:cubicBezTo>
                    <a:cubicBezTo>
                      <a:pt x="97" y="22"/>
                      <a:pt x="99" y="36"/>
                      <a:pt x="53" y="57"/>
                    </a:cubicBezTo>
                    <a:cubicBezTo>
                      <a:pt x="25" y="70"/>
                      <a:pt x="0" y="174"/>
                      <a:pt x="0" y="174"/>
                    </a:cubicBezTo>
                    <a:cubicBezTo>
                      <a:pt x="0" y="174"/>
                      <a:pt x="117" y="97"/>
                      <a:pt x="156" y="106"/>
                    </a:cubicBezTo>
                    <a:cubicBezTo>
                      <a:pt x="194" y="114"/>
                      <a:pt x="234" y="128"/>
                      <a:pt x="234" y="128"/>
                    </a:cubicBezTo>
                    <a:cubicBezTo>
                      <a:pt x="247" y="38"/>
                      <a:pt x="247" y="38"/>
                      <a:pt x="247" y="38"/>
                    </a:cubicBezTo>
                    <a:lnTo>
                      <a:pt x="201" y="29"/>
                    </a:lnTo>
                    <a:close/>
                  </a:path>
                </a:pathLst>
              </a:custGeom>
              <a:solidFill>
                <a:srgbClr val="002B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</p:grpSp>
      <p:grpSp>
        <p:nvGrpSpPr>
          <p:cNvPr id="91" name="组合 90"/>
          <p:cNvGrpSpPr/>
          <p:nvPr/>
        </p:nvGrpSpPr>
        <p:grpSpPr>
          <a:xfrm>
            <a:off x="13940" y="67193"/>
            <a:ext cx="5496121" cy="3715274"/>
            <a:chOff x="293858" y="421751"/>
            <a:chExt cx="5496121" cy="3715274"/>
          </a:xfrm>
        </p:grpSpPr>
        <p:sp>
          <p:nvSpPr>
            <p:cNvPr id="10" name="Freeform 25"/>
            <p:cNvSpPr/>
            <p:nvPr/>
          </p:nvSpPr>
          <p:spPr bwMode="auto">
            <a:xfrm>
              <a:off x="623888" y="1546225"/>
              <a:ext cx="2808288" cy="2590800"/>
            </a:xfrm>
            <a:custGeom>
              <a:avLst/>
              <a:gdLst>
                <a:gd name="T0" fmla="*/ 1592 w 1769"/>
                <a:gd name="T1" fmla="*/ 0 h 1632"/>
                <a:gd name="T2" fmla="*/ 0 w 1769"/>
                <a:gd name="T3" fmla="*/ 1177 h 1632"/>
                <a:gd name="T4" fmla="*/ 380 w 1769"/>
                <a:gd name="T5" fmla="*/ 1632 h 1632"/>
                <a:gd name="T6" fmla="*/ 1769 w 1769"/>
                <a:gd name="T7" fmla="*/ 245 h 1632"/>
                <a:gd name="T8" fmla="*/ 1592 w 1769"/>
                <a:gd name="T9" fmla="*/ 0 h 16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69" h="1632">
                  <a:moveTo>
                    <a:pt x="1592" y="0"/>
                  </a:moveTo>
                  <a:lnTo>
                    <a:pt x="0" y="1177"/>
                  </a:lnTo>
                  <a:lnTo>
                    <a:pt x="380" y="1632"/>
                  </a:lnTo>
                  <a:lnTo>
                    <a:pt x="1769" y="245"/>
                  </a:lnTo>
                  <a:lnTo>
                    <a:pt x="1592" y="0"/>
                  </a:lnTo>
                  <a:close/>
                </a:path>
              </a:pathLst>
            </a:custGeom>
            <a:solidFill>
              <a:srgbClr val="94C9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grpSp>
          <p:nvGrpSpPr>
            <p:cNvPr id="23" name="Group 100"/>
            <p:cNvGrpSpPr>
              <a:grpSpLocks noChangeAspect="1"/>
            </p:cNvGrpSpPr>
            <p:nvPr/>
          </p:nvGrpSpPr>
          <p:grpSpPr bwMode="auto">
            <a:xfrm>
              <a:off x="372048" y="421751"/>
              <a:ext cx="4184978" cy="3599230"/>
              <a:chOff x="3137" y="1475"/>
              <a:chExt cx="3951" cy="3398"/>
            </a:xfrm>
          </p:grpSpPr>
          <p:sp>
            <p:nvSpPr>
              <p:cNvPr id="24" name="Freeform 101"/>
              <p:cNvSpPr/>
              <p:nvPr/>
            </p:nvSpPr>
            <p:spPr bwMode="auto">
              <a:xfrm>
                <a:off x="3137" y="3396"/>
                <a:ext cx="1546" cy="1174"/>
              </a:xfrm>
              <a:custGeom>
                <a:avLst/>
                <a:gdLst>
                  <a:gd name="T0" fmla="*/ 0 w 653"/>
                  <a:gd name="T1" fmla="*/ 496 h 496"/>
                  <a:gd name="T2" fmla="*/ 647 w 653"/>
                  <a:gd name="T3" fmla="*/ 8 h 496"/>
                  <a:gd name="T4" fmla="*/ 0 w 653"/>
                  <a:gd name="T5" fmla="*/ 496 h 4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53" h="496">
                    <a:moveTo>
                      <a:pt x="0" y="496"/>
                    </a:moveTo>
                    <a:cubicBezTo>
                      <a:pt x="0" y="496"/>
                      <a:pt x="653" y="0"/>
                      <a:pt x="647" y="8"/>
                    </a:cubicBezTo>
                    <a:cubicBezTo>
                      <a:pt x="620" y="47"/>
                      <a:pt x="0" y="496"/>
                      <a:pt x="0" y="49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" name="Freeform 102"/>
              <p:cNvSpPr/>
              <p:nvPr/>
            </p:nvSpPr>
            <p:spPr bwMode="auto">
              <a:xfrm>
                <a:off x="3379" y="3737"/>
                <a:ext cx="1131" cy="1082"/>
              </a:xfrm>
              <a:custGeom>
                <a:avLst/>
                <a:gdLst>
                  <a:gd name="T0" fmla="*/ 0 w 478"/>
                  <a:gd name="T1" fmla="*/ 457 h 457"/>
                  <a:gd name="T2" fmla="*/ 399 w 478"/>
                  <a:gd name="T3" fmla="*/ 87 h 457"/>
                  <a:gd name="T4" fmla="*/ 0 w 478"/>
                  <a:gd name="T5" fmla="*/ 457 h 4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8" h="457">
                    <a:moveTo>
                      <a:pt x="0" y="457"/>
                    </a:moveTo>
                    <a:cubicBezTo>
                      <a:pt x="0" y="457"/>
                      <a:pt x="478" y="0"/>
                      <a:pt x="399" y="87"/>
                    </a:cubicBezTo>
                    <a:cubicBezTo>
                      <a:pt x="321" y="174"/>
                      <a:pt x="0" y="457"/>
                      <a:pt x="0" y="45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" name="Freeform 103"/>
              <p:cNvSpPr/>
              <p:nvPr/>
            </p:nvSpPr>
            <p:spPr bwMode="auto">
              <a:xfrm>
                <a:off x="3731" y="3763"/>
                <a:ext cx="1153" cy="1110"/>
              </a:xfrm>
              <a:custGeom>
                <a:avLst/>
                <a:gdLst>
                  <a:gd name="T0" fmla="*/ 0 w 487"/>
                  <a:gd name="T1" fmla="*/ 469 h 469"/>
                  <a:gd name="T2" fmla="*/ 430 w 487"/>
                  <a:gd name="T3" fmla="*/ 64 h 469"/>
                  <a:gd name="T4" fmla="*/ 0 w 487"/>
                  <a:gd name="T5" fmla="*/ 469 h 4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87" h="469">
                    <a:moveTo>
                      <a:pt x="0" y="469"/>
                    </a:moveTo>
                    <a:cubicBezTo>
                      <a:pt x="0" y="469"/>
                      <a:pt x="487" y="0"/>
                      <a:pt x="430" y="64"/>
                    </a:cubicBezTo>
                    <a:cubicBezTo>
                      <a:pt x="372" y="127"/>
                      <a:pt x="0" y="469"/>
                      <a:pt x="0" y="46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" name="Freeform 104"/>
              <p:cNvSpPr/>
              <p:nvPr/>
            </p:nvSpPr>
            <p:spPr bwMode="auto">
              <a:xfrm>
                <a:off x="4775" y="2703"/>
                <a:ext cx="1020" cy="1020"/>
              </a:xfrm>
              <a:custGeom>
                <a:avLst/>
                <a:gdLst>
                  <a:gd name="T0" fmla="*/ 431 w 431"/>
                  <a:gd name="T1" fmla="*/ 136 h 431"/>
                  <a:gd name="T2" fmla="*/ 308 w 431"/>
                  <a:gd name="T3" fmla="*/ 0 h 431"/>
                  <a:gd name="T4" fmla="*/ 307 w 431"/>
                  <a:gd name="T5" fmla="*/ 0 h 431"/>
                  <a:gd name="T6" fmla="*/ 16 w 431"/>
                  <a:gd name="T7" fmla="*/ 354 h 431"/>
                  <a:gd name="T8" fmla="*/ 62 w 431"/>
                  <a:gd name="T9" fmla="*/ 357 h 431"/>
                  <a:gd name="T10" fmla="*/ 0 w 431"/>
                  <a:gd name="T11" fmla="*/ 413 h 431"/>
                  <a:gd name="T12" fmla="*/ 430 w 431"/>
                  <a:gd name="T13" fmla="*/ 137 h 431"/>
                  <a:gd name="T14" fmla="*/ 431 w 431"/>
                  <a:gd name="T15" fmla="*/ 136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31" h="431">
                    <a:moveTo>
                      <a:pt x="431" y="136"/>
                    </a:moveTo>
                    <a:cubicBezTo>
                      <a:pt x="308" y="0"/>
                      <a:pt x="308" y="0"/>
                      <a:pt x="308" y="0"/>
                    </a:cubicBezTo>
                    <a:cubicBezTo>
                      <a:pt x="308" y="0"/>
                      <a:pt x="307" y="0"/>
                      <a:pt x="307" y="0"/>
                    </a:cubicBezTo>
                    <a:cubicBezTo>
                      <a:pt x="18" y="12"/>
                      <a:pt x="16" y="354"/>
                      <a:pt x="16" y="354"/>
                    </a:cubicBezTo>
                    <a:cubicBezTo>
                      <a:pt x="62" y="357"/>
                      <a:pt x="62" y="357"/>
                      <a:pt x="62" y="357"/>
                    </a:cubicBezTo>
                    <a:cubicBezTo>
                      <a:pt x="0" y="413"/>
                      <a:pt x="0" y="413"/>
                      <a:pt x="0" y="413"/>
                    </a:cubicBezTo>
                    <a:cubicBezTo>
                      <a:pt x="0" y="413"/>
                      <a:pt x="368" y="431"/>
                      <a:pt x="430" y="137"/>
                    </a:cubicBezTo>
                    <a:cubicBezTo>
                      <a:pt x="430" y="137"/>
                      <a:pt x="430" y="137"/>
                      <a:pt x="431" y="13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" name="Freeform 105"/>
              <p:cNvSpPr/>
              <p:nvPr/>
            </p:nvSpPr>
            <p:spPr bwMode="auto">
              <a:xfrm>
                <a:off x="4979" y="2757"/>
                <a:ext cx="764" cy="727"/>
              </a:xfrm>
              <a:custGeom>
                <a:avLst/>
                <a:gdLst>
                  <a:gd name="T0" fmla="*/ 323 w 323"/>
                  <a:gd name="T1" fmla="*/ 90 h 307"/>
                  <a:gd name="T2" fmla="*/ 241 w 323"/>
                  <a:gd name="T3" fmla="*/ 0 h 307"/>
                  <a:gd name="T4" fmla="*/ 241 w 323"/>
                  <a:gd name="T5" fmla="*/ 0 h 307"/>
                  <a:gd name="T6" fmla="*/ 14 w 323"/>
                  <a:gd name="T7" fmla="*/ 265 h 307"/>
                  <a:gd name="T8" fmla="*/ 47 w 323"/>
                  <a:gd name="T9" fmla="*/ 265 h 307"/>
                  <a:gd name="T10" fmla="*/ 0 w 323"/>
                  <a:gd name="T11" fmla="*/ 307 h 307"/>
                  <a:gd name="T12" fmla="*/ 322 w 323"/>
                  <a:gd name="T13" fmla="*/ 90 h 307"/>
                  <a:gd name="T14" fmla="*/ 323 w 323"/>
                  <a:gd name="T15" fmla="*/ 90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3" h="307">
                    <a:moveTo>
                      <a:pt x="323" y="90"/>
                    </a:moveTo>
                    <a:cubicBezTo>
                      <a:pt x="241" y="0"/>
                      <a:pt x="241" y="0"/>
                      <a:pt x="241" y="0"/>
                    </a:cubicBezTo>
                    <a:cubicBezTo>
                      <a:pt x="241" y="0"/>
                      <a:pt x="241" y="0"/>
                      <a:pt x="241" y="0"/>
                    </a:cubicBezTo>
                    <a:cubicBezTo>
                      <a:pt x="33" y="24"/>
                      <a:pt x="14" y="265"/>
                      <a:pt x="14" y="265"/>
                    </a:cubicBezTo>
                    <a:cubicBezTo>
                      <a:pt x="47" y="265"/>
                      <a:pt x="47" y="265"/>
                      <a:pt x="47" y="265"/>
                    </a:cubicBezTo>
                    <a:cubicBezTo>
                      <a:pt x="0" y="307"/>
                      <a:pt x="0" y="307"/>
                      <a:pt x="0" y="307"/>
                    </a:cubicBezTo>
                    <a:cubicBezTo>
                      <a:pt x="0" y="307"/>
                      <a:pt x="262" y="301"/>
                      <a:pt x="322" y="90"/>
                    </a:cubicBezTo>
                    <a:cubicBezTo>
                      <a:pt x="322" y="90"/>
                      <a:pt x="322" y="90"/>
                      <a:pt x="323" y="90"/>
                    </a:cubicBezTo>
                    <a:close/>
                  </a:path>
                </a:pathLst>
              </a:custGeom>
              <a:solidFill>
                <a:srgbClr val="FFE1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" name="Freeform 106"/>
              <p:cNvSpPr/>
              <p:nvPr/>
            </p:nvSpPr>
            <p:spPr bwMode="auto">
              <a:xfrm>
                <a:off x="5483" y="1475"/>
                <a:ext cx="1605" cy="1540"/>
              </a:xfrm>
              <a:custGeom>
                <a:avLst/>
                <a:gdLst>
                  <a:gd name="T0" fmla="*/ 585 w 678"/>
                  <a:gd name="T1" fmla="*/ 116 h 651"/>
                  <a:gd name="T2" fmla="*/ 563 w 678"/>
                  <a:gd name="T3" fmla="*/ 478 h 651"/>
                  <a:gd name="T4" fmla="*/ 319 w 678"/>
                  <a:gd name="T5" fmla="*/ 531 h 651"/>
                  <a:gd name="T6" fmla="*/ 143 w 678"/>
                  <a:gd name="T7" fmla="*/ 651 h 651"/>
                  <a:gd name="T8" fmla="*/ 0 w 678"/>
                  <a:gd name="T9" fmla="*/ 490 h 651"/>
                  <a:gd name="T10" fmla="*/ 141 w 678"/>
                  <a:gd name="T11" fmla="*/ 330 h 651"/>
                  <a:gd name="T12" fmla="*/ 223 w 678"/>
                  <a:gd name="T13" fmla="*/ 94 h 651"/>
                  <a:gd name="T14" fmla="*/ 585 w 678"/>
                  <a:gd name="T15" fmla="*/ 116 h 6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8" h="651">
                    <a:moveTo>
                      <a:pt x="585" y="116"/>
                    </a:moveTo>
                    <a:cubicBezTo>
                      <a:pt x="678" y="222"/>
                      <a:pt x="669" y="384"/>
                      <a:pt x="563" y="478"/>
                    </a:cubicBezTo>
                    <a:cubicBezTo>
                      <a:pt x="494" y="539"/>
                      <a:pt x="401" y="556"/>
                      <a:pt x="319" y="531"/>
                    </a:cubicBezTo>
                    <a:cubicBezTo>
                      <a:pt x="143" y="651"/>
                      <a:pt x="143" y="651"/>
                      <a:pt x="143" y="651"/>
                    </a:cubicBezTo>
                    <a:cubicBezTo>
                      <a:pt x="0" y="490"/>
                      <a:pt x="0" y="490"/>
                      <a:pt x="0" y="490"/>
                    </a:cubicBezTo>
                    <a:cubicBezTo>
                      <a:pt x="141" y="330"/>
                      <a:pt x="141" y="330"/>
                      <a:pt x="141" y="330"/>
                    </a:cubicBezTo>
                    <a:cubicBezTo>
                      <a:pt x="126" y="245"/>
                      <a:pt x="154" y="155"/>
                      <a:pt x="223" y="94"/>
                    </a:cubicBezTo>
                    <a:cubicBezTo>
                      <a:pt x="329" y="0"/>
                      <a:pt x="491" y="10"/>
                      <a:pt x="585" y="116"/>
                    </a:cubicBezTo>
                    <a:close/>
                  </a:path>
                </a:pathLst>
              </a:custGeom>
              <a:solidFill>
                <a:srgbClr val="FFE1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" name="Freeform 107"/>
              <p:cNvSpPr>
                <a:spLocks noEditPoints="1"/>
              </p:cNvSpPr>
              <p:nvPr/>
            </p:nvSpPr>
            <p:spPr bwMode="auto">
              <a:xfrm>
                <a:off x="5732" y="2031"/>
                <a:ext cx="745" cy="729"/>
              </a:xfrm>
              <a:custGeom>
                <a:avLst/>
                <a:gdLst>
                  <a:gd name="T0" fmla="*/ 20 w 315"/>
                  <a:gd name="T1" fmla="*/ 232 h 308"/>
                  <a:gd name="T2" fmla="*/ 6 w 315"/>
                  <a:gd name="T3" fmla="*/ 235 h 308"/>
                  <a:gd name="T4" fmla="*/ 3 w 315"/>
                  <a:gd name="T5" fmla="*/ 221 h 308"/>
                  <a:gd name="T6" fmla="*/ 107 w 315"/>
                  <a:gd name="T7" fmla="*/ 70 h 308"/>
                  <a:gd name="T8" fmla="*/ 170 w 315"/>
                  <a:gd name="T9" fmla="*/ 15 h 308"/>
                  <a:gd name="T10" fmla="*/ 169 w 315"/>
                  <a:gd name="T11" fmla="*/ 17 h 308"/>
                  <a:gd name="T12" fmla="*/ 170 w 315"/>
                  <a:gd name="T13" fmla="*/ 15 h 308"/>
                  <a:gd name="T14" fmla="*/ 170 w 315"/>
                  <a:gd name="T15" fmla="*/ 14 h 308"/>
                  <a:gd name="T16" fmla="*/ 170 w 315"/>
                  <a:gd name="T17" fmla="*/ 31 h 308"/>
                  <a:gd name="T18" fmla="*/ 207 w 315"/>
                  <a:gd name="T19" fmla="*/ 119 h 308"/>
                  <a:gd name="T20" fmla="*/ 288 w 315"/>
                  <a:gd name="T21" fmla="*/ 164 h 308"/>
                  <a:gd name="T22" fmla="*/ 304 w 315"/>
                  <a:gd name="T23" fmla="*/ 164 h 308"/>
                  <a:gd name="T24" fmla="*/ 315 w 315"/>
                  <a:gd name="T25" fmla="*/ 174 h 308"/>
                  <a:gd name="T26" fmla="*/ 309 w 315"/>
                  <a:gd name="T27" fmla="*/ 184 h 308"/>
                  <a:gd name="T28" fmla="*/ 78 w 315"/>
                  <a:gd name="T29" fmla="*/ 305 h 308"/>
                  <a:gd name="T30" fmla="*/ 64 w 315"/>
                  <a:gd name="T31" fmla="*/ 301 h 308"/>
                  <a:gd name="T32" fmla="*/ 69 w 315"/>
                  <a:gd name="T33" fmla="*/ 287 h 308"/>
                  <a:gd name="T34" fmla="*/ 270 w 315"/>
                  <a:gd name="T35" fmla="*/ 181 h 308"/>
                  <a:gd name="T36" fmla="*/ 192 w 315"/>
                  <a:gd name="T37" fmla="*/ 133 h 308"/>
                  <a:gd name="T38" fmla="*/ 151 w 315"/>
                  <a:gd name="T39" fmla="*/ 43 h 308"/>
                  <a:gd name="T40" fmla="*/ 20 w 315"/>
                  <a:gd name="T41" fmla="*/ 232 h 308"/>
                  <a:gd name="T42" fmla="*/ 107 w 315"/>
                  <a:gd name="T43" fmla="*/ 70 h 308"/>
                  <a:gd name="T44" fmla="*/ 152 w 315"/>
                  <a:gd name="T45" fmla="*/ 6 h 308"/>
                  <a:gd name="T46" fmla="*/ 166 w 315"/>
                  <a:gd name="T47" fmla="*/ 3 h 308"/>
                  <a:gd name="T48" fmla="*/ 170 w 315"/>
                  <a:gd name="T49" fmla="*/ 13 h 308"/>
                  <a:gd name="T50" fmla="*/ 170 w 315"/>
                  <a:gd name="T51" fmla="*/ 14 h 308"/>
                  <a:gd name="T52" fmla="*/ 170 w 315"/>
                  <a:gd name="T53" fmla="*/ 15 h 308"/>
                  <a:gd name="T54" fmla="*/ 170 w 315"/>
                  <a:gd name="T55" fmla="*/ 13 h 308"/>
                  <a:gd name="T56" fmla="*/ 170 w 315"/>
                  <a:gd name="T57" fmla="*/ 15 h 308"/>
                  <a:gd name="T58" fmla="*/ 107 w 315"/>
                  <a:gd name="T59" fmla="*/ 70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15" h="308">
                    <a:moveTo>
                      <a:pt x="20" y="232"/>
                    </a:moveTo>
                    <a:cubicBezTo>
                      <a:pt x="17" y="237"/>
                      <a:pt x="10" y="238"/>
                      <a:pt x="6" y="235"/>
                    </a:cubicBezTo>
                    <a:cubicBezTo>
                      <a:pt x="1" y="232"/>
                      <a:pt x="0" y="225"/>
                      <a:pt x="3" y="221"/>
                    </a:cubicBezTo>
                    <a:cubicBezTo>
                      <a:pt x="107" y="70"/>
                      <a:pt x="107" y="70"/>
                      <a:pt x="107" y="70"/>
                    </a:cubicBezTo>
                    <a:cubicBezTo>
                      <a:pt x="170" y="15"/>
                      <a:pt x="170" y="15"/>
                      <a:pt x="170" y="15"/>
                    </a:cubicBezTo>
                    <a:cubicBezTo>
                      <a:pt x="169" y="17"/>
                      <a:pt x="169" y="17"/>
                      <a:pt x="169" y="17"/>
                    </a:cubicBezTo>
                    <a:cubicBezTo>
                      <a:pt x="169" y="16"/>
                      <a:pt x="170" y="16"/>
                      <a:pt x="170" y="15"/>
                    </a:cubicBezTo>
                    <a:cubicBezTo>
                      <a:pt x="170" y="14"/>
                      <a:pt x="170" y="14"/>
                      <a:pt x="170" y="14"/>
                    </a:cubicBezTo>
                    <a:cubicBezTo>
                      <a:pt x="170" y="20"/>
                      <a:pt x="170" y="25"/>
                      <a:pt x="170" y="31"/>
                    </a:cubicBezTo>
                    <a:cubicBezTo>
                      <a:pt x="172" y="63"/>
                      <a:pt x="185" y="95"/>
                      <a:pt x="207" y="119"/>
                    </a:cubicBezTo>
                    <a:cubicBezTo>
                      <a:pt x="228" y="144"/>
                      <a:pt x="257" y="161"/>
                      <a:pt x="288" y="164"/>
                    </a:cubicBezTo>
                    <a:cubicBezTo>
                      <a:pt x="294" y="165"/>
                      <a:pt x="299" y="165"/>
                      <a:pt x="304" y="164"/>
                    </a:cubicBezTo>
                    <a:cubicBezTo>
                      <a:pt x="310" y="164"/>
                      <a:pt x="315" y="168"/>
                      <a:pt x="315" y="174"/>
                    </a:cubicBezTo>
                    <a:cubicBezTo>
                      <a:pt x="315" y="178"/>
                      <a:pt x="313" y="182"/>
                      <a:pt x="309" y="184"/>
                    </a:cubicBezTo>
                    <a:cubicBezTo>
                      <a:pt x="78" y="305"/>
                      <a:pt x="78" y="305"/>
                      <a:pt x="78" y="305"/>
                    </a:cubicBezTo>
                    <a:cubicBezTo>
                      <a:pt x="73" y="308"/>
                      <a:pt x="67" y="306"/>
                      <a:pt x="64" y="301"/>
                    </a:cubicBezTo>
                    <a:cubicBezTo>
                      <a:pt x="62" y="296"/>
                      <a:pt x="64" y="290"/>
                      <a:pt x="69" y="287"/>
                    </a:cubicBezTo>
                    <a:cubicBezTo>
                      <a:pt x="270" y="181"/>
                      <a:pt x="270" y="181"/>
                      <a:pt x="270" y="181"/>
                    </a:cubicBezTo>
                    <a:cubicBezTo>
                      <a:pt x="240" y="174"/>
                      <a:pt x="212" y="156"/>
                      <a:pt x="192" y="133"/>
                    </a:cubicBezTo>
                    <a:cubicBezTo>
                      <a:pt x="170" y="108"/>
                      <a:pt x="155" y="76"/>
                      <a:pt x="151" y="43"/>
                    </a:cubicBezTo>
                    <a:lnTo>
                      <a:pt x="20" y="232"/>
                    </a:lnTo>
                    <a:close/>
                    <a:moveTo>
                      <a:pt x="107" y="70"/>
                    </a:moveTo>
                    <a:cubicBezTo>
                      <a:pt x="152" y="6"/>
                      <a:pt x="152" y="6"/>
                      <a:pt x="152" y="6"/>
                    </a:cubicBezTo>
                    <a:cubicBezTo>
                      <a:pt x="155" y="1"/>
                      <a:pt x="162" y="0"/>
                      <a:pt x="166" y="3"/>
                    </a:cubicBezTo>
                    <a:cubicBezTo>
                      <a:pt x="170" y="5"/>
                      <a:pt x="171" y="9"/>
                      <a:pt x="170" y="13"/>
                    </a:cubicBezTo>
                    <a:cubicBezTo>
                      <a:pt x="170" y="14"/>
                      <a:pt x="170" y="14"/>
                      <a:pt x="170" y="14"/>
                    </a:cubicBezTo>
                    <a:cubicBezTo>
                      <a:pt x="170" y="15"/>
                      <a:pt x="170" y="15"/>
                      <a:pt x="170" y="15"/>
                    </a:cubicBezTo>
                    <a:cubicBezTo>
                      <a:pt x="170" y="14"/>
                      <a:pt x="170" y="14"/>
                      <a:pt x="170" y="13"/>
                    </a:cubicBezTo>
                    <a:cubicBezTo>
                      <a:pt x="170" y="15"/>
                      <a:pt x="170" y="15"/>
                      <a:pt x="170" y="15"/>
                    </a:cubicBezTo>
                    <a:lnTo>
                      <a:pt x="107" y="70"/>
                    </a:lnTo>
                    <a:close/>
                  </a:path>
                </a:pathLst>
              </a:custGeom>
              <a:solidFill>
                <a:srgbClr val="9195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1" name="Freeform 108"/>
              <p:cNvSpPr/>
              <p:nvPr/>
            </p:nvSpPr>
            <p:spPr bwMode="auto">
              <a:xfrm>
                <a:off x="5377" y="2364"/>
                <a:ext cx="733" cy="753"/>
              </a:xfrm>
              <a:custGeom>
                <a:avLst/>
                <a:gdLst>
                  <a:gd name="T0" fmla="*/ 117 w 310"/>
                  <a:gd name="T1" fmla="*/ 0 h 318"/>
                  <a:gd name="T2" fmla="*/ 310 w 310"/>
                  <a:gd name="T3" fmla="*/ 218 h 318"/>
                  <a:gd name="T4" fmla="*/ 199 w 310"/>
                  <a:gd name="T5" fmla="*/ 297 h 318"/>
                  <a:gd name="T6" fmla="*/ 148 w 310"/>
                  <a:gd name="T7" fmla="*/ 293 h 318"/>
                  <a:gd name="T8" fmla="*/ 22 w 310"/>
                  <a:gd name="T9" fmla="*/ 152 h 318"/>
                  <a:gd name="T10" fmla="*/ 25 w 310"/>
                  <a:gd name="T11" fmla="*/ 101 h 318"/>
                  <a:gd name="T12" fmla="*/ 117 w 310"/>
                  <a:gd name="T13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0" h="318">
                    <a:moveTo>
                      <a:pt x="117" y="0"/>
                    </a:moveTo>
                    <a:cubicBezTo>
                      <a:pt x="310" y="218"/>
                      <a:pt x="310" y="218"/>
                      <a:pt x="310" y="218"/>
                    </a:cubicBezTo>
                    <a:cubicBezTo>
                      <a:pt x="199" y="297"/>
                      <a:pt x="199" y="297"/>
                      <a:pt x="199" y="297"/>
                    </a:cubicBezTo>
                    <a:cubicBezTo>
                      <a:pt x="178" y="311"/>
                      <a:pt x="169" y="318"/>
                      <a:pt x="148" y="293"/>
                    </a:cubicBezTo>
                    <a:cubicBezTo>
                      <a:pt x="22" y="152"/>
                      <a:pt x="22" y="152"/>
                      <a:pt x="22" y="152"/>
                    </a:cubicBezTo>
                    <a:cubicBezTo>
                      <a:pt x="0" y="127"/>
                      <a:pt x="8" y="119"/>
                      <a:pt x="25" y="101"/>
                    </a:cubicBezTo>
                    <a:lnTo>
                      <a:pt x="117" y="0"/>
                    </a:lnTo>
                    <a:close/>
                  </a:path>
                </a:pathLst>
              </a:custGeom>
              <a:solidFill>
                <a:srgbClr val="9195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  <p:grpSp>
          <p:nvGrpSpPr>
            <p:cNvPr id="60" name="Group 61"/>
            <p:cNvGrpSpPr>
              <a:grpSpLocks noChangeAspect="1"/>
            </p:cNvGrpSpPr>
            <p:nvPr/>
          </p:nvGrpSpPr>
          <p:grpSpPr bwMode="auto">
            <a:xfrm>
              <a:off x="293858" y="506930"/>
              <a:ext cx="5496121" cy="3587239"/>
              <a:chOff x="1019" y="1062"/>
              <a:chExt cx="4673" cy="3050"/>
            </a:xfrm>
          </p:grpSpPr>
          <p:sp>
            <p:nvSpPr>
              <p:cNvPr id="61" name="Freeform 62"/>
              <p:cNvSpPr/>
              <p:nvPr/>
            </p:nvSpPr>
            <p:spPr bwMode="auto">
              <a:xfrm>
                <a:off x="1327" y="2684"/>
                <a:ext cx="2132" cy="1028"/>
              </a:xfrm>
              <a:custGeom>
                <a:avLst/>
                <a:gdLst>
                  <a:gd name="T0" fmla="*/ 901 w 901"/>
                  <a:gd name="T1" fmla="*/ 203 h 434"/>
                  <a:gd name="T2" fmla="*/ 0 w 901"/>
                  <a:gd name="T3" fmla="*/ 419 h 434"/>
                  <a:gd name="T4" fmla="*/ 42 w 901"/>
                  <a:gd name="T5" fmla="*/ 301 h 434"/>
                  <a:gd name="T6" fmla="*/ 731 w 901"/>
                  <a:gd name="T7" fmla="*/ 0 h 434"/>
                  <a:gd name="T8" fmla="*/ 901 w 901"/>
                  <a:gd name="T9" fmla="*/ 203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1" h="434">
                    <a:moveTo>
                      <a:pt x="901" y="203"/>
                    </a:moveTo>
                    <a:cubicBezTo>
                      <a:pt x="901" y="203"/>
                      <a:pt x="750" y="434"/>
                      <a:pt x="0" y="419"/>
                    </a:cubicBezTo>
                    <a:cubicBezTo>
                      <a:pt x="0" y="419"/>
                      <a:pt x="1" y="373"/>
                      <a:pt x="42" y="301"/>
                    </a:cubicBezTo>
                    <a:cubicBezTo>
                      <a:pt x="42" y="301"/>
                      <a:pt x="539" y="307"/>
                      <a:pt x="731" y="0"/>
                    </a:cubicBezTo>
                    <a:cubicBezTo>
                      <a:pt x="731" y="0"/>
                      <a:pt x="883" y="97"/>
                      <a:pt x="901" y="203"/>
                    </a:cubicBezTo>
                    <a:close/>
                  </a:path>
                </a:pathLst>
              </a:custGeom>
              <a:solidFill>
                <a:srgbClr val="2121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62" name="Freeform 63"/>
              <p:cNvSpPr/>
              <p:nvPr/>
            </p:nvSpPr>
            <p:spPr bwMode="auto">
              <a:xfrm>
                <a:off x="1923" y="2343"/>
                <a:ext cx="1285" cy="1769"/>
              </a:xfrm>
              <a:custGeom>
                <a:avLst/>
                <a:gdLst>
                  <a:gd name="T0" fmla="*/ 412 w 543"/>
                  <a:gd name="T1" fmla="*/ 0 h 747"/>
                  <a:gd name="T2" fmla="*/ 328 w 543"/>
                  <a:gd name="T3" fmla="*/ 83 h 747"/>
                  <a:gd name="T4" fmla="*/ 67 w 543"/>
                  <a:gd name="T5" fmla="*/ 332 h 747"/>
                  <a:gd name="T6" fmla="*/ 44 w 543"/>
                  <a:gd name="T7" fmla="*/ 359 h 747"/>
                  <a:gd name="T8" fmla="*/ 0 w 543"/>
                  <a:gd name="T9" fmla="*/ 433 h 747"/>
                  <a:gd name="T10" fmla="*/ 543 w 543"/>
                  <a:gd name="T11" fmla="*/ 246 h 747"/>
                  <a:gd name="T12" fmla="*/ 412 w 543"/>
                  <a:gd name="T13" fmla="*/ 0 h 7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3" h="747">
                    <a:moveTo>
                      <a:pt x="412" y="0"/>
                    </a:moveTo>
                    <a:cubicBezTo>
                      <a:pt x="412" y="0"/>
                      <a:pt x="350" y="42"/>
                      <a:pt x="328" y="83"/>
                    </a:cubicBezTo>
                    <a:cubicBezTo>
                      <a:pt x="305" y="125"/>
                      <a:pt x="435" y="563"/>
                      <a:pt x="67" y="332"/>
                    </a:cubicBezTo>
                    <a:cubicBezTo>
                      <a:pt x="44" y="359"/>
                      <a:pt x="44" y="359"/>
                      <a:pt x="44" y="359"/>
                    </a:cubicBezTo>
                    <a:cubicBezTo>
                      <a:pt x="0" y="433"/>
                      <a:pt x="0" y="433"/>
                      <a:pt x="0" y="433"/>
                    </a:cubicBezTo>
                    <a:cubicBezTo>
                      <a:pt x="0" y="433"/>
                      <a:pt x="479" y="747"/>
                      <a:pt x="543" y="246"/>
                    </a:cubicBezTo>
                    <a:lnTo>
                      <a:pt x="412" y="0"/>
                    </a:lnTo>
                    <a:close/>
                  </a:path>
                </a:pathLst>
              </a:custGeom>
              <a:solidFill>
                <a:srgbClr val="2D2D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63" name="Freeform 64"/>
              <p:cNvSpPr/>
              <p:nvPr/>
            </p:nvSpPr>
            <p:spPr bwMode="auto">
              <a:xfrm>
                <a:off x="2669" y="1545"/>
                <a:ext cx="286" cy="372"/>
              </a:xfrm>
              <a:custGeom>
                <a:avLst/>
                <a:gdLst>
                  <a:gd name="T0" fmla="*/ 121 w 121"/>
                  <a:gd name="T1" fmla="*/ 52 h 157"/>
                  <a:gd name="T2" fmla="*/ 93 w 121"/>
                  <a:gd name="T3" fmla="*/ 132 h 157"/>
                  <a:gd name="T4" fmla="*/ 75 w 121"/>
                  <a:gd name="T5" fmla="*/ 113 h 157"/>
                  <a:gd name="T6" fmla="*/ 35 w 121"/>
                  <a:gd name="T7" fmla="*/ 146 h 157"/>
                  <a:gd name="T8" fmla="*/ 34 w 121"/>
                  <a:gd name="T9" fmla="*/ 125 h 157"/>
                  <a:gd name="T10" fmla="*/ 6 w 121"/>
                  <a:gd name="T11" fmla="*/ 73 h 157"/>
                  <a:gd name="T12" fmla="*/ 85 w 121"/>
                  <a:gd name="T13" fmla="*/ 0 h 157"/>
                  <a:gd name="T14" fmla="*/ 121 w 121"/>
                  <a:gd name="T15" fmla="*/ 52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1" h="157">
                    <a:moveTo>
                      <a:pt x="121" y="52"/>
                    </a:moveTo>
                    <a:cubicBezTo>
                      <a:pt x="121" y="52"/>
                      <a:pt x="119" y="128"/>
                      <a:pt x="93" y="132"/>
                    </a:cubicBezTo>
                    <a:cubicBezTo>
                      <a:pt x="67" y="136"/>
                      <a:pt x="75" y="113"/>
                      <a:pt x="75" y="113"/>
                    </a:cubicBezTo>
                    <a:cubicBezTo>
                      <a:pt x="75" y="113"/>
                      <a:pt x="50" y="157"/>
                      <a:pt x="35" y="146"/>
                    </a:cubicBezTo>
                    <a:cubicBezTo>
                      <a:pt x="31" y="143"/>
                      <a:pt x="28" y="133"/>
                      <a:pt x="34" y="125"/>
                    </a:cubicBezTo>
                    <a:cubicBezTo>
                      <a:pt x="34" y="125"/>
                      <a:pt x="12" y="114"/>
                      <a:pt x="6" y="73"/>
                    </a:cubicBezTo>
                    <a:cubicBezTo>
                      <a:pt x="0" y="31"/>
                      <a:pt x="85" y="0"/>
                      <a:pt x="85" y="0"/>
                    </a:cubicBezTo>
                    <a:lnTo>
                      <a:pt x="121" y="52"/>
                    </a:lnTo>
                    <a:close/>
                  </a:path>
                </a:pathLst>
              </a:custGeom>
              <a:solidFill>
                <a:srgbClr val="FFBA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64" name="Freeform 65"/>
              <p:cNvSpPr/>
              <p:nvPr/>
            </p:nvSpPr>
            <p:spPr bwMode="auto">
              <a:xfrm>
                <a:off x="2837" y="1770"/>
                <a:ext cx="71" cy="54"/>
              </a:xfrm>
              <a:custGeom>
                <a:avLst/>
                <a:gdLst>
                  <a:gd name="T0" fmla="*/ 28 w 30"/>
                  <a:gd name="T1" fmla="*/ 1 h 23"/>
                  <a:gd name="T2" fmla="*/ 13 w 30"/>
                  <a:gd name="T3" fmla="*/ 7 h 23"/>
                  <a:gd name="T4" fmla="*/ 5 w 30"/>
                  <a:gd name="T5" fmla="*/ 14 h 23"/>
                  <a:gd name="T6" fmla="*/ 1 w 30"/>
                  <a:gd name="T7" fmla="*/ 22 h 23"/>
                  <a:gd name="T8" fmla="*/ 4 w 30"/>
                  <a:gd name="T9" fmla="*/ 23 h 23"/>
                  <a:gd name="T10" fmla="*/ 9 w 30"/>
                  <a:gd name="T11" fmla="*/ 18 h 23"/>
                  <a:gd name="T12" fmla="*/ 16 w 30"/>
                  <a:gd name="T13" fmla="*/ 11 h 23"/>
                  <a:gd name="T14" fmla="*/ 28 w 30"/>
                  <a:gd name="T15" fmla="*/ 3 h 23"/>
                  <a:gd name="T16" fmla="*/ 28 w 30"/>
                  <a:gd name="T17" fmla="*/ 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" h="23">
                    <a:moveTo>
                      <a:pt x="28" y="1"/>
                    </a:moveTo>
                    <a:cubicBezTo>
                      <a:pt x="22" y="0"/>
                      <a:pt x="17" y="3"/>
                      <a:pt x="13" y="7"/>
                    </a:cubicBezTo>
                    <a:cubicBezTo>
                      <a:pt x="10" y="9"/>
                      <a:pt x="8" y="11"/>
                      <a:pt x="5" y="14"/>
                    </a:cubicBezTo>
                    <a:cubicBezTo>
                      <a:pt x="3" y="16"/>
                      <a:pt x="0" y="19"/>
                      <a:pt x="1" y="22"/>
                    </a:cubicBezTo>
                    <a:cubicBezTo>
                      <a:pt x="1" y="23"/>
                      <a:pt x="3" y="23"/>
                      <a:pt x="4" y="23"/>
                    </a:cubicBezTo>
                    <a:cubicBezTo>
                      <a:pt x="6" y="22"/>
                      <a:pt x="7" y="20"/>
                      <a:pt x="9" y="18"/>
                    </a:cubicBezTo>
                    <a:cubicBezTo>
                      <a:pt x="11" y="15"/>
                      <a:pt x="13" y="13"/>
                      <a:pt x="16" y="11"/>
                    </a:cubicBezTo>
                    <a:cubicBezTo>
                      <a:pt x="20" y="8"/>
                      <a:pt x="24" y="6"/>
                      <a:pt x="28" y="3"/>
                    </a:cubicBezTo>
                    <a:cubicBezTo>
                      <a:pt x="30" y="2"/>
                      <a:pt x="29" y="1"/>
                      <a:pt x="28" y="1"/>
                    </a:cubicBezTo>
                    <a:close/>
                  </a:path>
                </a:pathLst>
              </a:custGeom>
              <a:solidFill>
                <a:srgbClr val="FFAC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65" name="Freeform 66"/>
              <p:cNvSpPr/>
              <p:nvPr/>
            </p:nvSpPr>
            <p:spPr bwMode="auto">
              <a:xfrm>
                <a:off x="5371" y="1304"/>
                <a:ext cx="321" cy="326"/>
              </a:xfrm>
              <a:custGeom>
                <a:avLst/>
                <a:gdLst>
                  <a:gd name="T0" fmla="*/ 0 w 136"/>
                  <a:gd name="T1" fmla="*/ 25 h 138"/>
                  <a:gd name="T2" fmla="*/ 36 w 136"/>
                  <a:gd name="T3" fmla="*/ 0 h 138"/>
                  <a:gd name="T4" fmla="*/ 112 w 136"/>
                  <a:gd name="T5" fmla="*/ 37 h 138"/>
                  <a:gd name="T6" fmla="*/ 58 w 136"/>
                  <a:gd name="T7" fmla="*/ 133 h 138"/>
                  <a:gd name="T8" fmla="*/ 9 w 136"/>
                  <a:gd name="T9" fmla="*/ 126 h 138"/>
                  <a:gd name="T10" fmla="*/ 0 w 136"/>
                  <a:gd name="T11" fmla="*/ 25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6" h="138">
                    <a:moveTo>
                      <a:pt x="0" y="25"/>
                    </a:moveTo>
                    <a:cubicBezTo>
                      <a:pt x="0" y="25"/>
                      <a:pt x="24" y="0"/>
                      <a:pt x="36" y="0"/>
                    </a:cubicBezTo>
                    <a:cubicBezTo>
                      <a:pt x="48" y="0"/>
                      <a:pt x="88" y="11"/>
                      <a:pt x="112" y="37"/>
                    </a:cubicBezTo>
                    <a:cubicBezTo>
                      <a:pt x="136" y="63"/>
                      <a:pt x="58" y="133"/>
                      <a:pt x="58" y="133"/>
                    </a:cubicBezTo>
                    <a:cubicBezTo>
                      <a:pt x="58" y="133"/>
                      <a:pt x="18" y="138"/>
                      <a:pt x="9" y="126"/>
                    </a:cubicBezTo>
                    <a:cubicBezTo>
                      <a:pt x="0" y="113"/>
                      <a:pt x="0" y="25"/>
                      <a:pt x="0" y="25"/>
                    </a:cubicBezTo>
                    <a:close/>
                  </a:path>
                </a:pathLst>
              </a:custGeom>
              <a:solidFill>
                <a:srgbClr val="FFBA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66" name="Freeform 67"/>
              <p:cNvSpPr/>
              <p:nvPr/>
            </p:nvSpPr>
            <p:spPr bwMode="auto">
              <a:xfrm>
                <a:off x="5371" y="1344"/>
                <a:ext cx="201" cy="274"/>
              </a:xfrm>
              <a:custGeom>
                <a:avLst/>
                <a:gdLst>
                  <a:gd name="T0" fmla="*/ 82 w 85"/>
                  <a:gd name="T1" fmla="*/ 17 h 116"/>
                  <a:gd name="T2" fmla="*/ 65 w 85"/>
                  <a:gd name="T3" fmla="*/ 29 h 116"/>
                  <a:gd name="T4" fmla="*/ 45 w 85"/>
                  <a:gd name="T5" fmla="*/ 19 h 116"/>
                  <a:gd name="T6" fmla="*/ 47 w 85"/>
                  <a:gd name="T7" fmla="*/ 17 h 116"/>
                  <a:gd name="T8" fmla="*/ 54 w 85"/>
                  <a:gd name="T9" fmla="*/ 11 h 116"/>
                  <a:gd name="T10" fmla="*/ 52 w 85"/>
                  <a:gd name="T11" fmla="*/ 9 h 116"/>
                  <a:gd name="T12" fmla="*/ 42 w 85"/>
                  <a:gd name="T13" fmla="*/ 14 h 116"/>
                  <a:gd name="T14" fmla="*/ 39 w 85"/>
                  <a:gd name="T15" fmla="*/ 17 h 116"/>
                  <a:gd name="T16" fmla="*/ 15 w 85"/>
                  <a:gd name="T17" fmla="*/ 11 h 116"/>
                  <a:gd name="T18" fmla="*/ 18 w 85"/>
                  <a:gd name="T19" fmla="*/ 8 h 116"/>
                  <a:gd name="T20" fmla="*/ 23 w 85"/>
                  <a:gd name="T21" fmla="*/ 5 h 116"/>
                  <a:gd name="T22" fmla="*/ 27 w 85"/>
                  <a:gd name="T23" fmla="*/ 2 h 116"/>
                  <a:gd name="T24" fmla="*/ 26 w 85"/>
                  <a:gd name="T25" fmla="*/ 1 h 116"/>
                  <a:gd name="T26" fmla="*/ 15 w 85"/>
                  <a:gd name="T27" fmla="*/ 5 h 116"/>
                  <a:gd name="T28" fmla="*/ 10 w 85"/>
                  <a:gd name="T29" fmla="*/ 10 h 116"/>
                  <a:gd name="T30" fmla="*/ 0 w 85"/>
                  <a:gd name="T31" fmla="*/ 8 h 116"/>
                  <a:gd name="T32" fmla="*/ 0 w 85"/>
                  <a:gd name="T33" fmla="*/ 96 h 116"/>
                  <a:gd name="T34" fmla="*/ 26 w 85"/>
                  <a:gd name="T35" fmla="*/ 116 h 116"/>
                  <a:gd name="T36" fmla="*/ 32 w 85"/>
                  <a:gd name="T37" fmla="*/ 47 h 116"/>
                  <a:gd name="T38" fmla="*/ 72 w 85"/>
                  <a:gd name="T39" fmla="*/ 47 h 116"/>
                  <a:gd name="T40" fmla="*/ 68 w 85"/>
                  <a:gd name="T41" fmla="*/ 32 h 116"/>
                  <a:gd name="T42" fmla="*/ 73 w 85"/>
                  <a:gd name="T43" fmla="*/ 26 h 116"/>
                  <a:gd name="T44" fmla="*/ 84 w 85"/>
                  <a:gd name="T45" fmla="*/ 19 h 116"/>
                  <a:gd name="T46" fmla="*/ 82 w 85"/>
                  <a:gd name="T47" fmla="*/ 17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85" h="116">
                    <a:moveTo>
                      <a:pt x="82" y="17"/>
                    </a:moveTo>
                    <a:cubicBezTo>
                      <a:pt x="76" y="17"/>
                      <a:pt x="68" y="23"/>
                      <a:pt x="65" y="29"/>
                    </a:cubicBezTo>
                    <a:cubicBezTo>
                      <a:pt x="60" y="26"/>
                      <a:pt x="53" y="22"/>
                      <a:pt x="45" y="19"/>
                    </a:cubicBezTo>
                    <a:cubicBezTo>
                      <a:pt x="46" y="19"/>
                      <a:pt x="46" y="18"/>
                      <a:pt x="47" y="17"/>
                    </a:cubicBezTo>
                    <a:cubicBezTo>
                      <a:pt x="49" y="15"/>
                      <a:pt x="52" y="13"/>
                      <a:pt x="54" y="11"/>
                    </a:cubicBezTo>
                    <a:cubicBezTo>
                      <a:pt x="55" y="10"/>
                      <a:pt x="53" y="9"/>
                      <a:pt x="52" y="9"/>
                    </a:cubicBezTo>
                    <a:cubicBezTo>
                      <a:pt x="48" y="9"/>
                      <a:pt x="44" y="11"/>
                      <a:pt x="42" y="14"/>
                    </a:cubicBezTo>
                    <a:cubicBezTo>
                      <a:pt x="41" y="15"/>
                      <a:pt x="40" y="16"/>
                      <a:pt x="39" y="17"/>
                    </a:cubicBezTo>
                    <a:cubicBezTo>
                      <a:pt x="31" y="15"/>
                      <a:pt x="22" y="12"/>
                      <a:pt x="15" y="11"/>
                    </a:cubicBezTo>
                    <a:cubicBezTo>
                      <a:pt x="16" y="10"/>
                      <a:pt x="17" y="9"/>
                      <a:pt x="18" y="8"/>
                    </a:cubicBezTo>
                    <a:cubicBezTo>
                      <a:pt x="20" y="7"/>
                      <a:pt x="21" y="6"/>
                      <a:pt x="23" y="5"/>
                    </a:cubicBezTo>
                    <a:cubicBezTo>
                      <a:pt x="24" y="4"/>
                      <a:pt x="26" y="4"/>
                      <a:pt x="27" y="2"/>
                    </a:cubicBezTo>
                    <a:cubicBezTo>
                      <a:pt x="27" y="2"/>
                      <a:pt x="26" y="1"/>
                      <a:pt x="26" y="1"/>
                    </a:cubicBezTo>
                    <a:cubicBezTo>
                      <a:pt x="22" y="0"/>
                      <a:pt x="18" y="3"/>
                      <a:pt x="15" y="5"/>
                    </a:cubicBezTo>
                    <a:cubicBezTo>
                      <a:pt x="13" y="6"/>
                      <a:pt x="11" y="8"/>
                      <a:pt x="10" y="10"/>
                    </a:cubicBezTo>
                    <a:cubicBezTo>
                      <a:pt x="4" y="8"/>
                      <a:pt x="0" y="8"/>
                      <a:pt x="0" y="8"/>
                    </a:cubicBezTo>
                    <a:cubicBezTo>
                      <a:pt x="0" y="96"/>
                      <a:pt x="0" y="96"/>
                      <a:pt x="0" y="96"/>
                    </a:cubicBezTo>
                    <a:cubicBezTo>
                      <a:pt x="0" y="96"/>
                      <a:pt x="10" y="116"/>
                      <a:pt x="26" y="116"/>
                    </a:cubicBezTo>
                    <a:cubicBezTo>
                      <a:pt x="42" y="115"/>
                      <a:pt x="32" y="47"/>
                      <a:pt x="32" y="47"/>
                    </a:cubicBezTo>
                    <a:cubicBezTo>
                      <a:pt x="32" y="47"/>
                      <a:pt x="60" y="74"/>
                      <a:pt x="72" y="47"/>
                    </a:cubicBezTo>
                    <a:cubicBezTo>
                      <a:pt x="75" y="42"/>
                      <a:pt x="73" y="37"/>
                      <a:pt x="68" y="32"/>
                    </a:cubicBezTo>
                    <a:cubicBezTo>
                      <a:pt x="70" y="30"/>
                      <a:pt x="71" y="28"/>
                      <a:pt x="73" y="26"/>
                    </a:cubicBezTo>
                    <a:cubicBezTo>
                      <a:pt x="76" y="23"/>
                      <a:pt x="80" y="22"/>
                      <a:pt x="84" y="19"/>
                    </a:cubicBezTo>
                    <a:cubicBezTo>
                      <a:pt x="85" y="18"/>
                      <a:pt x="83" y="17"/>
                      <a:pt x="82" y="17"/>
                    </a:cubicBezTo>
                    <a:close/>
                  </a:path>
                </a:pathLst>
              </a:custGeom>
              <a:solidFill>
                <a:srgbClr val="FFAC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67" name="Freeform 68"/>
              <p:cNvSpPr/>
              <p:nvPr/>
            </p:nvSpPr>
            <p:spPr bwMode="auto">
              <a:xfrm>
                <a:off x="4192" y="1545"/>
                <a:ext cx="1316" cy="1054"/>
              </a:xfrm>
              <a:custGeom>
                <a:avLst/>
                <a:gdLst>
                  <a:gd name="T0" fmla="*/ 29 w 556"/>
                  <a:gd name="T1" fmla="*/ 402 h 445"/>
                  <a:gd name="T2" fmla="*/ 556 w 556"/>
                  <a:gd name="T3" fmla="*/ 31 h 445"/>
                  <a:gd name="T4" fmla="*/ 494 w 556"/>
                  <a:gd name="T5" fmla="*/ 0 h 445"/>
                  <a:gd name="T6" fmla="*/ 79 w 556"/>
                  <a:gd name="T7" fmla="*/ 221 h 445"/>
                  <a:gd name="T8" fmla="*/ 29 w 556"/>
                  <a:gd name="T9" fmla="*/ 402 h 4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6" h="445">
                    <a:moveTo>
                      <a:pt x="29" y="402"/>
                    </a:moveTo>
                    <a:cubicBezTo>
                      <a:pt x="29" y="402"/>
                      <a:pt x="364" y="445"/>
                      <a:pt x="556" y="31"/>
                    </a:cubicBezTo>
                    <a:cubicBezTo>
                      <a:pt x="494" y="0"/>
                      <a:pt x="494" y="0"/>
                      <a:pt x="494" y="0"/>
                    </a:cubicBezTo>
                    <a:cubicBezTo>
                      <a:pt x="494" y="0"/>
                      <a:pt x="312" y="291"/>
                      <a:pt x="79" y="221"/>
                    </a:cubicBezTo>
                    <a:cubicBezTo>
                      <a:pt x="79" y="221"/>
                      <a:pt x="0" y="259"/>
                      <a:pt x="29" y="402"/>
                    </a:cubicBezTo>
                    <a:close/>
                  </a:path>
                </a:pathLst>
              </a:custGeom>
              <a:solidFill>
                <a:srgbClr val="2D2D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68" name="Freeform 69"/>
              <p:cNvSpPr/>
              <p:nvPr/>
            </p:nvSpPr>
            <p:spPr bwMode="auto">
              <a:xfrm>
                <a:off x="4278" y="1102"/>
                <a:ext cx="641" cy="1101"/>
              </a:xfrm>
              <a:custGeom>
                <a:avLst/>
                <a:gdLst>
                  <a:gd name="T0" fmla="*/ 268 w 271"/>
                  <a:gd name="T1" fmla="*/ 181 h 465"/>
                  <a:gd name="T2" fmla="*/ 221 w 271"/>
                  <a:gd name="T3" fmla="*/ 382 h 465"/>
                  <a:gd name="T4" fmla="*/ 130 w 271"/>
                  <a:gd name="T5" fmla="*/ 388 h 465"/>
                  <a:gd name="T6" fmla="*/ 52 w 271"/>
                  <a:gd name="T7" fmla="*/ 465 h 465"/>
                  <a:gd name="T8" fmla="*/ 0 w 271"/>
                  <a:gd name="T9" fmla="*/ 411 h 465"/>
                  <a:gd name="T10" fmla="*/ 38 w 271"/>
                  <a:gd name="T11" fmla="*/ 345 h 465"/>
                  <a:gd name="T12" fmla="*/ 23 w 271"/>
                  <a:gd name="T13" fmla="*/ 314 h 465"/>
                  <a:gd name="T14" fmla="*/ 16 w 271"/>
                  <a:gd name="T15" fmla="*/ 221 h 465"/>
                  <a:gd name="T16" fmla="*/ 63 w 271"/>
                  <a:gd name="T17" fmla="*/ 86 h 465"/>
                  <a:gd name="T18" fmla="*/ 268 w 271"/>
                  <a:gd name="T19" fmla="*/ 181 h 4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1" h="465">
                    <a:moveTo>
                      <a:pt x="268" y="181"/>
                    </a:moveTo>
                    <a:cubicBezTo>
                      <a:pt x="271" y="214"/>
                      <a:pt x="233" y="345"/>
                      <a:pt x="221" y="382"/>
                    </a:cubicBezTo>
                    <a:cubicBezTo>
                      <a:pt x="212" y="409"/>
                      <a:pt x="142" y="394"/>
                      <a:pt x="130" y="388"/>
                    </a:cubicBezTo>
                    <a:cubicBezTo>
                      <a:pt x="119" y="383"/>
                      <a:pt x="52" y="465"/>
                      <a:pt x="52" y="465"/>
                    </a:cubicBezTo>
                    <a:cubicBezTo>
                      <a:pt x="0" y="411"/>
                      <a:pt x="0" y="411"/>
                      <a:pt x="0" y="411"/>
                    </a:cubicBezTo>
                    <a:cubicBezTo>
                      <a:pt x="38" y="345"/>
                      <a:pt x="38" y="345"/>
                      <a:pt x="38" y="345"/>
                    </a:cubicBezTo>
                    <a:cubicBezTo>
                      <a:pt x="23" y="314"/>
                      <a:pt x="23" y="314"/>
                      <a:pt x="23" y="314"/>
                    </a:cubicBezTo>
                    <a:cubicBezTo>
                      <a:pt x="16" y="221"/>
                      <a:pt x="16" y="221"/>
                      <a:pt x="16" y="221"/>
                    </a:cubicBezTo>
                    <a:cubicBezTo>
                      <a:pt x="16" y="221"/>
                      <a:pt x="31" y="105"/>
                      <a:pt x="63" y="86"/>
                    </a:cubicBezTo>
                    <a:cubicBezTo>
                      <a:pt x="96" y="66"/>
                      <a:pt x="248" y="0"/>
                      <a:pt x="268" y="181"/>
                    </a:cubicBezTo>
                    <a:close/>
                  </a:path>
                </a:pathLst>
              </a:custGeom>
              <a:solidFill>
                <a:srgbClr val="FFBA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69" name="Freeform 70"/>
              <p:cNvSpPr/>
              <p:nvPr/>
            </p:nvSpPr>
            <p:spPr bwMode="auto">
              <a:xfrm>
                <a:off x="4256" y="1062"/>
                <a:ext cx="838" cy="829"/>
              </a:xfrm>
              <a:custGeom>
                <a:avLst/>
                <a:gdLst>
                  <a:gd name="T0" fmla="*/ 262 w 354"/>
                  <a:gd name="T1" fmla="*/ 192 h 350"/>
                  <a:gd name="T2" fmla="*/ 320 w 354"/>
                  <a:gd name="T3" fmla="*/ 184 h 350"/>
                  <a:gd name="T4" fmla="*/ 284 w 354"/>
                  <a:gd name="T5" fmla="*/ 40 h 350"/>
                  <a:gd name="T6" fmla="*/ 313 w 354"/>
                  <a:gd name="T7" fmla="*/ 95 h 350"/>
                  <a:gd name="T8" fmla="*/ 262 w 354"/>
                  <a:gd name="T9" fmla="*/ 30 h 350"/>
                  <a:gd name="T10" fmla="*/ 282 w 354"/>
                  <a:gd name="T11" fmla="*/ 73 h 350"/>
                  <a:gd name="T12" fmla="*/ 224 w 354"/>
                  <a:gd name="T13" fmla="*/ 25 h 350"/>
                  <a:gd name="T14" fmla="*/ 71 w 354"/>
                  <a:gd name="T15" fmla="*/ 24 h 350"/>
                  <a:gd name="T16" fmla="*/ 44 w 354"/>
                  <a:gd name="T17" fmla="*/ 81 h 350"/>
                  <a:gd name="T18" fmla="*/ 19 w 354"/>
                  <a:gd name="T19" fmla="*/ 121 h 350"/>
                  <a:gd name="T20" fmla="*/ 16 w 354"/>
                  <a:gd name="T21" fmla="*/ 248 h 350"/>
                  <a:gd name="T22" fmla="*/ 12 w 354"/>
                  <a:gd name="T23" fmla="*/ 314 h 350"/>
                  <a:gd name="T24" fmla="*/ 42 w 354"/>
                  <a:gd name="T25" fmla="*/ 350 h 350"/>
                  <a:gd name="T26" fmla="*/ 52 w 354"/>
                  <a:gd name="T27" fmla="*/ 251 h 350"/>
                  <a:gd name="T28" fmla="*/ 43 w 354"/>
                  <a:gd name="T29" fmla="*/ 172 h 350"/>
                  <a:gd name="T30" fmla="*/ 94 w 354"/>
                  <a:gd name="T31" fmla="*/ 172 h 350"/>
                  <a:gd name="T32" fmla="*/ 100 w 354"/>
                  <a:gd name="T33" fmla="*/ 219 h 350"/>
                  <a:gd name="T34" fmla="*/ 115 w 354"/>
                  <a:gd name="T35" fmla="*/ 215 h 350"/>
                  <a:gd name="T36" fmla="*/ 129 w 354"/>
                  <a:gd name="T37" fmla="*/ 163 h 350"/>
                  <a:gd name="T38" fmla="*/ 262 w 354"/>
                  <a:gd name="T39" fmla="*/ 192 h 3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54" h="350">
                    <a:moveTo>
                      <a:pt x="262" y="192"/>
                    </a:moveTo>
                    <a:cubicBezTo>
                      <a:pt x="262" y="192"/>
                      <a:pt x="291" y="208"/>
                      <a:pt x="320" y="184"/>
                    </a:cubicBezTo>
                    <a:cubicBezTo>
                      <a:pt x="349" y="161"/>
                      <a:pt x="354" y="102"/>
                      <a:pt x="284" y="40"/>
                    </a:cubicBezTo>
                    <a:cubicBezTo>
                      <a:pt x="284" y="40"/>
                      <a:pt x="318" y="89"/>
                      <a:pt x="313" y="95"/>
                    </a:cubicBezTo>
                    <a:cubicBezTo>
                      <a:pt x="313" y="95"/>
                      <a:pt x="276" y="34"/>
                      <a:pt x="262" y="30"/>
                    </a:cubicBezTo>
                    <a:cubicBezTo>
                      <a:pt x="262" y="30"/>
                      <a:pt x="283" y="66"/>
                      <a:pt x="282" y="73"/>
                    </a:cubicBezTo>
                    <a:cubicBezTo>
                      <a:pt x="282" y="83"/>
                      <a:pt x="270" y="45"/>
                      <a:pt x="224" y="25"/>
                    </a:cubicBezTo>
                    <a:cubicBezTo>
                      <a:pt x="195" y="12"/>
                      <a:pt x="95" y="0"/>
                      <a:pt x="71" y="24"/>
                    </a:cubicBezTo>
                    <a:cubicBezTo>
                      <a:pt x="47" y="47"/>
                      <a:pt x="44" y="81"/>
                      <a:pt x="44" y="81"/>
                    </a:cubicBezTo>
                    <a:cubicBezTo>
                      <a:pt x="44" y="81"/>
                      <a:pt x="38" y="107"/>
                      <a:pt x="19" y="121"/>
                    </a:cubicBezTo>
                    <a:cubicBezTo>
                      <a:pt x="0" y="136"/>
                      <a:pt x="14" y="219"/>
                      <a:pt x="16" y="248"/>
                    </a:cubicBezTo>
                    <a:cubicBezTo>
                      <a:pt x="18" y="278"/>
                      <a:pt x="12" y="314"/>
                      <a:pt x="12" y="314"/>
                    </a:cubicBezTo>
                    <a:cubicBezTo>
                      <a:pt x="42" y="350"/>
                      <a:pt x="42" y="350"/>
                      <a:pt x="42" y="350"/>
                    </a:cubicBezTo>
                    <a:cubicBezTo>
                      <a:pt x="52" y="251"/>
                      <a:pt x="52" y="251"/>
                      <a:pt x="52" y="251"/>
                    </a:cubicBezTo>
                    <a:cubicBezTo>
                      <a:pt x="52" y="251"/>
                      <a:pt x="20" y="200"/>
                      <a:pt x="43" y="172"/>
                    </a:cubicBezTo>
                    <a:cubicBezTo>
                      <a:pt x="65" y="143"/>
                      <a:pt x="86" y="155"/>
                      <a:pt x="94" y="172"/>
                    </a:cubicBezTo>
                    <a:cubicBezTo>
                      <a:pt x="106" y="197"/>
                      <a:pt x="100" y="219"/>
                      <a:pt x="100" y="219"/>
                    </a:cubicBezTo>
                    <a:cubicBezTo>
                      <a:pt x="115" y="215"/>
                      <a:pt x="115" y="215"/>
                      <a:pt x="115" y="215"/>
                    </a:cubicBezTo>
                    <a:cubicBezTo>
                      <a:pt x="115" y="215"/>
                      <a:pt x="111" y="190"/>
                      <a:pt x="129" y="163"/>
                    </a:cubicBezTo>
                    <a:cubicBezTo>
                      <a:pt x="147" y="135"/>
                      <a:pt x="176" y="75"/>
                      <a:pt x="262" y="192"/>
                    </a:cubicBezTo>
                    <a:close/>
                  </a:path>
                </a:pathLst>
              </a:custGeom>
              <a:solidFill>
                <a:srgbClr val="3838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70" name="Freeform 71"/>
              <p:cNvSpPr/>
              <p:nvPr/>
            </p:nvSpPr>
            <p:spPr bwMode="auto">
              <a:xfrm>
                <a:off x="4299" y="1789"/>
                <a:ext cx="492" cy="414"/>
              </a:xfrm>
              <a:custGeom>
                <a:avLst/>
                <a:gdLst>
                  <a:gd name="T0" fmla="*/ 5 w 208"/>
                  <a:gd name="T1" fmla="*/ 130 h 175"/>
                  <a:gd name="T2" fmla="*/ 41 w 208"/>
                  <a:gd name="T3" fmla="*/ 18 h 175"/>
                  <a:gd name="T4" fmla="*/ 81 w 208"/>
                  <a:gd name="T5" fmla="*/ 36 h 175"/>
                  <a:gd name="T6" fmla="*/ 202 w 208"/>
                  <a:gd name="T7" fmla="*/ 93 h 175"/>
                  <a:gd name="T8" fmla="*/ 208 w 208"/>
                  <a:gd name="T9" fmla="*/ 99 h 175"/>
                  <a:gd name="T10" fmla="*/ 123 w 208"/>
                  <a:gd name="T11" fmla="*/ 98 h 175"/>
                  <a:gd name="T12" fmla="*/ 43 w 208"/>
                  <a:gd name="T13" fmla="*/ 175 h 175"/>
                  <a:gd name="T14" fmla="*/ 5 w 208"/>
                  <a:gd name="T15" fmla="*/ 130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8" h="175">
                    <a:moveTo>
                      <a:pt x="5" y="130"/>
                    </a:moveTo>
                    <a:cubicBezTo>
                      <a:pt x="10" y="120"/>
                      <a:pt x="42" y="35"/>
                      <a:pt x="41" y="18"/>
                    </a:cubicBezTo>
                    <a:cubicBezTo>
                      <a:pt x="40" y="0"/>
                      <a:pt x="51" y="14"/>
                      <a:pt x="81" y="36"/>
                    </a:cubicBezTo>
                    <a:cubicBezTo>
                      <a:pt x="110" y="58"/>
                      <a:pt x="202" y="93"/>
                      <a:pt x="202" y="93"/>
                    </a:cubicBezTo>
                    <a:cubicBezTo>
                      <a:pt x="205" y="95"/>
                      <a:pt x="207" y="97"/>
                      <a:pt x="208" y="99"/>
                    </a:cubicBezTo>
                    <a:cubicBezTo>
                      <a:pt x="190" y="116"/>
                      <a:pt x="133" y="103"/>
                      <a:pt x="123" y="98"/>
                    </a:cubicBezTo>
                    <a:cubicBezTo>
                      <a:pt x="114" y="94"/>
                      <a:pt x="51" y="158"/>
                      <a:pt x="43" y="175"/>
                    </a:cubicBezTo>
                    <a:cubicBezTo>
                      <a:pt x="43" y="175"/>
                      <a:pt x="0" y="140"/>
                      <a:pt x="5" y="130"/>
                    </a:cubicBezTo>
                    <a:close/>
                  </a:path>
                </a:pathLst>
              </a:custGeom>
              <a:solidFill>
                <a:srgbClr val="FFAC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71" name="Freeform 72"/>
              <p:cNvSpPr/>
              <p:nvPr/>
            </p:nvSpPr>
            <p:spPr bwMode="auto">
              <a:xfrm>
                <a:off x="4391" y="1467"/>
                <a:ext cx="52" cy="151"/>
              </a:xfrm>
              <a:custGeom>
                <a:avLst/>
                <a:gdLst>
                  <a:gd name="T0" fmla="*/ 1 w 22"/>
                  <a:gd name="T1" fmla="*/ 2 h 64"/>
                  <a:gd name="T2" fmla="*/ 22 w 22"/>
                  <a:gd name="T3" fmla="*/ 32 h 64"/>
                  <a:gd name="T4" fmla="*/ 0 w 22"/>
                  <a:gd name="T5" fmla="*/ 64 h 64"/>
                  <a:gd name="T6" fmla="*/ 1 w 22"/>
                  <a:gd name="T7" fmla="*/ 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64">
                    <a:moveTo>
                      <a:pt x="1" y="2"/>
                    </a:moveTo>
                    <a:cubicBezTo>
                      <a:pt x="1" y="2"/>
                      <a:pt x="22" y="0"/>
                      <a:pt x="22" y="32"/>
                    </a:cubicBezTo>
                    <a:cubicBezTo>
                      <a:pt x="21" y="63"/>
                      <a:pt x="0" y="64"/>
                      <a:pt x="0" y="64"/>
                    </a:cubicBezTo>
                    <a:cubicBezTo>
                      <a:pt x="0" y="64"/>
                      <a:pt x="20" y="24"/>
                      <a:pt x="1" y="2"/>
                    </a:cubicBezTo>
                    <a:close/>
                  </a:path>
                </a:pathLst>
              </a:custGeom>
              <a:solidFill>
                <a:srgbClr val="FFAC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72" name="Freeform 73"/>
              <p:cNvSpPr/>
              <p:nvPr/>
            </p:nvSpPr>
            <p:spPr bwMode="auto">
              <a:xfrm>
                <a:off x="4718" y="1595"/>
                <a:ext cx="45" cy="59"/>
              </a:xfrm>
              <a:custGeom>
                <a:avLst/>
                <a:gdLst>
                  <a:gd name="T0" fmla="*/ 2 w 19"/>
                  <a:gd name="T1" fmla="*/ 10 h 25"/>
                  <a:gd name="T2" fmla="*/ 6 w 19"/>
                  <a:gd name="T3" fmla="*/ 24 h 25"/>
                  <a:gd name="T4" fmla="*/ 17 w 19"/>
                  <a:gd name="T5" fmla="*/ 15 h 25"/>
                  <a:gd name="T6" fmla="*/ 13 w 19"/>
                  <a:gd name="T7" fmla="*/ 1 h 25"/>
                  <a:gd name="T8" fmla="*/ 2 w 19"/>
                  <a:gd name="T9" fmla="*/ 1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25">
                    <a:moveTo>
                      <a:pt x="2" y="10"/>
                    </a:moveTo>
                    <a:cubicBezTo>
                      <a:pt x="0" y="17"/>
                      <a:pt x="2" y="23"/>
                      <a:pt x="6" y="24"/>
                    </a:cubicBezTo>
                    <a:cubicBezTo>
                      <a:pt x="10" y="25"/>
                      <a:pt x="15" y="21"/>
                      <a:pt x="17" y="15"/>
                    </a:cubicBezTo>
                    <a:cubicBezTo>
                      <a:pt x="19" y="8"/>
                      <a:pt x="17" y="2"/>
                      <a:pt x="13" y="1"/>
                    </a:cubicBezTo>
                    <a:cubicBezTo>
                      <a:pt x="9" y="0"/>
                      <a:pt x="4" y="4"/>
                      <a:pt x="2" y="10"/>
                    </a:cubicBezTo>
                    <a:close/>
                  </a:path>
                </a:pathLst>
              </a:custGeom>
              <a:solidFill>
                <a:srgbClr val="F385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73" name="Freeform 74"/>
              <p:cNvSpPr/>
              <p:nvPr/>
            </p:nvSpPr>
            <p:spPr bwMode="auto">
              <a:xfrm>
                <a:off x="4848" y="1659"/>
                <a:ext cx="38" cy="61"/>
              </a:xfrm>
              <a:custGeom>
                <a:avLst/>
                <a:gdLst>
                  <a:gd name="T0" fmla="*/ 3 w 16"/>
                  <a:gd name="T1" fmla="*/ 11 h 26"/>
                  <a:gd name="T2" fmla="*/ 4 w 16"/>
                  <a:gd name="T3" fmla="*/ 24 h 26"/>
                  <a:gd name="T4" fmla="*/ 14 w 16"/>
                  <a:gd name="T5" fmla="*/ 15 h 26"/>
                  <a:gd name="T6" fmla="*/ 12 w 16"/>
                  <a:gd name="T7" fmla="*/ 1 h 26"/>
                  <a:gd name="T8" fmla="*/ 3 w 16"/>
                  <a:gd name="T9" fmla="*/ 11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26">
                    <a:moveTo>
                      <a:pt x="3" y="11"/>
                    </a:moveTo>
                    <a:cubicBezTo>
                      <a:pt x="0" y="17"/>
                      <a:pt x="1" y="23"/>
                      <a:pt x="4" y="24"/>
                    </a:cubicBezTo>
                    <a:cubicBezTo>
                      <a:pt x="7" y="26"/>
                      <a:pt x="12" y="21"/>
                      <a:pt x="14" y="15"/>
                    </a:cubicBezTo>
                    <a:cubicBezTo>
                      <a:pt x="16" y="9"/>
                      <a:pt x="15" y="3"/>
                      <a:pt x="12" y="1"/>
                    </a:cubicBezTo>
                    <a:cubicBezTo>
                      <a:pt x="9" y="0"/>
                      <a:pt x="5" y="5"/>
                      <a:pt x="3" y="11"/>
                    </a:cubicBezTo>
                    <a:close/>
                  </a:path>
                </a:pathLst>
              </a:custGeom>
              <a:solidFill>
                <a:srgbClr val="F385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74" name="Freeform 75"/>
              <p:cNvSpPr/>
              <p:nvPr/>
            </p:nvSpPr>
            <p:spPr bwMode="auto">
              <a:xfrm>
                <a:off x="4611" y="1706"/>
                <a:ext cx="223" cy="362"/>
              </a:xfrm>
              <a:custGeom>
                <a:avLst/>
                <a:gdLst>
                  <a:gd name="T0" fmla="*/ 82 w 94"/>
                  <a:gd name="T1" fmla="*/ 55 h 153"/>
                  <a:gd name="T2" fmla="*/ 11 w 94"/>
                  <a:gd name="T3" fmla="*/ 9 h 153"/>
                  <a:gd name="T4" fmla="*/ 0 w 94"/>
                  <a:gd name="T5" fmla="*/ 0 h 153"/>
                  <a:gd name="T6" fmla="*/ 94 w 94"/>
                  <a:gd name="T7" fmla="*/ 58 h 153"/>
                  <a:gd name="T8" fmla="*/ 82 w 94"/>
                  <a:gd name="T9" fmla="*/ 55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153">
                    <a:moveTo>
                      <a:pt x="82" y="55"/>
                    </a:moveTo>
                    <a:cubicBezTo>
                      <a:pt x="49" y="58"/>
                      <a:pt x="21" y="41"/>
                      <a:pt x="11" y="9"/>
                    </a:cubicBezTo>
                    <a:cubicBezTo>
                      <a:pt x="8" y="6"/>
                      <a:pt x="4" y="3"/>
                      <a:pt x="0" y="0"/>
                    </a:cubicBezTo>
                    <a:cubicBezTo>
                      <a:pt x="0" y="0"/>
                      <a:pt x="25" y="153"/>
                      <a:pt x="94" y="58"/>
                    </a:cubicBezTo>
                    <a:cubicBezTo>
                      <a:pt x="94" y="58"/>
                      <a:pt x="90" y="59"/>
                      <a:pt x="82" y="55"/>
                    </a:cubicBezTo>
                    <a:close/>
                  </a:path>
                </a:pathLst>
              </a:custGeom>
              <a:solidFill>
                <a:srgbClr val="F385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75" name="Freeform 76"/>
              <p:cNvSpPr/>
              <p:nvPr/>
            </p:nvSpPr>
            <p:spPr bwMode="auto">
              <a:xfrm>
                <a:off x="4637" y="1727"/>
                <a:ext cx="168" cy="116"/>
              </a:xfrm>
              <a:custGeom>
                <a:avLst/>
                <a:gdLst>
                  <a:gd name="T0" fmla="*/ 71 w 71"/>
                  <a:gd name="T1" fmla="*/ 46 h 49"/>
                  <a:gd name="T2" fmla="*/ 0 w 71"/>
                  <a:gd name="T3" fmla="*/ 0 h 49"/>
                  <a:gd name="T4" fmla="*/ 71 w 71"/>
                  <a:gd name="T5" fmla="*/ 4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1" h="49">
                    <a:moveTo>
                      <a:pt x="71" y="46"/>
                    </a:moveTo>
                    <a:cubicBezTo>
                      <a:pt x="59" y="42"/>
                      <a:pt x="37" y="30"/>
                      <a:pt x="0" y="0"/>
                    </a:cubicBezTo>
                    <a:cubicBezTo>
                      <a:pt x="10" y="32"/>
                      <a:pt x="38" y="49"/>
                      <a:pt x="71" y="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76" name="Freeform 77"/>
              <p:cNvSpPr/>
              <p:nvPr/>
            </p:nvSpPr>
            <p:spPr bwMode="auto">
              <a:xfrm>
                <a:off x="4611" y="1405"/>
                <a:ext cx="192" cy="157"/>
              </a:xfrm>
              <a:custGeom>
                <a:avLst/>
                <a:gdLst>
                  <a:gd name="T0" fmla="*/ 81 w 81"/>
                  <a:gd name="T1" fmla="*/ 66 h 66"/>
                  <a:gd name="T2" fmla="*/ 42 w 81"/>
                  <a:gd name="T3" fmla="*/ 22 h 66"/>
                  <a:gd name="T4" fmla="*/ 0 w 81"/>
                  <a:gd name="T5" fmla="*/ 53 h 66"/>
                  <a:gd name="T6" fmla="*/ 81 w 81"/>
                  <a:gd name="T7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1" h="66">
                    <a:moveTo>
                      <a:pt x="81" y="66"/>
                    </a:moveTo>
                    <a:cubicBezTo>
                      <a:pt x="81" y="66"/>
                      <a:pt x="73" y="24"/>
                      <a:pt x="42" y="22"/>
                    </a:cubicBezTo>
                    <a:cubicBezTo>
                      <a:pt x="3" y="19"/>
                      <a:pt x="0" y="53"/>
                      <a:pt x="0" y="53"/>
                    </a:cubicBezTo>
                    <a:cubicBezTo>
                      <a:pt x="0" y="53"/>
                      <a:pt x="38" y="0"/>
                      <a:pt x="81" y="66"/>
                    </a:cubicBezTo>
                    <a:close/>
                  </a:path>
                </a:pathLst>
              </a:custGeom>
              <a:solidFill>
                <a:srgbClr val="2424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77" name="Freeform 78"/>
              <p:cNvSpPr/>
              <p:nvPr/>
            </p:nvSpPr>
            <p:spPr bwMode="auto">
              <a:xfrm>
                <a:off x="4881" y="1538"/>
                <a:ext cx="50" cy="64"/>
              </a:xfrm>
              <a:custGeom>
                <a:avLst/>
                <a:gdLst>
                  <a:gd name="T0" fmla="*/ 0 w 21"/>
                  <a:gd name="T1" fmla="*/ 25 h 27"/>
                  <a:gd name="T2" fmla="*/ 21 w 21"/>
                  <a:gd name="T3" fmla="*/ 27 h 27"/>
                  <a:gd name="T4" fmla="*/ 0 w 21"/>
                  <a:gd name="T5" fmla="*/ 25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" h="27">
                    <a:moveTo>
                      <a:pt x="0" y="25"/>
                    </a:moveTo>
                    <a:cubicBezTo>
                      <a:pt x="0" y="25"/>
                      <a:pt x="15" y="0"/>
                      <a:pt x="21" y="27"/>
                    </a:cubicBezTo>
                    <a:cubicBezTo>
                      <a:pt x="21" y="27"/>
                      <a:pt x="11" y="21"/>
                      <a:pt x="0" y="25"/>
                    </a:cubicBezTo>
                    <a:close/>
                  </a:path>
                </a:pathLst>
              </a:custGeom>
              <a:solidFill>
                <a:srgbClr val="2424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78" name="Freeform 79"/>
              <p:cNvSpPr/>
              <p:nvPr/>
            </p:nvSpPr>
            <p:spPr bwMode="auto">
              <a:xfrm>
                <a:off x="2839" y="1249"/>
                <a:ext cx="1566" cy="1992"/>
              </a:xfrm>
              <a:custGeom>
                <a:avLst/>
                <a:gdLst>
                  <a:gd name="T0" fmla="*/ 274 w 662"/>
                  <a:gd name="T1" fmla="*/ 10 h 841"/>
                  <a:gd name="T2" fmla="*/ 600 w 662"/>
                  <a:gd name="T3" fmla="*/ 198 h 841"/>
                  <a:gd name="T4" fmla="*/ 600 w 662"/>
                  <a:gd name="T5" fmla="*/ 198 h 841"/>
                  <a:gd name="T6" fmla="*/ 647 w 662"/>
                  <a:gd name="T7" fmla="*/ 299 h 841"/>
                  <a:gd name="T8" fmla="*/ 654 w 662"/>
                  <a:gd name="T9" fmla="*/ 449 h 841"/>
                  <a:gd name="T10" fmla="*/ 257 w 662"/>
                  <a:gd name="T11" fmla="*/ 841 h 841"/>
                  <a:gd name="T12" fmla="*/ 32 w 662"/>
                  <a:gd name="T13" fmla="*/ 569 h 841"/>
                  <a:gd name="T14" fmla="*/ 0 w 662"/>
                  <a:gd name="T15" fmla="*/ 462 h 841"/>
                  <a:gd name="T16" fmla="*/ 162 w 662"/>
                  <a:gd name="T17" fmla="*/ 403 h 841"/>
                  <a:gd name="T18" fmla="*/ 371 w 662"/>
                  <a:gd name="T19" fmla="*/ 260 h 841"/>
                  <a:gd name="T20" fmla="*/ 49 w 662"/>
                  <a:gd name="T21" fmla="*/ 177 h 841"/>
                  <a:gd name="T22" fmla="*/ 1 w 662"/>
                  <a:gd name="T23" fmla="*/ 127 h 841"/>
                  <a:gd name="T24" fmla="*/ 274 w 662"/>
                  <a:gd name="T25" fmla="*/ 10 h 8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62" h="841">
                    <a:moveTo>
                      <a:pt x="274" y="10"/>
                    </a:moveTo>
                    <a:cubicBezTo>
                      <a:pt x="461" y="23"/>
                      <a:pt x="600" y="198"/>
                      <a:pt x="600" y="198"/>
                    </a:cubicBezTo>
                    <a:cubicBezTo>
                      <a:pt x="600" y="198"/>
                      <a:pt x="600" y="198"/>
                      <a:pt x="600" y="198"/>
                    </a:cubicBezTo>
                    <a:cubicBezTo>
                      <a:pt x="620" y="217"/>
                      <a:pt x="643" y="270"/>
                      <a:pt x="647" y="299"/>
                    </a:cubicBezTo>
                    <a:cubicBezTo>
                      <a:pt x="647" y="299"/>
                      <a:pt x="662" y="391"/>
                      <a:pt x="654" y="449"/>
                    </a:cubicBezTo>
                    <a:cubicBezTo>
                      <a:pt x="646" y="508"/>
                      <a:pt x="353" y="781"/>
                      <a:pt x="257" y="841"/>
                    </a:cubicBezTo>
                    <a:cubicBezTo>
                      <a:pt x="257" y="841"/>
                      <a:pt x="60" y="641"/>
                      <a:pt x="32" y="569"/>
                    </a:cubicBezTo>
                    <a:cubicBezTo>
                      <a:pt x="4" y="497"/>
                      <a:pt x="0" y="462"/>
                      <a:pt x="0" y="462"/>
                    </a:cubicBezTo>
                    <a:cubicBezTo>
                      <a:pt x="0" y="462"/>
                      <a:pt x="92" y="446"/>
                      <a:pt x="162" y="403"/>
                    </a:cubicBezTo>
                    <a:cubicBezTo>
                      <a:pt x="217" y="370"/>
                      <a:pt x="292" y="317"/>
                      <a:pt x="371" y="260"/>
                    </a:cubicBezTo>
                    <a:cubicBezTo>
                      <a:pt x="295" y="8"/>
                      <a:pt x="49" y="177"/>
                      <a:pt x="49" y="177"/>
                    </a:cubicBezTo>
                    <a:cubicBezTo>
                      <a:pt x="1" y="127"/>
                      <a:pt x="1" y="127"/>
                      <a:pt x="1" y="127"/>
                    </a:cubicBezTo>
                    <a:cubicBezTo>
                      <a:pt x="1" y="127"/>
                      <a:pt x="136" y="0"/>
                      <a:pt x="274" y="10"/>
                    </a:cubicBezTo>
                    <a:close/>
                  </a:path>
                </a:pathLst>
              </a:custGeom>
              <a:solidFill>
                <a:srgbClr val="2D2D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79" name="Freeform 80"/>
              <p:cNvSpPr/>
              <p:nvPr/>
            </p:nvSpPr>
            <p:spPr bwMode="auto">
              <a:xfrm>
                <a:off x="3057" y="1891"/>
                <a:ext cx="1334" cy="1312"/>
              </a:xfrm>
              <a:custGeom>
                <a:avLst/>
                <a:gdLst>
                  <a:gd name="T0" fmla="*/ 548 w 564"/>
                  <a:gd name="T1" fmla="*/ 0 h 554"/>
                  <a:gd name="T2" fmla="*/ 398 w 564"/>
                  <a:gd name="T3" fmla="*/ 1 h 554"/>
                  <a:gd name="T4" fmla="*/ 343 w 564"/>
                  <a:gd name="T5" fmla="*/ 119 h 554"/>
                  <a:gd name="T6" fmla="*/ 229 w 564"/>
                  <a:gd name="T7" fmla="*/ 120 h 554"/>
                  <a:gd name="T8" fmla="*/ 0 w 564"/>
                  <a:gd name="T9" fmla="*/ 387 h 554"/>
                  <a:gd name="T10" fmla="*/ 149 w 564"/>
                  <a:gd name="T11" fmla="*/ 554 h 554"/>
                  <a:gd name="T12" fmla="*/ 407 w 564"/>
                  <a:gd name="T13" fmla="*/ 355 h 554"/>
                  <a:gd name="T14" fmla="*/ 424 w 564"/>
                  <a:gd name="T15" fmla="*/ 308 h 554"/>
                  <a:gd name="T16" fmla="*/ 525 w 564"/>
                  <a:gd name="T17" fmla="*/ 269 h 554"/>
                  <a:gd name="T18" fmla="*/ 564 w 564"/>
                  <a:gd name="T19" fmla="*/ 156 h 554"/>
                  <a:gd name="T20" fmla="*/ 548 w 564"/>
                  <a:gd name="T21" fmla="*/ 0 h 5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64" h="554">
                    <a:moveTo>
                      <a:pt x="548" y="0"/>
                    </a:moveTo>
                    <a:cubicBezTo>
                      <a:pt x="398" y="1"/>
                      <a:pt x="398" y="1"/>
                      <a:pt x="398" y="1"/>
                    </a:cubicBezTo>
                    <a:cubicBezTo>
                      <a:pt x="343" y="119"/>
                      <a:pt x="343" y="119"/>
                      <a:pt x="343" y="119"/>
                    </a:cubicBezTo>
                    <a:cubicBezTo>
                      <a:pt x="229" y="120"/>
                      <a:pt x="229" y="120"/>
                      <a:pt x="229" y="120"/>
                    </a:cubicBezTo>
                    <a:cubicBezTo>
                      <a:pt x="229" y="120"/>
                      <a:pt x="200" y="286"/>
                      <a:pt x="0" y="387"/>
                    </a:cubicBezTo>
                    <a:cubicBezTo>
                      <a:pt x="0" y="387"/>
                      <a:pt x="117" y="517"/>
                      <a:pt x="149" y="554"/>
                    </a:cubicBezTo>
                    <a:cubicBezTo>
                      <a:pt x="407" y="355"/>
                      <a:pt x="407" y="355"/>
                      <a:pt x="407" y="355"/>
                    </a:cubicBezTo>
                    <a:cubicBezTo>
                      <a:pt x="424" y="308"/>
                      <a:pt x="424" y="308"/>
                      <a:pt x="424" y="308"/>
                    </a:cubicBezTo>
                    <a:cubicBezTo>
                      <a:pt x="525" y="269"/>
                      <a:pt x="525" y="269"/>
                      <a:pt x="525" y="269"/>
                    </a:cubicBezTo>
                    <a:cubicBezTo>
                      <a:pt x="564" y="156"/>
                      <a:pt x="564" y="156"/>
                      <a:pt x="564" y="156"/>
                    </a:cubicBezTo>
                    <a:cubicBezTo>
                      <a:pt x="564" y="156"/>
                      <a:pt x="557" y="31"/>
                      <a:pt x="548" y="0"/>
                    </a:cubicBezTo>
                    <a:close/>
                  </a:path>
                </a:pathLst>
              </a:custGeom>
              <a:solidFill>
                <a:srgbClr val="2121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80" name="Freeform 81"/>
              <p:cNvSpPr/>
              <p:nvPr/>
            </p:nvSpPr>
            <p:spPr bwMode="auto">
              <a:xfrm>
                <a:off x="3097" y="1974"/>
                <a:ext cx="1263" cy="1191"/>
              </a:xfrm>
              <a:custGeom>
                <a:avLst/>
                <a:gdLst>
                  <a:gd name="T0" fmla="*/ 2 w 534"/>
                  <a:gd name="T1" fmla="*/ 373 h 503"/>
                  <a:gd name="T2" fmla="*/ 160 w 534"/>
                  <a:gd name="T3" fmla="*/ 248 h 503"/>
                  <a:gd name="T4" fmla="*/ 524 w 534"/>
                  <a:gd name="T5" fmla="*/ 12 h 503"/>
                  <a:gd name="T6" fmla="*/ 534 w 534"/>
                  <a:gd name="T7" fmla="*/ 111 h 503"/>
                  <a:gd name="T8" fmla="*/ 118 w 534"/>
                  <a:gd name="T9" fmla="*/ 503 h 503"/>
                  <a:gd name="T10" fmla="*/ 2 w 534"/>
                  <a:gd name="T11" fmla="*/ 373 h 5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4" h="503">
                    <a:moveTo>
                      <a:pt x="2" y="373"/>
                    </a:moveTo>
                    <a:cubicBezTo>
                      <a:pt x="2" y="373"/>
                      <a:pt x="59" y="344"/>
                      <a:pt x="160" y="248"/>
                    </a:cubicBezTo>
                    <a:cubicBezTo>
                      <a:pt x="374" y="45"/>
                      <a:pt x="506" y="0"/>
                      <a:pt x="524" y="12"/>
                    </a:cubicBezTo>
                    <a:cubicBezTo>
                      <a:pt x="534" y="111"/>
                      <a:pt x="534" y="111"/>
                      <a:pt x="534" y="111"/>
                    </a:cubicBezTo>
                    <a:cubicBezTo>
                      <a:pt x="534" y="111"/>
                      <a:pt x="462" y="272"/>
                      <a:pt x="118" y="503"/>
                    </a:cubicBezTo>
                    <a:cubicBezTo>
                      <a:pt x="118" y="503"/>
                      <a:pt x="0" y="382"/>
                      <a:pt x="2" y="373"/>
                    </a:cubicBezTo>
                    <a:close/>
                  </a:path>
                </a:pathLst>
              </a:custGeom>
              <a:solidFill>
                <a:srgbClr val="D4E6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81" name="Freeform 82"/>
              <p:cNvSpPr/>
              <p:nvPr/>
            </p:nvSpPr>
            <p:spPr bwMode="auto">
              <a:xfrm>
                <a:off x="3177" y="2087"/>
                <a:ext cx="1214" cy="817"/>
              </a:xfrm>
              <a:custGeom>
                <a:avLst/>
                <a:gdLst>
                  <a:gd name="T0" fmla="*/ 513 w 513"/>
                  <a:gd name="T1" fmla="*/ 27 h 345"/>
                  <a:gd name="T2" fmla="*/ 21 w 513"/>
                  <a:gd name="T3" fmla="*/ 202 h 345"/>
                  <a:gd name="T4" fmla="*/ 0 w 513"/>
                  <a:gd name="T5" fmla="*/ 105 h 345"/>
                  <a:gd name="T6" fmla="*/ 116 w 513"/>
                  <a:gd name="T7" fmla="*/ 103 h 345"/>
                  <a:gd name="T8" fmla="*/ 510 w 513"/>
                  <a:gd name="T9" fmla="*/ 0 h 345"/>
                  <a:gd name="T10" fmla="*/ 513 w 513"/>
                  <a:gd name="T11" fmla="*/ 27 h 3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13" h="345">
                    <a:moveTo>
                      <a:pt x="513" y="27"/>
                    </a:moveTo>
                    <a:cubicBezTo>
                      <a:pt x="513" y="27"/>
                      <a:pt x="267" y="345"/>
                      <a:pt x="21" y="202"/>
                    </a:cubicBezTo>
                    <a:cubicBezTo>
                      <a:pt x="0" y="105"/>
                      <a:pt x="0" y="105"/>
                      <a:pt x="0" y="105"/>
                    </a:cubicBezTo>
                    <a:cubicBezTo>
                      <a:pt x="116" y="103"/>
                      <a:pt x="116" y="103"/>
                      <a:pt x="116" y="103"/>
                    </a:cubicBezTo>
                    <a:cubicBezTo>
                      <a:pt x="116" y="103"/>
                      <a:pt x="226" y="227"/>
                      <a:pt x="510" y="0"/>
                    </a:cubicBezTo>
                    <a:lnTo>
                      <a:pt x="513" y="27"/>
                    </a:lnTo>
                    <a:close/>
                  </a:path>
                </a:pathLst>
              </a:custGeom>
              <a:solidFill>
                <a:srgbClr val="BC06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82" name="Freeform 83"/>
              <p:cNvSpPr/>
              <p:nvPr/>
            </p:nvSpPr>
            <p:spPr bwMode="auto">
              <a:xfrm>
                <a:off x="4282" y="1917"/>
                <a:ext cx="107" cy="234"/>
              </a:xfrm>
              <a:custGeom>
                <a:avLst/>
                <a:gdLst>
                  <a:gd name="T0" fmla="*/ 83 w 107"/>
                  <a:gd name="T1" fmla="*/ 0 h 234"/>
                  <a:gd name="T2" fmla="*/ 107 w 107"/>
                  <a:gd name="T3" fmla="*/ 189 h 234"/>
                  <a:gd name="T4" fmla="*/ 0 w 107"/>
                  <a:gd name="T5" fmla="*/ 234 h 234"/>
                  <a:gd name="T6" fmla="*/ 57 w 107"/>
                  <a:gd name="T7" fmla="*/ 7 h 234"/>
                  <a:gd name="T8" fmla="*/ 83 w 107"/>
                  <a:gd name="T9" fmla="*/ 0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7" h="234">
                    <a:moveTo>
                      <a:pt x="83" y="0"/>
                    </a:moveTo>
                    <a:lnTo>
                      <a:pt x="107" y="189"/>
                    </a:lnTo>
                    <a:lnTo>
                      <a:pt x="0" y="234"/>
                    </a:lnTo>
                    <a:lnTo>
                      <a:pt x="57" y="7"/>
                    </a:lnTo>
                    <a:lnTo>
                      <a:pt x="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83" name="Freeform 84"/>
              <p:cNvSpPr/>
              <p:nvPr/>
            </p:nvSpPr>
            <p:spPr bwMode="auto">
              <a:xfrm>
                <a:off x="4327" y="2135"/>
                <a:ext cx="92" cy="99"/>
              </a:xfrm>
              <a:custGeom>
                <a:avLst/>
                <a:gdLst>
                  <a:gd name="T0" fmla="*/ 66 w 92"/>
                  <a:gd name="T1" fmla="*/ 0 h 99"/>
                  <a:gd name="T2" fmla="*/ 0 w 92"/>
                  <a:gd name="T3" fmla="*/ 99 h 99"/>
                  <a:gd name="T4" fmla="*/ 64 w 92"/>
                  <a:gd name="T5" fmla="*/ 85 h 99"/>
                  <a:gd name="T6" fmla="*/ 92 w 92"/>
                  <a:gd name="T7" fmla="*/ 40 h 99"/>
                  <a:gd name="T8" fmla="*/ 66 w 92"/>
                  <a:gd name="T9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" h="99">
                    <a:moveTo>
                      <a:pt x="66" y="0"/>
                    </a:moveTo>
                    <a:lnTo>
                      <a:pt x="0" y="99"/>
                    </a:lnTo>
                    <a:lnTo>
                      <a:pt x="64" y="85"/>
                    </a:lnTo>
                    <a:lnTo>
                      <a:pt x="92" y="40"/>
                    </a:lnTo>
                    <a:lnTo>
                      <a:pt x="6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84" name="Freeform 85"/>
              <p:cNvSpPr/>
              <p:nvPr/>
            </p:nvSpPr>
            <p:spPr bwMode="auto">
              <a:xfrm>
                <a:off x="1578" y="3025"/>
                <a:ext cx="513" cy="443"/>
              </a:xfrm>
              <a:custGeom>
                <a:avLst/>
                <a:gdLst>
                  <a:gd name="T0" fmla="*/ 217 w 217"/>
                  <a:gd name="T1" fmla="*/ 61 h 187"/>
                  <a:gd name="T2" fmla="*/ 170 w 217"/>
                  <a:gd name="T3" fmla="*/ 0 h 187"/>
                  <a:gd name="T4" fmla="*/ 106 w 217"/>
                  <a:gd name="T5" fmla="*/ 32 h 187"/>
                  <a:gd name="T6" fmla="*/ 106 w 217"/>
                  <a:gd name="T7" fmla="*/ 53 h 187"/>
                  <a:gd name="T8" fmla="*/ 81 w 217"/>
                  <a:gd name="T9" fmla="*/ 49 h 187"/>
                  <a:gd name="T10" fmla="*/ 0 w 217"/>
                  <a:gd name="T11" fmla="*/ 178 h 187"/>
                  <a:gd name="T12" fmla="*/ 25 w 217"/>
                  <a:gd name="T13" fmla="*/ 187 h 187"/>
                  <a:gd name="T14" fmla="*/ 128 w 217"/>
                  <a:gd name="T15" fmla="*/ 142 h 187"/>
                  <a:gd name="T16" fmla="*/ 164 w 217"/>
                  <a:gd name="T17" fmla="*/ 144 h 187"/>
                  <a:gd name="T18" fmla="*/ 217 w 217"/>
                  <a:gd name="T19" fmla="*/ 61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7" h="187">
                    <a:moveTo>
                      <a:pt x="217" y="61"/>
                    </a:moveTo>
                    <a:cubicBezTo>
                      <a:pt x="217" y="61"/>
                      <a:pt x="195" y="13"/>
                      <a:pt x="170" y="0"/>
                    </a:cubicBezTo>
                    <a:cubicBezTo>
                      <a:pt x="106" y="32"/>
                      <a:pt x="106" y="32"/>
                      <a:pt x="106" y="32"/>
                    </a:cubicBezTo>
                    <a:cubicBezTo>
                      <a:pt x="106" y="53"/>
                      <a:pt x="106" y="53"/>
                      <a:pt x="106" y="53"/>
                    </a:cubicBezTo>
                    <a:cubicBezTo>
                      <a:pt x="81" y="49"/>
                      <a:pt x="81" y="49"/>
                      <a:pt x="81" y="49"/>
                    </a:cubicBezTo>
                    <a:cubicBezTo>
                      <a:pt x="81" y="49"/>
                      <a:pt x="23" y="123"/>
                      <a:pt x="0" y="178"/>
                    </a:cubicBezTo>
                    <a:cubicBezTo>
                      <a:pt x="25" y="187"/>
                      <a:pt x="25" y="187"/>
                      <a:pt x="25" y="187"/>
                    </a:cubicBezTo>
                    <a:cubicBezTo>
                      <a:pt x="25" y="187"/>
                      <a:pt x="105" y="145"/>
                      <a:pt x="128" y="142"/>
                    </a:cubicBezTo>
                    <a:cubicBezTo>
                      <a:pt x="151" y="140"/>
                      <a:pt x="164" y="144"/>
                      <a:pt x="164" y="144"/>
                    </a:cubicBezTo>
                    <a:lnTo>
                      <a:pt x="217" y="61"/>
                    </a:lnTo>
                    <a:close/>
                  </a:path>
                </a:pathLst>
              </a:custGeom>
              <a:solidFill>
                <a:srgbClr val="2D2D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85" name="Freeform 86"/>
              <p:cNvSpPr/>
              <p:nvPr/>
            </p:nvSpPr>
            <p:spPr bwMode="auto">
              <a:xfrm>
                <a:off x="1019" y="3312"/>
                <a:ext cx="436" cy="521"/>
              </a:xfrm>
              <a:custGeom>
                <a:avLst/>
                <a:gdLst>
                  <a:gd name="T0" fmla="*/ 184 w 184"/>
                  <a:gd name="T1" fmla="*/ 48 h 220"/>
                  <a:gd name="T2" fmla="*/ 123 w 184"/>
                  <a:gd name="T3" fmla="*/ 0 h 220"/>
                  <a:gd name="T4" fmla="*/ 67 w 184"/>
                  <a:gd name="T5" fmla="*/ 47 h 220"/>
                  <a:gd name="T6" fmla="*/ 73 w 184"/>
                  <a:gd name="T7" fmla="*/ 67 h 220"/>
                  <a:gd name="T8" fmla="*/ 47 w 184"/>
                  <a:gd name="T9" fmla="*/ 70 h 220"/>
                  <a:gd name="T10" fmla="*/ 0 w 184"/>
                  <a:gd name="T11" fmla="*/ 217 h 220"/>
                  <a:gd name="T12" fmla="*/ 27 w 184"/>
                  <a:gd name="T13" fmla="*/ 220 h 220"/>
                  <a:gd name="T14" fmla="*/ 116 w 184"/>
                  <a:gd name="T15" fmla="*/ 150 h 220"/>
                  <a:gd name="T16" fmla="*/ 152 w 184"/>
                  <a:gd name="T17" fmla="*/ 142 h 220"/>
                  <a:gd name="T18" fmla="*/ 184 w 184"/>
                  <a:gd name="T19" fmla="*/ 48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4" h="220">
                    <a:moveTo>
                      <a:pt x="184" y="48"/>
                    </a:moveTo>
                    <a:cubicBezTo>
                      <a:pt x="184" y="48"/>
                      <a:pt x="151" y="6"/>
                      <a:pt x="123" y="0"/>
                    </a:cubicBezTo>
                    <a:cubicBezTo>
                      <a:pt x="67" y="47"/>
                      <a:pt x="67" y="47"/>
                      <a:pt x="67" y="47"/>
                    </a:cubicBezTo>
                    <a:cubicBezTo>
                      <a:pt x="73" y="67"/>
                      <a:pt x="73" y="67"/>
                      <a:pt x="73" y="67"/>
                    </a:cubicBezTo>
                    <a:cubicBezTo>
                      <a:pt x="47" y="70"/>
                      <a:pt x="47" y="70"/>
                      <a:pt x="47" y="70"/>
                    </a:cubicBezTo>
                    <a:cubicBezTo>
                      <a:pt x="47" y="70"/>
                      <a:pt x="8" y="156"/>
                      <a:pt x="0" y="217"/>
                    </a:cubicBezTo>
                    <a:cubicBezTo>
                      <a:pt x="27" y="220"/>
                      <a:pt x="27" y="220"/>
                      <a:pt x="27" y="220"/>
                    </a:cubicBezTo>
                    <a:cubicBezTo>
                      <a:pt x="27" y="220"/>
                      <a:pt x="95" y="158"/>
                      <a:pt x="116" y="150"/>
                    </a:cubicBezTo>
                    <a:cubicBezTo>
                      <a:pt x="138" y="142"/>
                      <a:pt x="152" y="142"/>
                      <a:pt x="152" y="142"/>
                    </a:cubicBezTo>
                    <a:lnTo>
                      <a:pt x="184" y="48"/>
                    </a:lnTo>
                    <a:close/>
                  </a:path>
                </a:pathLst>
              </a:custGeom>
              <a:solidFill>
                <a:srgbClr val="2121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</p:grpSp>
      <p:sp>
        <p:nvSpPr>
          <p:cNvPr id="88" name="文本框 6"/>
          <p:cNvSpPr>
            <a:spLocks noChangeArrowheads="1"/>
          </p:cNvSpPr>
          <p:nvPr/>
        </p:nvSpPr>
        <p:spPr bwMode="auto">
          <a:xfrm>
            <a:off x="4149643" y="3166777"/>
            <a:ext cx="8693076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6000" b="1" dirty="0">
                <a:solidFill>
                  <a:srgbClr val="167D88"/>
                </a:solidFill>
                <a:latin typeface="Agency FB" panose="020B0503020202020204" pitchFamily="34" charset="0"/>
                <a:ea typeface="冬青黑体简体中文 W3" panose="02010600030101010101" charset="-122"/>
                <a:cs typeface="Open Sans Light" panose="020B0306030504020204" charset="0"/>
              </a:rPr>
              <a:t>2022  </a:t>
            </a:r>
            <a:r>
              <a:rPr lang="zh-TW" altLang="en-US" sz="6000" b="1" dirty="0">
                <a:solidFill>
                  <a:srgbClr val="167D88"/>
                </a:solidFill>
                <a:latin typeface="Agency FB" panose="020B0503020202020204" pitchFamily="34" charset="0"/>
                <a:ea typeface="冬青黑体简体中文 W3" panose="02010600030101010101" charset="-122"/>
                <a:cs typeface="Open Sans Light" panose="020B0306030504020204" charset="0"/>
              </a:rPr>
              <a:t>實習分享</a:t>
            </a:r>
            <a:endParaRPr lang="zh-CN" altLang="en-US" sz="6000" b="1" dirty="0">
              <a:solidFill>
                <a:srgbClr val="167D88"/>
              </a:solidFill>
              <a:latin typeface="Agency FB" panose="020B0503020202020204" pitchFamily="34" charset="0"/>
              <a:ea typeface="冬青黑体简体中文 W3" panose="02010600030101010101" charset="-122"/>
              <a:cs typeface="Open Sans Light" panose="020B0306030504020204" charset="0"/>
            </a:endParaRPr>
          </a:p>
        </p:txBody>
      </p:sp>
      <p:sp>
        <p:nvSpPr>
          <p:cNvPr id="89" name="矩形 187"/>
          <p:cNvSpPr>
            <a:spLocks noChangeArrowheads="1"/>
          </p:cNvSpPr>
          <p:nvPr/>
        </p:nvSpPr>
        <p:spPr bwMode="auto">
          <a:xfrm>
            <a:off x="4959357" y="4314643"/>
            <a:ext cx="7349289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TW" altLang="en-US" sz="3600" spc="300" dirty="0">
                <a:solidFill>
                  <a:srgbClr val="1FB4C2"/>
                </a:solidFill>
                <a:latin typeface="Agency FB" panose="020B0503020202020204" pitchFamily="34" charset="0"/>
                <a:ea typeface="+mn-ea"/>
                <a:cs typeface="+mn-ea"/>
                <a:sym typeface="+mn-lt"/>
              </a:rPr>
              <a:t>實習單位</a:t>
            </a:r>
            <a:r>
              <a:rPr lang="en-US" altLang="zh-TW" sz="3600" spc="300" dirty="0">
                <a:solidFill>
                  <a:srgbClr val="1FB4C2"/>
                </a:solidFill>
                <a:latin typeface="Agency FB" panose="020B0503020202020204" pitchFamily="34" charset="0"/>
                <a:ea typeface="+mn-ea"/>
                <a:cs typeface="+mn-ea"/>
                <a:sym typeface="+mn-lt"/>
              </a:rPr>
              <a:t>:</a:t>
            </a:r>
            <a:r>
              <a:rPr lang="zh-TW" altLang="en-US" sz="3600" spc="300" dirty="0">
                <a:solidFill>
                  <a:srgbClr val="1FB4C2"/>
                </a:solidFill>
                <a:latin typeface="Agency FB" panose="020B0503020202020204" pitchFamily="34" charset="0"/>
                <a:ea typeface="+mn-ea"/>
                <a:cs typeface="+mn-ea"/>
                <a:sym typeface="+mn-lt"/>
              </a:rPr>
              <a:t>關貿網路股份有限公司</a:t>
            </a:r>
          </a:p>
          <a:p>
            <a:r>
              <a:rPr lang="zh-TW" altLang="en-US" sz="3600" spc="300" dirty="0">
                <a:solidFill>
                  <a:srgbClr val="1FB4C2"/>
                </a:solidFill>
                <a:latin typeface="Agency FB" panose="020B0503020202020204" pitchFamily="34" charset="0"/>
                <a:ea typeface="+mn-ea"/>
                <a:cs typeface="+mn-ea"/>
                <a:sym typeface="+mn-lt"/>
              </a:rPr>
              <a:t>指導老師</a:t>
            </a:r>
            <a:r>
              <a:rPr lang="en-US" altLang="zh-TW" sz="3600" spc="300" dirty="0">
                <a:solidFill>
                  <a:srgbClr val="1FB4C2"/>
                </a:solidFill>
                <a:latin typeface="Agency FB" panose="020B0503020202020204" pitchFamily="34" charset="0"/>
                <a:ea typeface="+mn-ea"/>
                <a:cs typeface="+mn-ea"/>
                <a:sym typeface="+mn-lt"/>
              </a:rPr>
              <a:t>:</a:t>
            </a:r>
            <a:r>
              <a:rPr lang="zh-TW" altLang="en-US" sz="3600" spc="300" dirty="0">
                <a:solidFill>
                  <a:srgbClr val="1FB4C2"/>
                </a:solidFill>
                <a:latin typeface="Agency FB" panose="020B0503020202020204" pitchFamily="34" charset="0"/>
                <a:ea typeface="+mn-ea"/>
                <a:cs typeface="+mn-ea"/>
                <a:sym typeface="+mn-lt"/>
              </a:rPr>
              <a:t>邱素麗 老師</a:t>
            </a:r>
          </a:p>
          <a:p>
            <a:r>
              <a:rPr lang="zh-TW" altLang="en-US" sz="3600" spc="300" dirty="0">
                <a:solidFill>
                  <a:srgbClr val="1FB4C2"/>
                </a:solidFill>
                <a:latin typeface="Agency FB" panose="020B0503020202020204" pitchFamily="34" charset="0"/>
                <a:ea typeface="+mn-ea"/>
                <a:cs typeface="+mn-ea"/>
                <a:sym typeface="+mn-lt"/>
              </a:rPr>
              <a:t>實習學生</a:t>
            </a:r>
            <a:r>
              <a:rPr lang="en-US" altLang="zh-TW" sz="3600" spc="300" dirty="0">
                <a:solidFill>
                  <a:srgbClr val="1FB4C2"/>
                </a:solidFill>
                <a:latin typeface="Agency FB" panose="020B0503020202020204" pitchFamily="34" charset="0"/>
                <a:ea typeface="+mn-ea"/>
                <a:cs typeface="+mn-ea"/>
                <a:sym typeface="+mn-lt"/>
              </a:rPr>
              <a:t>:</a:t>
            </a:r>
            <a:r>
              <a:rPr lang="zh-TW" altLang="en-US" sz="3600" spc="300" dirty="0">
                <a:solidFill>
                  <a:srgbClr val="1FB4C2"/>
                </a:solidFill>
                <a:latin typeface="Agency FB" panose="020B0503020202020204" pitchFamily="34" charset="0"/>
                <a:ea typeface="+mn-ea"/>
                <a:cs typeface="+mn-ea"/>
                <a:sym typeface="+mn-lt"/>
              </a:rPr>
              <a:t>國貿四甲 許生慧</a:t>
            </a:r>
          </a:p>
        </p:txBody>
      </p:sp>
      <p:pic>
        <p:nvPicPr>
          <p:cNvPr id="53" name="圖片 52">
            <a:extLst>
              <a:ext uri="{FF2B5EF4-FFF2-40B4-BE49-F238E27FC236}">
                <a16:creationId xmlns:a16="http://schemas.microsoft.com/office/drawing/2014/main" id="{9E147FC9-2C86-1315-3EC9-BCC4C8E8DC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1594" y="317850"/>
            <a:ext cx="3919435" cy="275975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8456" y="743229"/>
            <a:ext cx="5693616" cy="6133896"/>
          </a:xfrm>
          <a:prstGeom prst="rect">
            <a:avLst/>
          </a:prstGeom>
        </p:spPr>
      </p:pic>
      <p:grpSp>
        <p:nvGrpSpPr>
          <p:cNvPr id="4" name="Group 8"/>
          <p:cNvGrpSpPr>
            <a:grpSpLocks noChangeAspect="1"/>
          </p:cNvGrpSpPr>
          <p:nvPr/>
        </p:nvGrpSpPr>
        <p:grpSpPr bwMode="auto">
          <a:xfrm>
            <a:off x="7788473" y="1049338"/>
            <a:ext cx="3817938" cy="5549900"/>
            <a:chOff x="4046" y="661"/>
            <a:chExt cx="2405" cy="3496"/>
          </a:xfrm>
        </p:grpSpPr>
        <p:sp>
          <p:nvSpPr>
            <p:cNvPr id="5" name="Freeform 9"/>
            <p:cNvSpPr/>
            <p:nvPr/>
          </p:nvSpPr>
          <p:spPr bwMode="auto">
            <a:xfrm>
              <a:off x="5721" y="3334"/>
              <a:ext cx="730" cy="554"/>
            </a:xfrm>
            <a:custGeom>
              <a:avLst/>
              <a:gdLst>
                <a:gd name="T0" fmla="*/ 730 w 730"/>
                <a:gd name="T1" fmla="*/ 440 h 554"/>
                <a:gd name="T2" fmla="*/ 78 w 730"/>
                <a:gd name="T3" fmla="*/ 554 h 554"/>
                <a:gd name="T4" fmla="*/ 0 w 730"/>
                <a:gd name="T5" fmla="*/ 113 h 554"/>
                <a:gd name="T6" fmla="*/ 652 w 730"/>
                <a:gd name="T7" fmla="*/ 0 h 554"/>
                <a:gd name="T8" fmla="*/ 730 w 730"/>
                <a:gd name="T9" fmla="*/ 440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0" h="554">
                  <a:moveTo>
                    <a:pt x="730" y="440"/>
                  </a:moveTo>
                  <a:lnTo>
                    <a:pt x="78" y="554"/>
                  </a:lnTo>
                  <a:lnTo>
                    <a:pt x="0" y="113"/>
                  </a:lnTo>
                  <a:lnTo>
                    <a:pt x="652" y="0"/>
                  </a:lnTo>
                  <a:lnTo>
                    <a:pt x="730" y="440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6" name="Freeform 10"/>
            <p:cNvSpPr/>
            <p:nvPr/>
          </p:nvSpPr>
          <p:spPr bwMode="auto">
            <a:xfrm>
              <a:off x="4812" y="3833"/>
              <a:ext cx="383" cy="324"/>
            </a:xfrm>
            <a:custGeom>
              <a:avLst/>
              <a:gdLst>
                <a:gd name="T0" fmla="*/ 29 w 162"/>
                <a:gd name="T1" fmla="*/ 15 h 137"/>
                <a:gd name="T2" fmla="*/ 34 w 162"/>
                <a:gd name="T3" fmla="*/ 83 h 137"/>
                <a:gd name="T4" fmla="*/ 151 w 162"/>
                <a:gd name="T5" fmla="*/ 116 h 137"/>
                <a:gd name="T6" fmla="*/ 162 w 162"/>
                <a:gd name="T7" fmla="*/ 87 h 137"/>
                <a:gd name="T8" fmla="*/ 122 w 162"/>
                <a:gd name="T9" fmla="*/ 43 h 137"/>
                <a:gd name="T10" fmla="*/ 29 w 162"/>
                <a:gd name="T11" fmla="*/ 15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2" h="137">
                  <a:moveTo>
                    <a:pt x="29" y="15"/>
                  </a:moveTo>
                  <a:cubicBezTo>
                    <a:pt x="7" y="25"/>
                    <a:pt x="0" y="47"/>
                    <a:pt x="34" y="83"/>
                  </a:cubicBezTo>
                  <a:cubicBezTo>
                    <a:pt x="69" y="119"/>
                    <a:pt x="136" y="137"/>
                    <a:pt x="151" y="116"/>
                  </a:cubicBezTo>
                  <a:cubicBezTo>
                    <a:pt x="160" y="103"/>
                    <a:pt x="162" y="87"/>
                    <a:pt x="162" y="87"/>
                  </a:cubicBezTo>
                  <a:cubicBezTo>
                    <a:pt x="122" y="43"/>
                    <a:pt x="122" y="43"/>
                    <a:pt x="122" y="43"/>
                  </a:cubicBezTo>
                  <a:cubicBezTo>
                    <a:pt x="122" y="43"/>
                    <a:pt x="60" y="0"/>
                    <a:pt x="29" y="15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7" name="Freeform 11"/>
            <p:cNvSpPr/>
            <p:nvPr/>
          </p:nvSpPr>
          <p:spPr bwMode="auto">
            <a:xfrm>
              <a:off x="5283" y="3779"/>
              <a:ext cx="386" cy="324"/>
            </a:xfrm>
            <a:custGeom>
              <a:avLst/>
              <a:gdLst>
                <a:gd name="T0" fmla="*/ 30 w 163"/>
                <a:gd name="T1" fmla="*/ 15 h 137"/>
                <a:gd name="T2" fmla="*/ 35 w 163"/>
                <a:gd name="T3" fmla="*/ 83 h 137"/>
                <a:gd name="T4" fmla="*/ 152 w 163"/>
                <a:gd name="T5" fmla="*/ 116 h 137"/>
                <a:gd name="T6" fmla="*/ 163 w 163"/>
                <a:gd name="T7" fmla="*/ 88 h 137"/>
                <a:gd name="T8" fmla="*/ 123 w 163"/>
                <a:gd name="T9" fmla="*/ 43 h 137"/>
                <a:gd name="T10" fmla="*/ 30 w 163"/>
                <a:gd name="T11" fmla="*/ 15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3" h="137">
                  <a:moveTo>
                    <a:pt x="30" y="15"/>
                  </a:moveTo>
                  <a:cubicBezTo>
                    <a:pt x="8" y="25"/>
                    <a:pt x="0" y="47"/>
                    <a:pt x="35" y="83"/>
                  </a:cubicBezTo>
                  <a:cubicBezTo>
                    <a:pt x="70" y="119"/>
                    <a:pt x="137" y="137"/>
                    <a:pt x="152" y="116"/>
                  </a:cubicBezTo>
                  <a:cubicBezTo>
                    <a:pt x="161" y="103"/>
                    <a:pt x="163" y="88"/>
                    <a:pt x="163" y="88"/>
                  </a:cubicBezTo>
                  <a:cubicBezTo>
                    <a:pt x="123" y="43"/>
                    <a:pt x="123" y="43"/>
                    <a:pt x="123" y="43"/>
                  </a:cubicBezTo>
                  <a:cubicBezTo>
                    <a:pt x="123" y="43"/>
                    <a:pt x="60" y="0"/>
                    <a:pt x="30" y="15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8" name="Freeform 12"/>
            <p:cNvSpPr/>
            <p:nvPr/>
          </p:nvSpPr>
          <p:spPr bwMode="auto">
            <a:xfrm>
              <a:off x="4911" y="3196"/>
              <a:ext cx="758" cy="846"/>
            </a:xfrm>
            <a:custGeom>
              <a:avLst/>
              <a:gdLst>
                <a:gd name="T0" fmla="*/ 295 w 320"/>
                <a:gd name="T1" fmla="*/ 14 h 357"/>
                <a:gd name="T2" fmla="*/ 301 w 320"/>
                <a:gd name="T3" fmla="*/ 77 h 357"/>
                <a:gd name="T4" fmla="*/ 320 w 320"/>
                <a:gd name="T5" fmla="*/ 335 h 357"/>
                <a:gd name="T6" fmla="*/ 311 w 320"/>
                <a:gd name="T7" fmla="*/ 335 h 357"/>
                <a:gd name="T8" fmla="*/ 234 w 320"/>
                <a:gd name="T9" fmla="*/ 320 h 357"/>
                <a:gd name="T10" fmla="*/ 227 w 320"/>
                <a:gd name="T11" fmla="*/ 318 h 357"/>
                <a:gd name="T12" fmla="*/ 217 w 320"/>
                <a:gd name="T13" fmla="*/ 169 h 357"/>
                <a:gd name="T14" fmla="*/ 206 w 320"/>
                <a:gd name="T15" fmla="*/ 53 h 357"/>
                <a:gd name="T16" fmla="*/ 96 w 320"/>
                <a:gd name="T17" fmla="*/ 52 h 357"/>
                <a:gd name="T18" fmla="*/ 104 w 320"/>
                <a:gd name="T19" fmla="*/ 132 h 357"/>
                <a:gd name="T20" fmla="*/ 120 w 320"/>
                <a:gd name="T21" fmla="*/ 356 h 357"/>
                <a:gd name="T22" fmla="*/ 112 w 320"/>
                <a:gd name="T23" fmla="*/ 356 h 357"/>
                <a:gd name="T24" fmla="*/ 53 w 320"/>
                <a:gd name="T25" fmla="*/ 338 h 357"/>
                <a:gd name="T26" fmla="*/ 45 w 320"/>
                <a:gd name="T27" fmla="*/ 336 h 357"/>
                <a:gd name="T28" fmla="*/ 17 w 320"/>
                <a:gd name="T29" fmla="*/ 157 h 357"/>
                <a:gd name="T30" fmla="*/ 0 w 320"/>
                <a:gd name="T31" fmla="*/ 0 h 357"/>
                <a:gd name="T32" fmla="*/ 142 w 320"/>
                <a:gd name="T33" fmla="*/ 32 h 357"/>
                <a:gd name="T34" fmla="*/ 295 w 320"/>
                <a:gd name="T35" fmla="*/ 14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20" h="357">
                  <a:moveTo>
                    <a:pt x="295" y="14"/>
                  </a:moveTo>
                  <a:cubicBezTo>
                    <a:pt x="296" y="32"/>
                    <a:pt x="299" y="54"/>
                    <a:pt x="301" y="77"/>
                  </a:cubicBezTo>
                  <a:cubicBezTo>
                    <a:pt x="309" y="132"/>
                    <a:pt x="318" y="274"/>
                    <a:pt x="320" y="335"/>
                  </a:cubicBezTo>
                  <a:cubicBezTo>
                    <a:pt x="317" y="335"/>
                    <a:pt x="314" y="335"/>
                    <a:pt x="311" y="335"/>
                  </a:cubicBezTo>
                  <a:cubicBezTo>
                    <a:pt x="285" y="336"/>
                    <a:pt x="249" y="325"/>
                    <a:pt x="234" y="320"/>
                  </a:cubicBezTo>
                  <a:cubicBezTo>
                    <a:pt x="230" y="319"/>
                    <a:pt x="228" y="318"/>
                    <a:pt x="227" y="318"/>
                  </a:cubicBezTo>
                  <a:cubicBezTo>
                    <a:pt x="228" y="301"/>
                    <a:pt x="225" y="252"/>
                    <a:pt x="217" y="169"/>
                  </a:cubicBezTo>
                  <a:cubicBezTo>
                    <a:pt x="208" y="78"/>
                    <a:pt x="206" y="53"/>
                    <a:pt x="206" y="53"/>
                  </a:cubicBezTo>
                  <a:cubicBezTo>
                    <a:pt x="96" y="52"/>
                    <a:pt x="96" y="52"/>
                    <a:pt x="96" y="52"/>
                  </a:cubicBezTo>
                  <a:cubicBezTo>
                    <a:pt x="96" y="52"/>
                    <a:pt x="100" y="98"/>
                    <a:pt x="104" y="132"/>
                  </a:cubicBezTo>
                  <a:cubicBezTo>
                    <a:pt x="108" y="161"/>
                    <a:pt x="116" y="314"/>
                    <a:pt x="120" y="356"/>
                  </a:cubicBezTo>
                  <a:cubicBezTo>
                    <a:pt x="117" y="357"/>
                    <a:pt x="115" y="356"/>
                    <a:pt x="112" y="356"/>
                  </a:cubicBezTo>
                  <a:cubicBezTo>
                    <a:pt x="88" y="355"/>
                    <a:pt x="68" y="344"/>
                    <a:pt x="53" y="338"/>
                  </a:cubicBezTo>
                  <a:cubicBezTo>
                    <a:pt x="50" y="337"/>
                    <a:pt x="48" y="336"/>
                    <a:pt x="45" y="336"/>
                  </a:cubicBezTo>
                  <a:cubicBezTo>
                    <a:pt x="41" y="326"/>
                    <a:pt x="34" y="248"/>
                    <a:pt x="17" y="157"/>
                  </a:cubicBezTo>
                  <a:cubicBezTo>
                    <a:pt x="1" y="72"/>
                    <a:pt x="0" y="23"/>
                    <a:pt x="0" y="0"/>
                  </a:cubicBezTo>
                  <a:cubicBezTo>
                    <a:pt x="40" y="15"/>
                    <a:pt x="91" y="30"/>
                    <a:pt x="142" y="32"/>
                  </a:cubicBezTo>
                  <a:cubicBezTo>
                    <a:pt x="194" y="34"/>
                    <a:pt x="250" y="25"/>
                    <a:pt x="295" y="14"/>
                  </a:cubicBezTo>
                  <a:close/>
                </a:path>
              </a:pathLst>
            </a:custGeom>
            <a:solidFill>
              <a:srgbClr val="3C3C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9" name="Freeform 13"/>
            <p:cNvSpPr/>
            <p:nvPr/>
          </p:nvSpPr>
          <p:spPr bwMode="auto">
            <a:xfrm>
              <a:off x="4046" y="2202"/>
              <a:ext cx="261" cy="249"/>
            </a:xfrm>
            <a:custGeom>
              <a:avLst/>
              <a:gdLst>
                <a:gd name="T0" fmla="*/ 7 w 110"/>
                <a:gd name="T1" fmla="*/ 40 h 105"/>
                <a:gd name="T2" fmla="*/ 71 w 110"/>
                <a:gd name="T3" fmla="*/ 18 h 105"/>
                <a:gd name="T4" fmla="*/ 73 w 110"/>
                <a:gd name="T5" fmla="*/ 19 h 105"/>
                <a:gd name="T6" fmla="*/ 81 w 110"/>
                <a:gd name="T7" fmla="*/ 3 h 105"/>
                <a:gd name="T8" fmla="*/ 105 w 110"/>
                <a:gd name="T9" fmla="*/ 25 h 105"/>
                <a:gd name="T10" fmla="*/ 107 w 110"/>
                <a:gd name="T11" fmla="*/ 48 h 105"/>
                <a:gd name="T12" fmla="*/ 110 w 110"/>
                <a:gd name="T13" fmla="*/ 52 h 105"/>
                <a:gd name="T14" fmla="*/ 89 w 110"/>
                <a:gd name="T15" fmla="*/ 105 h 105"/>
                <a:gd name="T16" fmla="*/ 44 w 110"/>
                <a:gd name="T17" fmla="*/ 96 h 105"/>
                <a:gd name="T18" fmla="*/ 7 w 110"/>
                <a:gd name="T19" fmla="*/ 4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05">
                  <a:moveTo>
                    <a:pt x="7" y="40"/>
                  </a:moveTo>
                  <a:cubicBezTo>
                    <a:pt x="15" y="18"/>
                    <a:pt x="43" y="8"/>
                    <a:pt x="71" y="18"/>
                  </a:cubicBezTo>
                  <a:cubicBezTo>
                    <a:pt x="71" y="18"/>
                    <a:pt x="72" y="18"/>
                    <a:pt x="73" y="19"/>
                  </a:cubicBezTo>
                  <a:cubicBezTo>
                    <a:pt x="73" y="11"/>
                    <a:pt x="76" y="5"/>
                    <a:pt x="81" y="3"/>
                  </a:cubicBezTo>
                  <a:cubicBezTo>
                    <a:pt x="89" y="0"/>
                    <a:pt x="100" y="10"/>
                    <a:pt x="105" y="25"/>
                  </a:cubicBezTo>
                  <a:cubicBezTo>
                    <a:pt x="108" y="33"/>
                    <a:pt x="109" y="42"/>
                    <a:pt x="107" y="48"/>
                  </a:cubicBezTo>
                  <a:cubicBezTo>
                    <a:pt x="108" y="49"/>
                    <a:pt x="109" y="50"/>
                    <a:pt x="110" y="52"/>
                  </a:cubicBezTo>
                  <a:cubicBezTo>
                    <a:pt x="89" y="105"/>
                    <a:pt x="89" y="105"/>
                    <a:pt x="89" y="105"/>
                  </a:cubicBezTo>
                  <a:cubicBezTo>
                    <a:pt x="70" y="102"/>
                    <a:pt x="49" y="98"/>
                    <a:pt x="44" y="96"/>
                  </a:cubicBezTo>
                  <a:cubicBezTo>
                    <a:pt x="16" y="86"/>
                    <a:pt x="0" y="61"/>
                    <a:pt x="7" y="40"/>
                  </a:cubicBezTo>
                  <a:close/>
                </a:path>
              </a:pathLst>
            </a:custGeom>
            <a:solidFill>
              <a:srgbClr val="FFE1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0" name="Freeform 14"/>
            <p:cNvSpPr/>
            <p:nvPr/>
          </p:nvSpPr>
          <p:spPr bwMode="auto">
            <a:xfrm>
              <a:off x="4257" y="2325"/>
              <a:ext cx="64" cy="131"/>
            </a:xfrm>
            <a:custGeom>
              <a:avLst/>
              <a:gdLst>
                <a:gd name="T0" fmla="*/ 21 w 27"/>
                <a:gd name="T1" fmla="*/ 0 h 55"/>
                <a:gd name="T2" fmla="*/ 27 w 27"/>
                <a:gd name="T3" fmla="*/ 7 h 55"/>
                <a:gd name="T4" fmla="*/ 9 w 27"/>
                <a:gd name="T5" fmla="*/ 55 h 55"/>
                <a:gd name="T6" fmla="*/ 0 w 27"/>
                <a:gd name="T7" fmla="*/ 53 h 55"/>
                <a:gd name="T8" fmla="*/ 0 w 27"/>
                <a:gd name="T9" fmla="*/ 53 h 55"/>
                <a:gd name="T10" fmla="*/ 21 w 27"/>
                <a:gd name="T11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55">
                  <a:moveTo>
                    <a:pt x="21" y="0"/>
                  </a:moveTo>
                  <a:cubicBezTo>
                    <a:pt x="23" y="2"/>
                    <a:pt x="25" y="5"/>
                    <a:pt x="27" y="7"/>
                  </a:cubicBezTo>
                  <a:cubicBezTo>
                    <a:pt x="9" y="55"/>
                    <a:pt x="9" y="55"/>
                    <a:pt x="9" y="55"/>
                  </a:cubicBezTo>
                  <a:cubicBezTo>
                    <a:pt x="6" y="55"/>
                    <a:pt x="3" y="54"/>
                    <a:pt x="0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21" y="0"/>
                    <a:pt x="21" y="0"/>
                    <a:pt x="21" y="0"/>
                  </a:cubicBezTo>
                  <a:close/>
                </a:path>
              </a:pathLst>
            </a:custGeom>
            <a:solidFill>
              <a:srgbClr val="F2C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1" name="Freeform 15"/>
            <p:cNvSpPr/>
            <p:nvPr/>
          </p:nvSpPr>
          <p:spPr bwMode="auto">
            <a:xfrm>
              <a:off x="4276" y="2340"/>
              <a:ext cx="76" cy="132"/>
            </a:xfrm>
            <a:custGeom>
              <a:avLst/>
              <a:gdLst>
                <a:gd name="T0" fmla="*/ 45 w 76"/>
                <a:gd name="T1" fmla="*/ 2 h 132"/>
                <a:gd name="T2" fmla="*/ 48 w 76"/>
                <a:gd name="T3" fmla="*/ 0 h 132"/>
                <a:gd name="T4" fmla="*/ 76 w 76"/>
                <a:gd name="T5" fmla="*/ 11 h 132"/>
                <a:gd name="T6" fmla="*/ 38 w 76"/>
                <a:gd name="T7" fmla="*/ 132 h 132"/>
                <a:gd name="T8" fmla="*/ 0 w 76"/>
                <a:gd name="T9" fmla="*/ 118 h 132"/>
                <a:gd name="T10" fmla="*/ 3 w 76"/>
                <a:gd name="T11" fmla="*/ 116 h 132"/>
                <a:gd name="T12" fmla="*/ 45 w 76"/>
                <a:gd name="T13" fmla="*/ 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" h="132">
                  <a:moveTo>
                    <a:pt x="45" y="2"/>
                  </a:moveTo>
                  <a:lnTo>
                    <a:pt x="48" y="0"/>
                  </a:lnTo>
                  <a:lnTo>
                    <a:pt x="76" y="11"/>
                  </a:lnTo>
                  <a:lnTo>
                    <a:pt x="38" y="132"/>
                  </a:lnTo>
                  <a:lnTo>
                    <a:pt x="0" y="118"/>
                  </a:lnTo>
                  <a:lnTo>
                    <a:pt x="3" y="116"/>
                  </a:lnTo>
                  <a:lnTo>
                    <a:pt x="45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2" name="Freeform 16"/>
            <p:cNvSpPr/>
            <p:nvPr/>
          </p:nvSpPr>
          <p:spPr bwMode="auto">
            <a:xfrm>
              <a:off x="5854" y="3180"/>
              <a:ext cx="268" cy="267"/>
            </a:xfrm>
            <a:custGeom>
              <a:avLst/>
              <a:gdLst>
                <a:gd name="T0" fmla="*/ 103 w 113"/>
                <a:gd name="T1" fmla="*/ 41 h 113"/>
                <a:gd name="T2" fmla="*/ 83 w 113"/>
                <a:gd name="T3" fmla="*/ 105 h 113"/>
                <a:gd name="T4" fmla="*/ 26 w 113"/>
                <a:gd name="T5" fmla="*/ 71 h 113"/>
                <a:gd name="T6" fmla="*/ 25 w 113"/>
                <a:gd name="T7" fmla="*/ 69 h 113"/>
                <a:gd name="T8" fmla="*/ 8 w 113"/>
                <a:gd name="T9" fmla="*/ 73 h 113"/>
                <a:gd name="T10" fmla="*/ 9 w 113"/>
                <a:gd name="T11" fmla="*/ 40 h 113"/>
                <a:gd name="T12" fmla="*/ 25 w 113"/>
                <a:gd name="T13" fmla="*/ 24 h 113"/>
                <a:gd name="T14" fmla="*/ 26 w 113"/>
                <a:gd name="T15" fmla="*/ 19 h 113"/>
                <a:gd name="T16" fmla="*/ 81 w 113"/>
                <a:gd name="T17" fmla="*/ 0 h 113"/>
                <a:gd name="T18" fmla="*/ 103 w 113"/>
                <a:gd name="T19" fmla="*/ 41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3" h="113">
                  <a:moveTo>
                    <a:pt x="103" y="41"/>
                  </a:moveTo>
                  <a:cubicBezTo>
                    <a:pt x="113" y="68"/>
                    <a:pt x="105" y="97"/>
                    <a:pt x="83" y="105"/>
                  </a:cubicBezTo>
                  <a:cubicBezTo>
                    <a:pt x="62" y="113"/>
                    <a:pt x="36" y="98"/>
                    <a:pt x="26" y="71"/>
                  </a:cubicBezTo>
                  <a:cubicBezTo>
                    <a:pt x="26" y="70"/>
                    <a:pt x="25" y="69"/>
                    <a:pt x="25" y="69"/>
                  </a:cubicBezTo>
                  <a:cubicBezTo>
                    <a:pt x="19" y="74"/>
                    <a:pt x="12" y="75"/>
                    <a:pt x="8" y="73"/>
                  </a:cubicBezTo>
                  <a:cubicBezTo>
                    <a:pt x="0" y="68"/>
                    <a:pt x="1" y="54"/>
                    <a:pt x="9" y="40"/>
                  </a:cubicBezTo>
                  <a:cubicBezTo>
                    <a:pt x="13" y="32"/>
                    <a:pt x="19" y="26"/>
                    <a:pt x="25" y="24"/>
                  </a:cubicBezTo>
                  <a:cubicBezTo>
                    <a:pt x="25" y="22"/>
                    <a:pt x="26" y="20"/>
                    <a:pt x="26" y="19"/>
                  </a:cubicBezTo>
                  <a:cubicBezTo>
                    <a:pt x="81" y="0"/>
                    <a:pt x="81" y="0"/>
                    <a:pt x="81" y="0"/>
                  </a:cubicBezTo>
                  <a:cubicBezTo>
                    <a:pt x="90" y="17"/>
                    <a:pt x="101" y="35"/>
                    <a:pt x="103" y="41"/>
                  </a:cubicBezTo>
                  <a:close/>
                </a:path>
              </a:pathLst>
            </a:custGeom>
            <a:solidFill>
              <a:srgbClr val="FFE1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3" name="Freeform 17"/>
            <p:cNvSpPr/>
            <p:nvPr/>
          </p:nvSpPr>
          <p:spPr bwMode="auto">
            <a:xfrm>
              <a:off x="5916" y="3161"/>
              <a:ext cx="130" cy="64"/>
            </a:xfrm>
            <a:custGeom>
              <a:avLst/>
              <a:gdLst>
                <a:gd name="T0" fmla="*/ 50 w 55"/>
                <a:gd name="T1" fmla="*/ 0 h 27"/>
                <a:gd name="T2" fmla="*/ 55 w 55"/>
                <a:gd name="T3" fmla="*/ 8 h 27"/>
                <a:gd name="T4" fmla="*/ 55 w 55"/>
                <a:gd name="T5" fmla="*/ 8 h 27"/>
                <a:gd name="T6" fmla="*/ 0 w 55"/>
                <a:gd name="T7" fmla="*/ 27 h 27"/>
                <a:gd name="T8" fmla="*/ 0 w 55"/>
                <a:gd name="T9" fmla="*/ 27 h 27"/>
                <a:gd name="T10" fmla="*/ 2 w 55"/>
                <a:gd name="T11" fmla="*/ 17 h 27"/>
                <a:gd name="T12" fmla="*/ 50 w 55"/>
                <a:gd name="T13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" h="27">
                  <a:moveTo>
                    <a:pt x="50" y="0"/>
                  </a:moveTo>
                  <a:cubicBezTo>
                    <a:pt x="52" y="3"/>
                    <a:pt x="53" y="6"/>
                    <a:pt x="55" y="8"/>
                  </a:cubicBezTo>
                  <a:cubicBezTo>
                    <a:pt x="55" y="8"/>
                    <a:pt x="55" y="8"/>
                    <a:pt x="55" y="8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1" y="24"/>
                    <a:pt x="1" y="20"/>
                    <a:pt x="2" y="17"/>
                  </a:cubicBezTo>
                  <a:lnTo>
                    <a:pt x="50" y="0"/>
                  </a:lnTo>
                  <a:close/>
                </a:path>
              </a:pathLst>
            </a:custGeom>
            <a:solidFill>
              <a:srgbClr val="F2C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4" name="Freeform 18"/>
            <p:cNvSpPr/>
            <p:nvPr/>
          </p:nvSpPr>
          <p:spPr bwMode="auto">
            <a:xfrm>
              <a:off x="5904" y="3130"/>
              <a:ext cx="135" cy="74"/>
            </a:xfrm>
            <a:custGeom>
              <a:avLst/>
              <a:gdLst>
                <a:gd name="T0" fmla="*/ 123 w 135"/>
                <a:gd name="T1" fmla="*/ 0 h 74"/>
                <a:gd name="T2" fmla="*/ 135 w 135"/>
                <a:gd name="T3" fmla="*/ 31 h 74"/>
                <a:gd name="T4" fmla="*/ 130 w 135"/>
                <a:gd name="T5" fmla="*/ 31 h 74"/>
                <a:gd name="T6" fmla="*/ 16 w 135"/>
                <a:gd name="T7" fmla="*/ 71 h 74"/>
                <a:gd name="T8" fmla="*/ 12 w 135"/>
                <a:gd name="T9" fmla="*/ 74 h 74"/>
                <a:gd name="T10" fmla="*/ 0 w 135"/>
                <a:gd name="T11" fmla="*/ 33 h 74"/>
                <a:gd name="T12" fmla="*/ 123 w 135"/>
                <a:gd name="T13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5" h="74">
                  <a:moveTo>
                    <a:pt x="123" y="0"/>
                  </a:moveTo>
                  <a:lnTo>
                    <a:pt x="135" y="31"/>
                  </a:lnTo>
                  <a:lnTo>
                    <a:pt x="130" y="31"/>
                  </a:lnTo>
                  <a:lnTo>
                    <a:pt x="16" y="71"/>
                  </a:lnTo>
                  <a:lnTo>
                    <a:pt x="12" y="74"/>
                  </a:lnTo>
                  <a:lnTo>
                    <a:pt x="0" y="33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5" name="Freeform 19"/>
            <p:cNvSpPr/>
            <p:nvPr/>
          </p:nvSpPr>
          <p:spPr bwMode="auto">
            <a:xfrm>
              <a:off x="4911" y="3173"/>
              <a:ext cx="699" cy="104"/>
            </a:xfrm>
            <a:custGeom>
              <a:avLst/>
              <a:gdLst>
                <a:gd name="T0" fmla="*/ 142 w 295"/>
                <a:gd name="T1" fmla="*/ 33 h 44"/>
                <a:gd name="T2" fmla="*/ 294 w 295"/>
                <a:gd name="T3" fmla="*/ 15 h 44"/>
                <a:gd name="T4" fmla="*/ 295 w 295"/>
                <a:gd name="T5" fmla="*/ 24 h 44"/>
                <a:gd name="T6" fmla="*/ 295 w 295"/>
                <a:gd name="T7" fmla="*/ 24 h 44"/>
                <a:gd name="T8" fmla="*/ 142 w 295"/>
                <a:gd name="T9" fmla="*/ 42 h 44"/>
                <a:gd name="T10" fmla="*/ 0 w 295"/>
                <a:gd name="T11" fmla="*/ 10 h 44"/>
                <a:gd name="T12" fmla="*/ 0 w 295"/>
                <a:gd name="T13" fmla="*/ 10 h 44"/>
                <a:gd name="T14" fmla="*/ 0 w 295"/>
                <a:gd name="T15" fmla="*/ 10 h 44"/>
                <a:gd name="T16" fmla="*/ 1 w 295"/>
                <a:gd name="T17" fmla="*/ 0 h 44"/>
                <a:gd name="T18" fmla="*/ 142 w 295"/>
                <a:gd name="T19" fmla="*/ 3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5" h="44">
                  <a:moveTo>
                    <a:pt x="142" y="33"/>
                  </a:moveTo>
                  <a:cubicBezTo>
                    <a:pt x="193" y="35"/>
                    <a:pt x="250" y="25"/>
                    <a:pt x="294" y="15"/>
                  </a:cubicBezTo>
                  <a:cubicBezTo>
                    <a:pt x="294" y="18"/>
                    <a:pt x="294" y="21"/>
                    <a:pt x="295" y="24"/>
                  </a:cubicBezTo>
                  <a:cubicBezTo>
                    <a:pt x="295" y="24"/>
                    <a:pt x="295" y="24"/>
                    <a:pt x="295" y="24"/>
                  </a:cubicBezTo>
                  <a:cubicBezTo>
                    <a:pt x="250" y="35"/>
                    <a:pt x="194" y="44"/>
                    <a:pt x="142" y="42"/>
                  </a:cubicBezTo>
                  <a:cubicBezTo>
                    <a:pt x="91" y="40"/>
                    <a:pt x="40" y="25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" y="6"/>
                    <a:pt x="1" y="3"/>
                    <a:pt x="1" y="0"/>
                  </a:cubicBezTo>
                  <a:cubicBezTo>
                    <a:pt x="40" y="15"/>
                    <a:pt x="91" y="30"/>
                    <a:pt x="142" y="33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6" name="Freeform 20"/>
            <p:cNvSpPr/>
            <p:nvPr/>
          </p:nvSpPr>
          <p:spPr bwMode="auto">
            <a:xfrm>
              <a:off x="4307" y="2155"/>
              <a:ext cx="1741" cy="1101"/>
            </a:xfrm>
            <a:custGeom>
              <a:avLst/>
              <a:gdLst>
                <a:gd name="T0" fmla="*/ 19 w 735"/>
                <a:gd name="T1" fmla="*/ 83 h 465"/>
                <a:gd name="T2" fmla="*/ 22 w 735"/>
                <a:gd name="T3" fmla="*/ 72 h 465"/>
                <a:gd name="T4" fmla="*/ 176 w 735"/>
                <a:gd name="T5" fmla="*/ 81 h 465"/>
                <a:gd name="T6" fmla="*/ 313 w 735"/>
                <a:gd name="T7" fmla="*/ 2 h 465"/>
                <a:gd name="T8" fmla="*/ 520 w 735"/>
                <a:gd name="T9" fmla="*/ 62 h 465"/>
                <a:gd name="T10" fmla="*/ 649 w 735"/>
                <a:gd name="T11" fmla="*/ 164 h 465"/>
                <a:gd name="T12" fmla="*/ 735 w 735"/>
                <a:gd name="T13" fmla="*/ 410 h 465"/>
                <a:gd name="T14" fmla="*/ 726 w 735"/>
                <a:gd name="T15" fmla="*/ 412 h 465"/>
                <a:gd name="T16" fmla="*/ 674 w 735"/>
                <a:gd name="T17" fmla="*/ 426 h 465"/>
                <a:gd name="T18" fmla="*/ 666 w 735"/>
                <a:gd name="T19" fmla="*/ 428 h 465"/>
                <a:gd name="T20" fmla="*/ 560 w 735"/>
                <a:gd name="T21" fmla="*/ 177 h 465"/>
                <a:gd name="T22" fmla="*/ 628 w 735"/>
                <a:gd name="T23" fmla="*/ 422 h 465"/>
                <a:gd name="T24" fmla="*/ 549 w 735"/>
                <a:gd name="T25" fmla="*/ 445 h 465"/>
                <a:gd name="T26" fmla="*/ 397 w 735"/>
                <a:gd name="T27" fmla="*/ 463 h 465"/>
                <a:gd name="T28" fmla="*/ 256 w 735"/>
                <a:gd name="T29" fmla="*/ 430 h 465"/>
                <a:gd name="T30" fmla="*/ 255 w 735"/>
                <a:gd name="T31" fmla="*/ 440 h 465"/>
                <a:gd name="T32" fmla="*/ 256 w 735"/>
                <a:gd name="T33" fmla="*/ 430 h 465"/>
                <a:gd name="T34" fmla="*/ 185 w 735"/>
                <a:gd name="T35" fmla="*/ 398 h 465"/>
                <a:gd name="T36" fmla="*/ 276 w 735"/>
                <a:gd name="T37" fmla="*/ 142 h 465"/>
                <a:gd name="T38" fmla="*/ 115 w 735"/>
                <a:gd name="T39" fmla="*/ 176 h 465"/>
                <a:gd name="T40" fmla="*/ 0 w 735"/>
                <a:gd name="T41" fmla="*/ 143 h 465"/>
                <a:gd name="T42" fmla="*/ 3 w 735"/>
                <a:gd name="T43" fmla="*/ 134 h 465"/>
                <a:gd name="T44" fmla="*/ 19 w 735"/>
                <a:gd name="T45" fmla="*/ 83 h 4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35" h="465">
                  <a:moveTo>
                    <a:pt x="19" y="83"/>
                  </a:moveTo>
                  <a:cubicBezTo>
                    <a:pt x="22" y="72"/>
                    <a:pt x="22" y="72"/>
                    <a:pt x="22" y="72"/>
                  </a:cubicBezTo>
                  <a:cubicBezTo>
                    <a:pt x="22" y="72"/>
                    <a:pt x="109" y="112"/>
                    <a:pt x="176" y="81"/>
                  </a:cubicBezTo>
                  <a:cubicBezTo>
                    <a:pt x="242" y="49"/>
                    <a:pt x="271" y="5"/>
                    <a:pt x="313" y="2"/>
                  </a:cubicBezTo>
                  <a:cubicBezTo>
                    <a:pt x="356" y="0"/>
                    <a:pt x="520" y="62"/>
                    <a:pt x="520" y="62"/>
                  </a:cubicBezTo>
                  <a:cubicBezTo>
                    <a:pt x="520" y="62"/>
                    <a:pt x="591" y="53"/>
                    <a:pt x="649" y="164"/>
                  </a:cubicBezTo>
                  <a:cubicBezTo>
                    <a:pt x="708" y="276"/>
                    <a:pt x="735" y="410"/>
                    <a:pt x="735" y="410"/>
                  </a:cubicBezTo>
                  <a:cubicBezTo>
                    <a:pt x="726" y="412"/>
                    <a:pt x="726" y="412"/>
                    <a:pt x="726" y="412"/>
                  </a:cubicBezTo>
                  <a:cubicBezTo>
                    <a:pt x="674" y="426"/>
                    <a:pt x="674" y="426"/>
                    <a:pt x="674" y="426"/>
                  </a:cubicBezTo>
                  <a:cubicBezTo>
                    <a:pt x="666" y="428"/>
                    <a:pt x="666" y="428"/>
                    <a:pt x="666" y="428"/>
                  </a:cubicBezTo>
                  <a:cubicBezTo>
                    <a:pt x="560" y="177"/>
                    <a:pt x="560" y="177"/>
                    <a:pt x="560" y="177"/>
                  </a:cubicBezTo>
                  <a:cubicBezTo>
                    <a:pt x="628" y="422"/>
                    <a:pt x="628" y="422"/>
                    <a:pt x="628" y="422"/>
                  </a:cubicBezTo>
                  <a:cubicBezTo>
                    <a:pt x="628" y="422"/>
                    <a:pt x="595" y="434"/>
                    <a:pt x="549" y="445"/>
                  </a:cubicBezTo>
                  <a:cubicBezTo>
                    <a:pt x="505" y="455"/>
                    <a:pt x="448" y="465"/>
                    <a:pt x="397" y="463"/>
                  </a:cubicBezTo>
                  <a:cubicBezTo>
                    <a:pt x="346" y="460"/>
                    <a:pt x="295" y="445"/>
                    <a:pt x="256" y="430"/>
                  </a:cubicBezTo>
                  <a:cubicBezTo>
                    <a:pt x="256" y="433"/>
                    <a:pt x="256" y="436"/>
                    <a:pt x="255" y="440"/>
                  </a:cubicBezTo>
                  <a:cubicBezTo>
                    <a:pt x="256" y="436"/>
                    <a:pt x="256" y="433"/>
                    <a:pt x="256" y="430"/>
                  </a:cubicBezTo>
                  <a:cubicBezTo>
                    <a:pt x="214" y="414"/>
                    <a:pt x="185" y="398"/>
                    <a:pt x="185" y="398"/>
                  </a:cubicBezTo>
                  <a:cubicBezTo>
                    <a:pt x="276" y="142"/>
                    <a:pt x="276" y="142"/>
                    <a:pt x="276" y="142"/>
                  </a:cubicBezTo>
                  <a:cubicBezTo>
                    <a:pt x="276" y="142"/>
                    <a:pt x="195" y="181"/>
                    <a:pt x="115" y="176"/>
                  </a:cubicBezTo>
                  <a:cubicBezTo>
                    <a:pt x="36" y="172"/>
                    <a:pt x="0" y="143"/>
                    <a:pt x="0" y="143"/>
                  </a:cubicBezTo>
                  <a:cubicBezTo>
                    <a:pt x="3" y="134"/>
                    <a:pt x="3" y="134"/>
                    <a:pt x="3" y="134"/>
                  </a:cubicBezTo>
                  <a:lnTo>
                    <a:pt x="19" y="83"/>
                  </a:lnTo>
                  <a:close/>
                </a:path>
              </a:pathLst>
            </a:custGeom>
            <a:solidFill>
              <a:srgbClr val="3C3C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7" name="Freeform 21"/>
            <p:cNvSpPr/>
            <p:nvPr/>
          </p:nvSpPr>
          <p:spPr bwMode="auto">
            <a:xfrm>
              <a:off x="5003" y="1670"/>
              <a:ext cx="3" cy="5"/>
            </a:xfrm>
            <a:custGeom>
              <a:avLst/>
              <a:gdLst>
                <a:gd name="T0" fmla="*/ 0 w 1"/>
                <a:gd name="T1" fmla="*/ 2 h 2"/>
                <a:gd name="T2" fmla="*/ 1 w 1"/>
                <a:gd name="T3" fmla="*/ 0 h 2"/>
                <a:gd name="T4" fmla="*/ 1 w 1"/>
                <a:gd name="T5" fmla="*/ 0 h 2"/>
                <a:gd name="T6" fmla="*/ 0 w 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0" y="2"/>
                    <a:pt x="0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FFE1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8" name="Freeform 22"/>
            <p:cNvSpPr/>
            <p:nvPr/>
          </p:nvSpPr>
          <p:spPr bwMode="auto">
            <a:xfrm>
              <a:off x="4804" y="1289"/>
              <a:ext cx="1126" cy="1062"/>
            </a:xfrm>
            <a:custGeom>
              <a:avLst/>
              <a:gdLst>
                <a:gd name="T0" fmla="*/ 446 w 475"/>
                <a:gd name="T1" fmla="*/ 199 h 449"/>
                <a:gd name="T2" fmla="*/ 389 w 475"/>
                <a:gd name="T3" fmla="*/ 155 h 449"/>
                <a:gd name="T4" fmla="*/ 286 w 475"/>
                <a:gd name="T5" fmla="*/ 37 h 449"/>
                <a:gd name="T6" fmla="*/ 98 w 475"/>
                <a:gd name="T7" fmla="*/ 62 h 449"/>
                <a:gd name="T8" fmla="*/ 17 w 475"/>
                <a:gd name="T9" fmla="*/ 41 h 449"/>
                <a:gd name="T10" fmla="*/ 46 w 475"/>
                <a:gd name="T11" fmla="*/ 92 h 449"/>
                <a:gd name="T12" fmla="*/ 0 w 475"/>
                <a:gd name="T13" fmla="*/ 79 h 449"/>
                <a:gd name="T14" fmla="*/ 85 w 475"/>
                <a:gd name="T15" fmla="*/ 161 h 449"/>
                <a:gd name="T16" fmla="*/ 85 w 475"/>
                <a:gd name="T17" fmla="*/ 161 h 449"/>
                <a:gd name="T18" fmla="*/ 84 w 475"/>
                <a:gd name="T19" fmla="*/ 163 h 449"/>
                <a:gd name="T20" fmla="*/ 81 w 475"/>
                <a:gd name="T21" fmla="*/ 170 h 449"/>
                <a:gd name="T22" fmla="*/ 81 w 475"/>
                <a:gd name="T23" fmla="*/ 170 h 449"/>
                <a:gd name="T24" fmla="*/ 81 w 475"/>
                <a:gd name="T25" fmla="*/ 170 h 449"/>
                <a:gd name="T26" fmla="*/ 97 w 475"/>
                <a:gd name="T27" fmla="*/ 377 h 449"/>
                <a:gd name="T28" fmla="*/ 316 w 475"/>
                <a:gd name="T29" fmla="*/ 439 h 449"/>
                <a:gd name="T30" fmla="*/ 316 w 475"/>
                <a:gd name="T31" fmla="*/ 439 h 449"/>
                <a:gd name="T32" fmla="*/ 316 w 475"/>
                <a:gd name="T33" fmla="*/ 439 h 449"/>
                <a:gd name="T34" fmla="*/ 316 w 475"/>
                <a:gd name="T35" fmla="*/ 439 h 449"/>
                <a:gd name="T36" fmla="*/ 316 w 475"/>
                <a:gd name="T37" fmla="*/ 439 h 449"/>
                <a:gd name="T38" fmla="*/ 409 w 475"/>
                <a:gd name="T39" fmla="*/ 388 h 449"/>
                <a:gd name="T40" fmla="*/ 446 w 475"/>
                <a:gd name="T41" fmla="*/ 199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75" h="449">
                  <a:moveTo>
                    <a:pt x="446" y="199"/>
                  </a:moveTo>
                  <a:cubicBezTo>
                    <a:pt x="418" y="148"/>
                    <a:pt x="389" y="155"/>
                    <a:pt x="389" y="155"/>
                  </a:cubicBezTo>
                  <a:cubicBezTo>
                    <a:pt x="389" y="155"/>
                    <a:pt x="371" y="74"/>
                    <a:pt x="286" y="37"/>
                  </a:cubicBezTo>
                  <a:cubicBezTo>
                    <a:pt x="202" y="0"/>
                    <a:pt x="145" y="52"/>
                    <a:pt x="98" y="62"/>
                  </a:cubicBezTo>
                  <a:cubicBezTo>
                    <a:pt x="52" y="73"/>
                    <a:pt x="17" y="41"/>
                    <a:pt x="17" y="41"/>
                  </a:cubicBezTo>
                  <a:cubicBezTo>
                    <a:pt x="17" y="41"/>
                    <a:pt x="24" y="87"/>
                    <a:pt x="46" y="92"/>
                  </a:cubicBezTo>
                  <a:cubicBezTo>
                    <a:pt x="29" y="106"/>
                    <a:pt x="0" y="79"/>
                    <a:pt x="0" y="79"/>
                  </a:cubicBezTo>
                  <a:cubicBezTo>
                    <a:pt x="0" y="79"/>
                    <a:pt x="23" y="126"/>
                    <a:pt x="85" y="161"/>
                  </a:cubicBezTo>
                  <a:cubicBezTo>
                    <a:pt x="85" y="161"/>
                    <a:pt x="85" y="161"/>
                    <a:pt x="85" y="161"/>
                  </a:cubicBezTo>
                  <a:cubicBezTo>
                    <a:pt x="84" y="162"/>
                    <a:pt x="84" y="163"/>
                    <a:pt x="84" y="163"/>
                  </a:cubicBezTo>
                  <a:cubicBezTo>
                    <a:pt x="83" y="166"/>
                    <a:pt x="82" y="168"/>
                    <a:pt x="81" y="170"/>
                  </a:cubicBezTo>
                  <a:cubicBezTo>
                    <a:pt x="81" y="170"/>
                    <a:pt x="81" y="170"/>
                    <a:pt x="81" y="170"/>
                  </a:cubicBezTo>
                  <a:cubicBezTo>
                    <a:pt x="81" y="170"/>
                    <a:pt x="81" y="170"/>
                    <a:pt x="81" y="170"/>
                  </a:cubicBezTo>
                  <a:cubicBezTo>
                    <a:pt x="50" y="248"/>
                    <a:pt x="71" y="346"/>
                    <a:pt x="97" y="377"/>
                  </a:cubicBezTo>
                  <a:cubicBezTo>
                    <a:pt x="123" y="408"/>
                    <a:pt x="266" y="449"/>
                    <a:pt x="316" y="439"/>
                  </a:cubicBezTo>
                  <a:cubicBezTo>
                    <a:pt x="316" y="439"/>
                    <a:pt x="316" y="439"/>
                    <a:pt x="316" y="439"/>
                  </a:cubicBezTo>
                  <a:cubicBezTo>
                    <a:pt x="316" y="439"/>
                    <a:pt x="316" y="439"/>
                    <a:pt x="316" y="439"/>
                  </a:cubicBezTo>
                  <a:cubicBezTo>
                    <a:pt x="316" y="439"/>
                    <a:pt x="316" y="439"/>
                    <a:pt x="316" y="439"/>
                  </a:cubicBezTo>
                  <a:cubicBezTo>
                    <a:pt x="316" y="439"/>
                    <a:pt x="316" y="439"/>
                    <a:pt x="316" y="439"/>
                  </a:cubicBezTo>
                  <a:cubicBezTo>
                    <a:pt x="316" y="439"/>
                    <a:pt x="361" y="438"/>
                    <a:pt x="409" y="388"/>
                  </a:cubicBezTo>
                  <a:cubicBezTo>
                    <a:pt x="457" y="337"/>
                    <a:pt x="475" y="250"/>
                    <a:pt x="446" y="199"/>
                  </a:cubicBezTo>
                  <a:close/>
                </a:path>
              </a:pathLst>
            </a:custGeom>
            <a:solidFill>
              <a:srgbClr val="634E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9" name="Freeform 23"/>
            <p:cNvSpPr/>
            <p:nvPr/>
          </p:nvSpPr>
          <p:spPr bwMode="auto">
            <a:xfrm>
              <a:off x="5103" y="2224"/>
              <a:ext cx="2" cy="0"/>
            </a:xfrm>
            <a:custGeom>
              <a:avLst/>
              <a:gdLst>
                <a:gd name="T0" fmla="*/ 1 w 1"/>
                <a:gd name="T1" fmla="*/ 0 w 1"/>
                <a:gd name="T2" fmla="*/ 1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E1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20" name="Freeform 24"/>
            <p:cNvSpPr/>
            <p:nvPr/>
          </p:nvSpPr>
          <p:spPr bwMode="auto">
            <a:xfrm>
              <a:off x="4923" y="1663"/>
              <a:ext cx="386" cy="561"/>
            </a:xfrm>
            <a:custGeom>
              <a:avLst/>
              <a:gdLst>
                <a:gd name="T0" fmla="*/ 76 w 163"/>
                <a:gd name="T1" fmla="*/ 237 h 237"/>
                <a:gd name="T2" fmla="*/ 106 w 163"/>
                <a:gd name="T3" fmla="*/ 196 h 237"/>
                <a:gd name="T4" fmla="*/ 110 w 163"/>
                <a:gd name="T5" fmla="*/ 147 h 237"/>
                <a:gd name="T6" fmla="*/ 148 w 163"/>
                <a:gd name="T7" fmla="*/ 130 h 237"/>
                <a:gd name="T8" fmla="*/ 154 w 163"/>
                <a:gd name="T9" fmla="*/ 119 h 237"/>
                <a:gd name="T10" fmla="*/ 127 w 163"/>
                <a:gd name="T11" fmla="*/ 56 h 237"/>
                <a:gd name="T12" fmla="*/ 74 w 163"/>
                <a:gd name="T13" fmla="*/ 71 h 237"/>
                <a:gd name="T14" fmla="*/ 43 w 163"/>
                <a:gd name="T15" fmla="*/ 3 h 237"/>
                <a:gd name="T16" fmla="*/ 35 w 163"/>
                <a:gd name="T17" fmla="*/ 3 h 237"/>
                <a:gd name="T18" fmla="*/ 35 w 163"/>
                <a:gd name="T19" fmla="*/ 3 h 237"/>
                <a:gd name="T20" fmla="*/ 34 w 163"/>
                <a:gd name="T21" fmla="*/ 5 h 237"/>
                <a:gd name="T22" fmla="*/ 31 w 163"/>
                <a:gd name="T23" fmla="*/ 12 h 237"/>
                <a:gd name="T24" fmla="*/ 31 w 163"/>
                <a:gd name="T25" fmla="*/ 12 h 237"/>
                <a:gd name="T26" fmla="*/ 47 w 163"/>
                <a:gd name="T27" fmla="*/ 219 h 237"/>
                <a:gd name="T28" fmla="*/ 74 w 163"/>
                <a:gd name="T29" fmla="*/ 237 h 237"/>
                <a:gd name="T30" fmla="*/ 76 w 163"/>
                <a:gd name="T31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63" h="237">
                  <a:moveTo>
                    <a:pt x="76" y="237"/>
                  </a:moveTo>
                  <a:cubicBezTo>
                    <a:pt x="85" y="228"/>
                    <a:pt x="98" y="212"/>
                    <a:pt x="106" y="196"/>
                  </a:cubicBezTo>
                  <a:cubicBezTo>
                    <a:pt x="119" y="172"/>
                    <a:pt x="110" y="147"/>
                    <a:pt x="110" y="147"/>
                  </a:cubicBezTo>
                  <a:cubicBezTo>
                    <a:pt x="110" y="147"/>
                    <a:pt x="130" y="153"/>
                    <a:pt x="148" y="130"/>
                  </a:cubicBezTo>
                  <a:cubicBezTo>
                    <a:pt x="151" y="127"/>
                    <a:pt x="153" y="123"/>
                    <a:pt x="154" y="119"/>
                  </a:cubicBezTo>
                  <a:cubicBezTo>
                    <a:pt x="163" y="89"/>
                    <a:pt x="153" y="68"/>
                    <a:pt x="127" y="56"/>
                  </a:cubicBezTo>
                  <a:cubicBezTo>
                    <a:pt x="101" y="44"/>
                    <a:pt x="74" y="71"/>
                    <a:pt x="74" y="71"/>
                  </a:cubicBezTo>
                  <a:cubicBezTo>
                    <a:pt x="74" y="71"/>
                    <a:pt x="82" y="24"/>
                    <a:pt x="43" y="3"/>
                  </a:cubicBezTo>
                  <a:cubicBezTo>
                    <a:pt x="37" y="0"/>
                    <a:pt x="35" y="3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4"/>
                    <a:pt x="34" y="5"/>
                    <a:pt x="34" y="5"/>
                  </a:cubicBezTo>
                  <a:cubicBezTo>
                    <a:pt x="33" y="8"/>
                    <a:pt x="32" y="10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0" y="90"/>
                    <a:pt x="21" y="188"/>
                    <a:pt x="47" y="219"/>
                  </a:cubicBezTo>
                  <a:cubicBezTo>
                    <a:pt x="52" y="225"/>
                    <a:pt x="62" y="231"/>
                    <a:pt x="74" y="237"/>
                  </a:cubicBezTo>
                  <a:cubicBezTo>
                    <a:pt x="75" y="237"/>
                    <a:pt x="76" y="237"/>
                    <a:pt x="76" y="237"/>
                  </a:cubicBezTo>
                  <a:close/>
                </a:path>
              </a:pathLst>
            </a:custGeom>
            <a:solidFill>
              <a:srgbClr val="FFE1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21" name="Freeform 25"/>
            <p:cNvSpPr/>
            <p:nvPr/>
          </p:nvSpPr>
          <p:spPr bwMode="auto">
            <a:xfrm>
              <a:off x="5103" y="222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E1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22" name="Freeform 26"/>
            <p:cNvSpPr/>
            <p:nvPr/>
          </p:nvSpPr>
          <p:spPr bwMode="auto">
            <a:xfrm>
              <a:off x="5103" y="222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2C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23" name="Freeform 27"/>
            <p:cNvSpPr/>
            <p:nvPr/>
          </p:nvSpPr>
          <p:spPr bwMode="auto">
            <a:xfrm>
              <a:off x="5103" y="2224"/>
              <a:ext cx="2" cy="0"/>
            </a:xfrm>
            <a:custGeom>
              <a:avLst/>
              <a:gdLst>
                <a:gd name="T0" fmla="*/ 1 w 1"/>
                <a:gd name="T1" fmla="*/ 0 w 1"/>
                <a:gd name="T2" fmla="*/ 1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2C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24" name="Freeform 28"/>
            <p:cNvSpPr/>
            <p:nvPr/>
          </p:nvSpPr>
          <p:spPr bwMode="auto">
            <a:xfrm>
              <a:off x="5001" y="1663"/>
              <a:ext cx="107" cy="177"/>
            </a:xfrm>
            <a:custGeom>
              <a:avLst/>
              <a:gdLst>
                <a:gd name="T0" fmla="*/ 0 w 45"/>
                <a:gd name="T1" fmla="*/ 7 h 75"/>
                <a:gd name="T2" fmla="*/ 2 w 45"/>
                <a:gd name="T3" fmla="*/ 8 h 75"/>
                <a:gd name="T4" fmla="*/ 34 w 45"/>
                <a:gd name="T5" fmla="*/ 75 h 75"/>
                <a:gd name="T6" fmla="*/ 41 w 45"/>
                <a:gd name="T7" fmla="*/ 69 h 75"/>
                <a:gd name="T8" fmla="*/ 10 w 45"/>
                <a:gd name="T9" fmla="*/ 3 h 75"/>
                <a:gd name="T10" fmla="*/ 2 w 45"/>
                <a:gd name="T11" fmla="*/ 3 h 75"/>
                <a:gd name="T12" fmla="*/ 2 w 45"/>
                <a:gd name="T13" fmla="*/ 3 h 75"/>
                <a:gd name="T14" fmla="*/ 1 w 45"/>
                <a:gd name="T15" fmla="*/ 5 h 75"/>
                <a:gd name="T16" fmla="*/ 0 w 45"/>
                <a:gd name="T17" fmla="*/ 7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5" h="75">
                  <a:moveTo>
                    <a:pt x="0" y="7"/>
                  </a:moveTo>
                  <a:cubicBezTo>
                    <a:pt x="1" y="7"/>
                    <a:pt x="2" y="7"/>
                    <a:pt x="2" y="8"/>
                  </a:cubicBezTo>
                  <a:cubicBezTo>
                    <a:pt x="42" y="28"/>
                    <a:pt x="34" y="75"/>
                    <a:pt x="34" y="75"/>
                  </a:cubicBezTo>
                  <a:cubicBezTo>
                    <a:pt x="34" y="75"/>
                    <a:pt x="37" y="73"/>
                    <a:pt x="41" y="69"/>
                  </a:cubicBezTo>
                  <a:cubicBezTo>
                    <a:pt x="42" y="62"/>
                    <a:pt x="45" y="22"/>
                    <a:pt x="10" y="3"/>
                  </a:cubicBezTo>
                  <a:cubicBezTo>
                    <a:pt x="4" y="0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4"/>
                    <a:pt x="1" y="5"/>
                    <a:pt x="1" y="5"/>
                  </a:cubicBezTo>
                  <a:cubicBezTo>
                    <a:pt x="0" y="6"/>
                    <a:pt x="0" y="6"/>
                    <a:pt x="0" y="7"/>
                  </a:cubicBezTo>
                  <a:close/>
                </a:path>
              </a:pathLst>
            </a:custGeom>
            <a:solidFill>
              <a:srgbClr val="F2C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25" name="Freeform 29"/>
            <p:cNvSpPr/>
            <p:nvPr/>
          </p:nvSpPr>
          <p:spPr bwMode="auto">
            <a:xfrm>
              <a:off x="5096" y="2022"/>
              <a:ext cx="99" cy="202"/>
            </a:xfrm>
            <a:custGeom>
              <a:avLst/>
              <a:gdLst>
                <a:gd name="T0" fmla="*/ 30 w 42"/>
                <a:gd name="T1" fmla="*/ 0 h 85"/>
                <a:gd name="T2" fmla="*/ 26 w 42"/>
                <a:gd name="T3" fmla="*/ 49 h 85"/>
                <a:gd name="T4" fmla="*/ 0 w 42"/>
                <a:gd name="T5" fmla="*/ 85 h 85"/>
                <a:gd name="T6" fmla="*/ 1 w 42"/>
                <a:gd name="T7" fmla="*/ 85 h 85"/>
                <a:gd name="T8" fmla="*/ 3 w 42"/>
                <a:gd name="T9" fmla="*/ 85 h 85"/>
                <a:gd name="T10" fmla="*/ 33 w 42"/>
                <a:gd name="T11" fmla="*/ 44 h 85"/>
                <a:gd name="T12" fmla="*/ 39 w 42"/>
                <a:gd name="T13" fmla="*/ 0 h 85"/>
                <a:gd name="T14" fmla="*/ 30 w 42"/>
                <a:gd name="T1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85">
                  <a:moveTo>
                    <a:pt x="30" y="0"/>
                  </a:moveTo>
                  <a:cubicBezTo>
                    <a:pt x="30" y="0"/>
                    <a:pt x="39" y="25"/>
                    <a:pt x="26" y="49"/>
                  </a:cubicBezTo>
                  <a:cubicBezTo>
                    <a:pt x="19" y="63"/>
                    <a:pt x="8" y="76"/>
                    <a:pt x="0" y="85"/>
                  </a:cubicBezTo>
                  <a:cubicBezTo>
                    <a:pt x="0" y="85"/>
                    <a:pt x="1" y="85"/>
                    <a:pt x="1" y="85"/>
                  </a:cubicBezTo>
                  <a:cubicBezTo>
                    <a:pt x="2" y="85"/>
                    <a:pt x="3" y="85"/>
                    <a:pt x="3" y="85"/>
                  </a:cubicBezTo>
                  <a:cubicBezTo>
                    <a:pt x="12" y="76"/>
                    <a:pt x="25" y="60"/>
                    <a:pt x="33" y="44"/>
                  </a:cubicBezTo>
                  <a:cubicBezTo>
                    <a:pt x="42" y="27"/>
                    <a:pt x="41" y="9"/>
                    <a:pt x="39" y="0"/>
                  </a:cubicBezTo>
                  <a:cubicBezTo>
                    <a:pt x="33" y="1"/>
                    <a:pt x="30" y="0"/>
                    <a:pt x="30" y="0"/>
                  </a:cubicBezTo>
                  <a:close/>
                </a:path>
              </a:pathLst>
            </a:custGeom>
            <a:solidFill>
              <a:srgbClr val="F2C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26" name="Freeform 30"/>
            <p:cNvSpPr/>
            <p:nvPr/>
          </p:nvSpPr>
          <p:spPr bwMode="auto">
            <a:xfrm>
              <a:off x="5112" y="1774"/>
              <a:ext cx="197" cy="227"/>
            </a:xfrm>
            <a:custGeom>
              <a:avLst/>
              <a:gdLst>
                <a:gd name="T0" fmla="*/ 47 w 83"/>
                <a:gd name="T1" fmla="*/ 9 h 96"/>
                <a:gd name="T2" fmla="*/ 0 w 83"/>
                <a:gd name="T3" fmla="*/ 19 h 96"/>
                <a:gd name="T4" fmla="*/ 40 w 83"/>
                <a:gd name="T5" fmla="*/ 14 h 96"/>
                <a:gd name="T6" fmla="*/ 67 w 83"/>
                <a:gd name="T7" fmla="*/ 76 h 96"/>
                <a:gd name="T8" fmla="*/ 61 w 83"/>
                <a:gd name="T9" fmla="*/ 88 h 96"/>
                <a:gd name="T10" fmla="*/ 53 w 83"/>
                <a:gd name="T11" fmla="*/ 96 h 96"/>
                <a:gd name="T12" fmla="*/ 68 w 83"/>
                <a:gd name="T13" fmla="*/ 83 h 96"/>
                <a:gd name="T14" fmla="*/ 74 w 83"/>
                <a:gd name="T15" fmla="*/ 72 h 96"/>
                <a:gd name="T16" fmla="*/ 47 w 83"/>
                <a:gd name="T17" fmla="*/ 9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3" h="96">
                  <a:moveTo>
                    <a:pt x="47" y="9"/>
                  </a:moveTo>
                  <a:cubicBezTo>
                    <a:pt x="29" y="0"/>
                    <a:pt x="9" y="12"/>
                    <a:pt x="0" y="19"/>
                  </a:cubicBezTo>
                  <a:cubicBezTo>
                    <a:pt x="10" y="13"/>
                    <a:pt x="25" y="7"/>
                    <a:pt x="40" y="14"/>
                  </a:cubicBezTo>
                  <a:cubicBezTo>
                    <a:pt x="65" y="26"/>
                    <a:pt x="76" y="47"/>
                    <a:pt x="67" y="76"/>
                  </a:cubicBezTo>
                  <a:cubicBezTo>
                    <a:pt x="66" y="81"/>
                    <a:pt x="64" y="85"/>
                    <a:pt x="61" y="88"/>
                  </a:cubicBezTo>
                  <a:cubicBezTo>
                    <a:pt x="58" y="91"/>
                    <a:pt x="56" y="94"/>
                    <a:pt x="53" y="96"/>
                  </a:cubicBezTo>
                  <a:cubicBezTo>
                    <a:pt x="58" y="94"/>
                    <a:pt x="63" y="90"/>
                    <a:pt x="68" y="83"/>
                  </a:cubicBezTo>
                  <a:cubicBezTo>
                    <a:pt x="71" y="80"/>
                    <a:pt x="73" y="76"/>
                    <a:pt x="74" y="72"/>
                  </a:cubicBezTo>
                  <a:cubicBezTo>
                    <a:pt x="83" y="42"/>
                    <a:pt x="73" y="21"/>
                    <a:pt x="47" y="9"/>
                  </a:cubicBezTo>
                  <a:close/>
                </a:path>
              </a:pathLst>
            </a:custGeom>
            <a:solidFill>
              <a:srgbClr val="F2C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27" name="Freeform 31"/>
            <p:cNvSpPr>
              <a:spLocks noEditPoints="1"/>
            </p:cNvSpPr>
            <p:nvPr/>
          </p:nvSpPr>
          <p:spPr bwMode="auto">
            <a:xfrm>
              <a:off x="5861" y="3284"/>
              <a:ext cx="370" cy="336"/>
            </a:xfrm>
            <a:custGeom>
              <a:avLst/>
              <a:gdLst>
                <a:gd name="T0" fmla="*/ 117 w 156"/>
                <a:gd name="T1" fmla="*/ 127 h 142"/>
                <a:gd name="T2" fmla="*/ 62 w 156"/>
                <a:gd name="T3" fmla="*/ 137 h 142"/>
                <a:gd name="T4" fmla="*/ 11 w 156"/>
                <a:gd name="T5" fmla="*/ 103 h 142"/>
                <a:gd name="T6" fmla="*/ 4 w 156"/>
                <a:gd name="T7" fmla="*/ 65 h 142"/>
                <a:gd name="T8" fmla="*/ 39 w 156"/>
                <a:gd name="T9" fmla="*/ 15 h 142"/>
                <a:gd name="T10" fmla="*/ 94 w 156"/>
                <a:gd name="T11" fmla="*/ 4 h 142"/>
                <a:gd name="T12" fmla="*/ 145 w 156"/>
                <a:gd name="T13" fmla="*/ 39 h 142"/>
                <a:gd name="T14" fmla="*/ 152 w 156"/>
                <a:gd name="T15" fmla="*/ 76 h 142"/>
                <a:gd name="T16" fmla="*/ 117 w 156"/>
                <a:gd name="T17" fmla="*/ 127 h 142"/>
                <a:gd name="T18" fmla="*/ 42 w 156"/>
                <a:gd name="T19" fmla="*/ 34 h 142"/>
                <a:gd name="T20" fmla="*/ 23 w 156"/>
                <a:gd name="T21" fmla="*/ 62 h 142"/>
                <a:gd name="T22" fmla="*/ 30 w 156"/>
                <a:gd name="T23" fmla="*/ 99 h 142"/>
                <a:gd name="T24" fmla="*/ 58 w 156"/>
                <a:gd name="T25" fmla="*/ 118 h 142"/>
                <a:gd name="T26" fmla="*/ 114 w 156"/>
                <a:gd name="T27" fmla="*/ 108 h 142"/>
                <a:gd name="T28" fmla="*/ 133 w 156"/>
                <a:gd name="T29" fmla="*/ 80 h 142"/>
                <a:gd name="T30" fmla="*/ 126 w 156"/>
                <a:gd name="T31" fmla="*/ 43 h 142"/>
                <a:gd name="T32" fmla="*/ 98 w 156"/>
                <a:gd name="T33" fmla="*/ 23 h 142"/>
                <a:gd name="T34" fmla="*/ 42 w 156"/>
                <a:gd name="T35" fmla="*/ 34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56" h="142">
                  <a:moveTo>
                    <a:pt x="117" y="127"/>
                  </a:moveTo>
                  <a:cubicBezTo>
                    <a:pt x="62" y="137"/>
                    <a:pt x="62" y="137"/>
                    <a:pt x="62" y="137"/>
                  </a:cubicBezTo>
                  <a:cubicBezTo>
                    <a:pt x="38" y="142"/>
                    <a:pt x="16" y="126"/>
                    <a:pt x="11" y="103"/>
                  </a:cubicBezTo>
                  <a:cubicBezTo>
                    <a:pt x="4" y="65"/>
                    <a:pt x="4" y="65"/>
                    <a:pt x="4" y="65"/>
                  </a:cubicBezTo>
                  <a:cubicBezTo>
                    <a:pt x="0" y="42"/>
                    <a:pt x="15" y="19"/>
                    <a:pt x="39" y="15"/>
                  </a:cubicBezTo>
                  <a:cubicBezTo>
                    <a:pt x="94" y="4"/>
                    <a:pt x="94" y="4"/>
                    <a:pt x="94" y="4"/>
                  </a:cubicBezTo>
                  <a:cubicBezTo>
                    <a:pt x="118" y="0"/>
                    <a:pt x="141" y="16"/>
                    <a:pt x="145" y="39"/>
                  </a:cubicBezTo>
                  <a:cubicBezTo>
                    <a:pt x="152" y="76"/>
                    <a:pt x="152" y="76"/>
                    <a:pt x="152" y="76"/>
                  </a:cubicBezTo>
                  <a:cubicBezTo>
                    <a:pt x="156" y="100"/>
                    <a:pt x="141" y="123"/>
                    <a:pt x="117" y="127"/>
                  </a:cubicBezTo>
                  <a:close/>
                  <a:moveTo>
                    <a:pt x="42" y="34"/>
                  </a:moveTo>
                  <a:cubicBezTo>
                    <a:pt x="29" y="36"/>
                    <a:pt x="21" y="49"/>
                    <a:pt x="23" y="62"/>
                  </a:cubicBezTo>
                  <a:cubicBezTo>
                    <a:pt x="30" y="99"/>
                    <a:pt x="30" y="99"/>
                    <a:pt x="30" y="99"/>
                  </a:cubicBezTo>
                  <a:cubicBezTo>
                    <a:pt x="32" y="112"/>
                    <a:pt x="45" y="121"/>
                    <a:pt x="58" y="118"/>
                  </a:cubicBezTo>
                  <a:cubicBezTo>
                    <a:pt x="114" y="108"/>
                    <a:pt x="114" y="108"/>
                    <a:pt x="114" y="108"/>
                  </a:cubicBezTo>
                  <a:cubicBezTo>
                    <a:pt x="127" y="106"/>
                    <a:pt x="135" y="93"/>
                    <a:pt x="133" y="80"/>
                  </a:cubicBezTo>
                  <a:cubicBezTo>
                    <a:pt x="126" y="43"/>
                    <a:pt x="126" y="43"/>
                    <a:pt x="126" y="43"/>
                  </a:cubicBezTo>
                  <a:cubicBezTo>
                    <a:pt x="124" y="29"/>
                    <a:pt x="111" y="21"/>
                    <a:pt x="98" y="23"/>
                  </a:cubicBezTo>
                  <a:lnTo>
                    <a:pt x="42" y="34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28" name="Freeform 32"/>
            <p:cNvSpPr/>
            <p:nvPr/>
          </p:nvSpPr>
          <p:spPr bwMode="auto">
            <a:xfrm>
              <a:off x="5326" y="661"/>
              <a:ext cx="410" cy="507"/>
            </a:xfrm>
            <a:custGeom>
              <a:avLst/>
              <a:gdLst>
                <a:gd name="T0" fmla="*/ 24 w 173"/>
                <a:gd name="T1" fmla="*/ 32 h 214"/>
                <a:gd name="T2" fmla="*/ 87 w 173"/>
                <a:gd name="T3" fmla="*/ 3 h 214"/>
                <a:gd name="T4" fmla="*/ 150 w 173"/>
                <a:gd name="T5" fmla="*/ 32 h 214"/>
                <a:gd name="T6" fmla="*/ 142 w 173"/>
                <a:gd name="T7" fmla="*/ 124 h 214"/>
                <a:gd name="T8" fmla="*/ 114 w 173"/>
                <a:gd name="T9" fmla="*/ 214 h 214"/>
                <a:gd name="T10" fmla="*/ 87 w 173"/>
                <a:gd name="T11" fmla="*/ 208 h 214"/>
                <a:gd name="T12" fmla="*/ 60 w 173"/>
                <a:gd name="T13" fmla="*/ 214 h 214"/>
                <a:gd name="T14" fmla="*/ 32 w 173"/>
                <a:gd name="T15" fmla="*/ 124 h 214"/>
                <a:gd name="T16" fmla="*/ 24 w 173"/>
                <a:gd name="T17" fmla="*/ 32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3" h="214">
                  <a:moveTo>
                    <a:pt x="24" y="32"/>
                  </a:moveTo>
                  <a:cubicBezTo>
                    <a:pt x="48" y="0"/>
                    <a:pt x="80" y="3"/>
                    <a:pt x="87" y="3"/>
                  </a:cubicBezTo>
                  <a:cubicBezTo>
                    <a:pt x="93" y="3"/>
                    <a:pt x="126" y="0"/>
                    <a:pt x="150" y="32"/>
                  </a:cubicBezTo>
                  <a:cubicBezTo>
                    <a:pt x="163" y="50"/>
                    <a:pt x="173" y="66"/>
                    <a:pt x="142" y="124"/>
                  </a:cubicBezTo>
                  <a:cubicBezTo>
                    <a:pt x="111" y="183"/>
                    <a:pt x="114" y="214"/>
                    <a:pt x="114" y="214"/>
                  </a:cubicBezTo>
                  <a:cubicBezTo>
                    <a:pt x="87" y="208"/>
                    <a:pt x="87" y="208"/>
                    <a:pt x="87" y="208"/>
                  </a:cubicBezTo>
                  <a:cubicBezTo>
                    <a:pt x="60" y="214"/>
                    <a:pt x="60" y="214"/>
                    <a:pt x="60" y="214"/>
                  </a:cubicBezTo>
                  <a:cubicBezTo>
                    <a:pt x="60" y="214"/>
                    <a:pt x="63" y="183"/>
                    <a:pt x="32" y="124"/>
                  </a:cubicBezTo>
                  <a:cubicBezTo>
                    <a:pt x="0" y="66"/>
                    <a:pt x="11" y="50"/>
                    <a:pt x="24" y="32"/>
                  </a:cubicBezTo>
                  <a:close/>
                </a:path>
              </a:pathLst>
            </a:custGeom>
            <a:solidFill>
              <a:srgbClr val="FFCE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29" name="Freeform 33"/>
            <p:cNvSpPr/>
            <p:nvPr/>
          </p:nvSpPr>
          <p:spPr bwMode="auto">
            <a:xfrm>
              <a:off x="5465" y="858"/>
              <a:ext cx="138" cy="301"/>
            </a:xfrm>
            <a:custGeom>
              <a:avLst/>
              <a:gdLst>
                <a:gd name="T0" fmla="*/ 37 w 58"/>
                <a:gd name="T1" fmla="*/ 124 h 127"/>
                <a:gd name="T2" fmla="*/ 40 w 58"/>
                <a:gd name="T3" fmla="*/ 60 h 127"/>
                <a:gd name="T4" fmla="*/ 47 w 58"/>
                <a:gd name="T5" fmla="*/ 35 h 127"/>
                <a:gd name="T6" fmla="*/ 52 w 58"/>
                <a:gd name="T7" fmla="*/ 17 h 127"/>
                <a:gd name="T8" fmla="*/ 50 w 58"/>
                <a:gd name="T9" fmla="*/ 8 h 127"/>
                <a:gd name="T10" fmla="*/ 41 w 58"/>
                <a:gd name="T11" fmla="*/ 8 h 127"/>
                <a:gd name="T12" fmla="*/ 36 w 58"/>
                <a:gd name="T13" fmla="*/ 18 h 127"/>
                <a:gd name="T14" fmla="*/ 38 w 58"/>
                <a:gd name="T15" fmla="*/ 16 h 127"/>
                <a:gd name="T16" fmla="*/ 38 w 58"/>
                <a:gd name="T17" fmla="*/ 13 h 127"/>
                <a:gd name="T18" fmla="*/ 36 w 58"/>
                <a:gd name="T19" fmla="*/ 6 h 127"/>
                <a:gd name="T20" fmla="*/ 26 w 58"/>
                <a:gd name="T21" fmla="*/ 7 h 127"/>
                <a:gd name="T22" fmla="*/ 20 w 58"/>
                <a:gd name="T23" fmla="*/ 16 h 127"/>
                <a:gd name="T24" fmla="*/ 22 w 58"/>
                <a:gd name="T25" fmla="*/ 16 h 127"/>
                <a:gd name="T26" fmla="*/ 22 w 58"/>
                <a:gd name="T27" fmla="*/ 11 h 127"/>
                <a:gd name="T28" fmla="*/ 11 w 58"/>
                <a:gd name="T29" fmla="*/ 8 h 127"/>
                <a:gd name="T30" fmla="*/ 6 w 58"/>
                <a:gd name="T31" fmla="*/ 29 h 127"/>
                <a:gd name="T32" fmla="*/ 13 w 58"/>
                <a:gd name="T33" fmla="*/ 52 h 127"/>
                <a:gd name="T34" fmla="*/ 20 w 58"/>
                <a:gd name="T35" fmla="*/ 123 h 127"/>
                <a:gd name="T36" fmla="*/ 15 w 58"/>
                <a:gd name="T37" fmla="*/ 123 h 127"/>
                <a:gd name="T38" fmla="*/ 11 w 58"/>
                <a:gd name="T39" fmla="*/ 60 h 127"/>
                <a:gd name="T40" fmla="*/ 1 w 58"/>
                <a:gd name="T41" fmla="*/ 23 h 127"/>
                <a:gd name="T42" fmla="*/ 7 w 58"/>
                <a:gd name="T43" fmla="*/ 6 h 127"/>
                <a:gd name="T44" fmla="*/ 24 w 58"/>
                <a:gd name="T45" fmla="*/ 5 h 127"/>
                <a:gd name="T46" fmla="*/ 22 w 58"/>
                <a:gd name="T47" fmla="*/ 21 h 127"/>
                <a:gd name="T48" fmla="*/ 17 w 58"/>
                <a:gd name="T49" fmla="*/ 11 h 127"/>
                <a:gd name="T50" fmla="*/ 32 w 58"/>
                <a:gd name="T51" fmla="*/ 0 h 127"/>
                <a:gd name="T52" fmla="*/ 42 w 58"/>
                <a:gd name="T53" fmla="*/ 14 h 127"/>
                <a:gd name="T54" fmla="*/ 39 w 58"/>
                <a:gd name="T55" fmla="*/ 22 h 127"/>
                <a:gd name="T56" fmla="*/ 32 w 58"/>
                <a:gd name="T57" fmla="*/ 20 h 127"/>
                <a:gd name="T58" fmla="*/ 40 w 58"/>
                <a:gd name="T59" fmla="*/ 3 h 127"/>
                <a:gd name="T60" fmla="*/ 55 w 58"/>
                <a:gd name="T61" fmla="*/ 7 h 127"/>
                <a:gd name="T62" fmla="*/ 55 w 58"/>
                <a:gd name="T63" fmla="*/ 23 h 127"/>
                <a:gd name="T64" fmla="*/ 41 w 58"/>
                <a:gd name="T65" fmla="*/ 71 h 127"/>
                <a:gd name="T66" fmla="*/ 41 w 58"/>
                <a:gd name="T67" fmla="*/ 123 h 127"/>
                <a:gd name="T68" fmla="*/ 37 w 58"/>
                <a:gd name="T69" fmla="*/ 124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8" h="127">
                  <a:moveTo>
                    <a:pt x="37" y="124"/>
                  </a:moveTo>
                  <a:cubicBezTo>
                    <a:pt x="32" y="103"/>
                    <a:pt x="34" y="81"/>
                    <a:pt x="40" y="60"/>
                  </a:cubicBezTo>
                  <a:cubicBezTo>
                    <a:pt x="42" y="51"/>
                    <a:pt x="45" y="43"/>
                    <a:pt x="47" y="35"/>
                  </a:cubicBezTo>
                  <a:cubicBezTo>
                    <a:pt x="49" y="29"/>
                    <a:pt x="52" y="23"/>
                    <a:pt x="52" y="17"/>
                  </a:cubicBezTo>
                  <a:cubicBezTo>
                    <a:pt x="53" y="14"/>
                    <a:pt x="52" y="10"/>
                    <a:pt x="50" y="8"/>
                  </a:cubicBezTo>
                  <a:cubicBezTo>
                    <a:pt x="48" y="5"/>
                    <a:pt x="44" y="6"/>
                    <a:pt x="41" y="8"/>
                  </a:cubicBezTo>
                  <a:cubicBezTo>
                    <a:pt x="38" y="10"/>
                    <a:pt x="36" y="14"/>
                    <a:pt x="36" y="18"/>
                  </a:cubicBezTo>
                  <a:cubicBezTo>
                    <a:pt x="36" y="19"/>
                    <a:pt x="38" y="16"/>
                    <a:pt x="38" y="16"/>
                  </a:cubicBezTo>
                  <a:cubicBezTo>
                    <a:pt x="38" y="15"/>
                    <a:pt x="38" y="14"/>
                    <a:pt x="38" y="13"/>
                  </a:cubicBezTo>
                  <a:cubicBezTo>
                    <a:pt x="38" y="10"/>
                    <a:pt x="38" y="8"/>
                    <a:pt x="36" y="6"/>
                  </a:cubicBezTo>
                  <a:cubicBezTo>
                    <a:pt x="34" y="3"/>
                    <a:pt x="29" y="5"/>
                    <a:pt x="26" y="7"/>
                  </a:cubicBezTo>
                  <a:cubicBezTo>
                    <a:pt x="23" y="9"/>
                    <a:pt x="20" y="12"/>
                    <a:pt x="20" y="16"/>
                  </a:cubicBezTo>
                  <a:cubicBezTo>
                    <a:pt x="20" y="18"/>
                    <a:pt x="21" y="16"/>
                    <a:pt x="22" y="16"/>
                  </a:cubicBezTo>
                  <a:cubicBezTo>
                    <a:pt x="23" y="14"/>
                    <a:pt x="23" y="12"/>
                    <a:pt x="22" y="11"/>
                  </a:cubicBezTo>
                  <a:cubicBezTo>
                    <a:pt x="20" y="5"/>
                    <a:pt x="15" y="5"/>
                    <a:pt x="11" y="8"/>
                  </a:cubicBezTo>
                  <a:cubicBezTo>
                    <a:pt x="4" y="14"/>
                    <a:pt x="4" y="22"/>
                    <a:pt x="6" y="29"/>
                  </a:cubicBezTo>
                  <a:cubicBezTo>
                    <a:pt x="8" y="37"/>
                    <a:pt x="10" y="44"/>
                    <a:pt x="13" y="52"/>
                  </a:cubicBezTo>
                  <a:cubicBezTo>
                    <a:pt x="19" y="75"/>
                    <a:pt x="22" y="98"/>
                    <a:pt x="20" y="123"/>
                  </a:cubicBezTo>
                  <a:cubicBezTo>
                    <a:pt x="19" y="125"/>
                    <a:pt x="15" y="125"/>
                    <a:pt x="15" y="123"/>
                  </a:cubicBezTo>
                  <a:cubicBezTo>
                    <a:pt x="17" y="101"/>
                    <a:pt x="16" y="80"/>
                    <a:pt x="11" y="60"/>
                  </a:cubicBezTo>
                  <a:cubicBezTo>
                    <a:pt x="7" y="48"/>
                    <a:pt x="2" y="36"/>
                    <a:pt x="1" y="23"/>
                  </a:cubicBezTo>
                  <a:cubicBezTo>
                    <a:pt x="0" y="17"/>
                    <a:pt x="3" y="11"/>
                    <a:pt x="7" y="6"/>
                  </a:cubicBezTo>
                  <a:cubicBezTo>
                    <a:pt x="12" y="1"/>
                    <a:pt x="19" y="0"/>
                    <a:pt x="24" y="5"/>
                  </a:cubicBezTo>
                  <a:cubicBezTo>
                    <a:pt x="27" y="10"/>
                    <a:pt x="29" y="18"/>
                    <a:pt x="22" y="21"/>
                  </a:cubicBezTo>
                  <a:cubicBezTo>
                    <a:pt x="16" y="23"/>
                    <a:pt x="15" y="15"/>
                    <a:pt x="17" y="11"/>
                  </a:cubicBezTo>
                  <a:cubicBezTo>
                    <a:pt x="19" y="5"/>
                    <a:pt x="26" y="1"/>
                    <a:pt x="32" y="0"/>
                  </a:cubicBezTo>
                  <a:cubicBezTo>
                    <a:pt x="39" y="0"/>
                    <a:pt x="43" y="7"/>
                    <a:pt x="42" y="14"/>
                  </a:cubicBezTo>
                  <a:cubicBezTo>
                    <a:pt x="42" y="16"/>
                    <a:pt x="41" y="20"/>
                    <a:pt x="39" y="22"/>
                  </a:cubicBezTo>
                  <a:cubicBezTo>
                    <a:pt x="36" y="23"/>
                    <a:pt x="33" y="23"/>
                    <a:pt x="32" y="20"/>
                  </a:cubicBezTo>
                  <a:cubicBezTo>
                    <a:pt x="30" y="13"/>
                    <a:pt x="35" y="7"/>
                    <a:pt x="40" y="3"/>
                  </a:cubicBezTo>
                  <a:cubicBezTo>
                    <a:pt x="46" y="0"/>
                    <a:pt x="52" y="2"/>
                    <a:pt x="55" y="7"/>
                  </a:cubicBezTo>
                  <a:cubicBezTo>
                    <a:pt x="58" y="12"/>
                    <a:pt x="57" y="18"/>
                    <a:pt x="55" y="23"/>
                  </a:cubicBezTo>
                  <a:cubicBezTo>
                    <a:pt x="51" y="40"/>
                    <a:pt x="45" y="55"/>
                    <a:pt x="41" y="71"/>
                  </a:cubicBezTo>
                  <a:cubicBezTo>
                    <a:pt x="38" y="88"/>
                    <a:pt x="37" y="106"/>
                    <a:pt x="41" y="123"/>
                  </a:cubicBezTo>
                  <a:cubicBezTo>
                    <a:pt x="42" y="126"/>
                    <a:pt x="38" y="127"/>
                    <a:pt x="37" y="1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30" name="Freeform 34"/>
            <p:cNvSpPr/>
            <p:nvPr/>
          </p:nvSpPr>
          <p:spPr bwMode="auto">
            <a:xfrm>
              <a:off x="5364" y="702"/>
              <a:ext cx="125" cy="156"/>
            </a:xfrm>
            <a:custGeom>
              <a:avLst/>
              <a:gdLst>
                <a:gd name="T0" fmla="*/ 15 w 53"/>
                <a:gd name="T1" fmla="*/ 22 h 66"/>
                <a:gd name="T2" fmla="*/ 11 w 53"/>
                <a:gd name="T3" fmla="*/ 65 h 66"/>
                <a:gd name="T4" fmla="*/ 23 w 53"/>
                <a:gd name="T5" fmla="*/ 28 h 66"/>
                <a:gd name="T6" fmla="*/ 52 w 53"/>
                <a:gd name="T7" fmla="*/ 3 h 66"/>
                <a:gd name="T8" fmla="*/ 15 w 53"/>
                <a:gd name="T9" fmla="*/ 22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66">
                  <a:moveTo>
                    <a:pt x="15" y="22"/>
                  </a:moveTo>
                  <a:cubicBezTo>
                    <a:pt x="0" y="44"/>
                    <a:pt x="8" y="66"/>
                    <a:pt x="11" y="65"/>
                  </a:cubicBezTo>
                  <a:cubicBezTo>
                    <a:pt x="14" y="64"/>
                    <a:pt x="12" y="45"/>
                    <a:pt x="23" y="28"/>
                  </a:cubicBezTo>
                  <a:cubicBezTo>
                    <a:pt x="34" y="11"/>
                    <a:pt x="53" y="6"/>
                    <a:pt x="52" y="3"/>
                  </a:cubicBezTo>
                  <a:cubicBezTo>
                    <a:pt x="53" y="0"/>
                    <a:pt x="29" y="1"/>
                    <a:pt x="15" y="2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31" name="Freeform 35"/>
            <p:cNvSpPr/>
            <p:nvPr/>
          </p:nvSpPr>
          <p:spPr bwMode="auto">
            <a:xfrm>
              <a:off x="5387" y="865"/>
              <a:ext cx="17" cy="33"/>
            </a:xfrm>
            <a:custGeom>
              <a:avLst/>
              <a:gdLst>
                <a:gd name="T0" fmla="*/ 1 w 7"/>
                <a:gd name="T1" fmla="*/ 8 h 14"/>
                <a:gd name="T2" fmla="*/ 5 w 7"/>
                <a:gd name="T3" fmla="*/ 13 h 14"/>
                <a:gd name="T4" fmla="*/ 6 w 7"/>
                <a:gd name="T5" fmla="*/ 6 h 14"/>
                <a:gd name="T6" fmla="*/ 2 w 7"/>
                <a:gd name="T7" fmla="*/ 1 h 14"/>
                <a:gd name="T8" fmla="*/ 1 w 7"/>
                <a:gd name="T9" fmla="*/ 8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4">
                  <a:moveTo>
                    <a:pt x="1" y="8"/>
                  </a:moveTo>
                  <a:cubicBezTo>
                    <a:pt x="2" y="11"/>
                    <a:pt x="3" y="14"/>
                    <a:pt x="5" y="13"/>
                  </a:cubicBezTo>
                  <a:cubicBezTo>
                    <a:pt x="6" y="13"/>
                    <a:pt x="7" y="10"/>
                    <a:pt x="6" y="6"/>
                  </a:cubicBezTo>
                  <a:cubicBezTo>
                    <a:pt x="5" y="3"/>
                    <a:pt x="3" y="0"/>
                    <a:pt x="2" y="1"/>
                  </a:cubicBezTo>
                  <a:cubicBezTo>
                    <a:pt x="0" y="1"/>
                    <a:pt x="0" y="4"/>
                    <a:pt x="1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32" name="Freeform 36"/>
            <p:cNvSpPr/>
            <p:nvPr/>
          </p:nvSpPr>
          <p:spPr bwMode="auto">
            <a:xfrm>
              <a:off x="5423" y="1140"/>
              <a:ext cx="218" cy="54"/>
            </a:xfrm>
            <a:custGeom>
              <a:avLst/>
              <a:gdLst>
                <a:gd name="T0" fmla="*/ 0 w 92"/>
                <a:gd name="T1" fmla="*/ 12 h 23"/>
                <a:gd name="T2" fmla="*/ 11 w 92"/>
                <a:gd name="T3" fmla="*/ 23 h 23"/>
                <a:gd name="T4" fmla="*/ 81 w 92"/>
                <a:gd name="T5" fmla="*/ 23 h 23"/>
                <a:gd name="T6" fmla="*/ 92 w 92"/>
                <a:gd name="T7" fmla="*/ 12 h 23"/>
                <a:gd name="T8" fmla="*/ 92 w 92"/>
                <a:gd name="T9" fmla="*/ 12 h 23"/>
                <a:gd name="T10" fmla="*/ 81 w 92"/>
                <a:gd name="T11" fmla="*/ 0 h 23"/>
                <a:gd name="T12" fmla="*/ 11 w 92"/>
                <a:gd name="T13" fmla="*/ 0 h 23"/>
                <a:gd name="T14" fmla="*/ 0 w 92"/>
                <a:gd name="T15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23">
                  <a:moveTo>
                    <a:pt x="0" y="12"/>
                  </a:moveTo>
                  <a:cubicBezTo>
                    <a:pt x="0" y="18"/>
                    <a:pt x="5" y="23"/>
                    <a:pt x="11" y="23"/>
                  </a:cubicBezTo>
                  <a:cubicBezTo>
                    <a:pt x="81" y="23"/>
                    <a:pt x="81" y="23"/>
                    <a:pt x="81" y="23"/>
                  </a:cubicBezTo>
                  <a:cubicBezTo>
                    <a:pt x="87" y="23"/>
                    <a:pt x="92" y="18"/>
                    <a:pt x="92" y="12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6"/>
                    <a:pt x="87" y="0"/>
                    <a:pt x="8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6"/>
                    <a:pt x="0" y="12"/>
                  </a:cubicBezTo>
                  <a:close/>
                </a:path>
              </a:pathLst>
            </a:custGeom>
            <a:solidFill>
              <a:srgbClr val="706F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33" name="Freeform 37"/>
            <p:cNvSpPr/>
            <p:nvPr/>
          </p:nvSpPr>
          <p:spPr bwMode="auto">
            <a:xfrm>
              <a:off x="5437" y="1194"/>
              <a:ext cx="190" cy="54"/>
            </a:xfrm>
            <a:custGeom>
              <a:avLst/>
              <a:gdLst>
                <a:gd name="T0" fmla="*/ 0 w 80"/>
                <a:gd name="T1" fmla="*/ 12 h 23"/>
                <a:gd name="T2" fmla="*/ 11 w 80"/>
                <a:gd name="T3" fmla="*/ 23 h 23"/>
                <a:gd name="T4" fmla="*/ 69 w 80"/>
                <a:gd name="T5" fmla="*/ 23 h 23"/>
                <a:gd name="T6" fmla="*/ 80 w 80"/>
                <a:gd name="T7" fmla="*/ 12 h 23"/>
                <a:gd name="T8" fmla="*/ 80 w 80"/>
                <a:gd name="T9" fmla="*/ 12 h 23"/>
                <a:gd name="T10" fmla="*/ 69 w 80"/>
                <a:gd name="T11" fmla="*/ 0 h 23"/>
                <a:gd name="T12" fmla="*/ 11 w 80"/>
                <a:gd name="T13" fmla="*/ 0 h 23"/>
                <a:gd name="T14" fmla="*/ 0 w 80"/>
                <a:gd name="T15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" h="23">
                  <a:moveTo>
                    <a:pt x="0" y="12"/>
                  </a:moveTo>
                  <a:cubicBezTo>
                    <a:pt x="0" y="18"/>
                    <a:pt x="5" y="23"/>
                    <a:pt x="11" y="23"/>
                  </a:cubicBezTo>
                  <a:cubicBezTo>
                    <a:pt x="69" y="23"/>
                    <a:pt x="69" y="23"/>
                    <a:pt x="69" y="23"/>
                  </a:cubicBezTo>
                  <a:cubicBezTo>
                    <a:pt x="75" y="23"/>
                    <a:pt x="80" y="18"/>
                    <a:pt x="80" y="12"/>
                  </a:cubicBezTo>
                  <a:cubicBezTo>
                    <a:pt x="80" y="12"/>
                    <a:pt x="80" y="12"/>
                    <a:pt x="80" y="12"/>
                  </a:cubicBezTo>
                  <a:cubicBezTo>
                    <a:pt x="80" y="6"/>
                    <a:pt x="75" y="0"/>
                    <a:pt x="69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6"/>
                    <a:pt x="0" y="12"/>
                  </a:cubicBezTo>
                  <a:close/>
                </a:path>
              </a:pathLst>
            </a:custGeom>
            <a:solidFill>
              <a:srgbClr val="706F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34" name="Freeform 38"/>
            <p:cNvSpPr/>
            <p:nvPr/>
          </p:nvSpPr>
          <p:spPr bwMode="auto">
            <a:xfrm>
              <a:off x="5451" y="1248"/>
              <a:ext cx="161" cy="55"/>
            </a:xfrm>
            <a:custGeom>
              <a:avLst/>
              <a:gdLst>
                <a:gd name="T0" fmla="*/ 0 w 68"/>
                <a:gd name="T1" fmla="*/ 12 h 23"/>
                <a:gd name="T2" fmla="*/ 11 w 68"/>
                <a:gd name="T3" fmla="*/ 23 h 23"/>
                <a:gd name="T4" fmla="*/ 57 w 68"/>
                <a:gd name="T5" fmla="*/ 23 h 23"/>
                <a:gd name="T6" fmla="*/ 68 w 68"/>
                <a:gd name="T7" fmla="*/ 12 h 23"/>
                <a:gd name="T8" fmla="*/ 68 w 68"/>
                <a:gd name="T9" fmla="*/ 12 h 23"/>
                <a:gd name="T10" fmla="*/ 57 w 68"/>
                <a:gd name="T11" fmla="*/ 0 h 23"/>
                <a:gd name="T12" fmla="*/ 11 w 68"/>
                <a:gd name="T13" fmla="*/ 0 h 23"/>
                <a:gd name="T14" fmla="*/ 0 w 68"/>
                <a:gd name="T15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8" h="23">
                  <a:moveTo>
                    <a:pt x="0" y="12"/>
                  </a:moveTo>
                  <a:cubicBezTo>
                    <a:pt x="0" y="18"/>
                    <a:pt x="5" y="23"/>
                    <a:pt x="11" y="23"/>
                  </a:cubicBezTo>
                  <a:cubicBezTo>
                    <a:pt x="57" y="23"/>
                    <a:pt x="57" y="23"/>
                    <a:pt x="57" y="23"/>
                  </a:cubicBezTo>
                  <a:cubicBezTo>
                    <a:pt x="63" y="23"/>
                    <a:pt x="68" y="18"/>
                    <a:pt x="68" y="12"/>
                  </a:cubicBezTo>
                  <a:cubicBezTo>
                    <a:pt x="68" y="12"/>
                    <a:pt x="68" y="12"/>
                    <a:pt x="68" y="12"/>
                  </a:cubicBezTo>
                  <a:cubicBezTo>
                    <a:pt x="68" y="6"/>
                    <a:pt x="63" y="0"/>
                    <a:pt x="57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6"/>
                    <a:pt x="0" y="12"/>
                  </a:cubicBezTo>
                  <a:close/>
                </a:path>
              </a:pathLst>
            </a:custGeom>
            <a:solidFill>
              <a:srgbClr val="706F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35" name="Freeform 39"/>
            <p:cNvSpPr/>
            <p:nvPr/>
          </p:nvSpPr>
          <p:spPr bwMode="auto">
            <a:xfrm>
              <a:off x="5477" y="1303"/>
              <a:ext cx="109" cy="57"/>
            </a:xfrm>
            <a:custGeom>
              <a:avLst/>
              <a:gdLst>
                <a:gd name="T0" fmla="*/ 46 w 46"/>
                <a:gd name="T1" fmla="*/ 0 h 24"/>
                <a:gd name="T2" fmla="*/ 46 w 46"/>
                <a:gd name="T3" fmla="*/ 0 h 24"/>
                <a:gd name="T4" fmla="*/ 23 w 46"/>
                <a:gd name="T5" fmla="*/ 24 h 24"/>
                <a:gd name="T6" fmla="*/ 0 w 46"/>
                <a:gd name="T7" fmla="*/ 0 h 24"/>
                <a:gd name="T8" fmla="*/ 0 w 46"/>
                <a:gd name="T9" fmla="*/ 0 h 24"/>
                <a:gd name="T10" fmla="*/ 46 w 46"/>
                <a:gd name="T11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" h="24">
                  <a:moveTo>
                    <a:pt x="46" y="0"/>
                  </a:moveTo>
                  <a:cubicBezTo>
                    <a:pt x="46" y="0"/>
                    <a:pt x="46" y="0"/>
                    <a:pt x="46" y="0"/>
                  </a:cubicBezTo>
                  <a:cubicBezTo>
                    <a:pt x="46" y="13"/>
                    <a:pt x="36" y="24"/>
                    <a:pt x="23" y="24"/>
                  </a:cubicBezTo>
                  <a:cubicBezTo>
                    <a:pt x="10" y="24"/>
                    <a:pt x="0" y="13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46" y="0"/>
                  </a:lnTo>
                  <a:close/>
                </a:path>
              </a:pathLst>
            </a:custGeom>
            <a:solidFill>
              <a:srgbClr val="706F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36" name="Freeform 40"/>
            <p:cNvSpPr/>
            <p:nvPr/>
          </p:nvSpPr>
          <p:spPr bwMode="auto">
            <a:xfrm>
              <a:off x="5428" y="1185"/>
              <a:ext cx="206" cy="9"/>
            </a:xfrm>
            <a:custGeom>
              <a:avLst/>
              <a:gdLst>
                <a:gd name="T0" fmla="*/ 87 w 87"/>
                <a:gd name="T1" fmla="*/ 0 h 4"/>
                <a:gd name="T2" fmla="*/ 79 w 87"/>
                <a:gd name="T3" fmla="*/ 4 h 4"/>
                <a:gd name="T4" fmla="*/ 9 w 87"/>
                <a:gd name="T5" fmla="*/ 4 h 4"/>
                <a:gd name="T6" fmla="*/ 0 w 87"/>
                <a:gd name="T7" fmla="*/ 0 h 4"/>
                <a:gd name="T8" fmla="*/ 87 w 87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4">
                  <a:moveTo>
                    <a:pt x="87" y="0"/>
                  </a:moveTo>
                  <a:cubicBezTo>
                    <a:pt x="85" y="3"/>
                    <a:pt x="82" y="4"/>
                    <a:pt x="7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6" y="4"/>
                    <a:pt x="2" y="3"/>
                    <a:pt x="0" y="0"/>
                  </a:cubicBezTo>
                  <a:lnTo>
                    <a:pt x="87" y="0"/>
                  </a:lnTo>
                  <a:close/>
                </a:path>
              </a:pathLst>
            </a:custGeom>
            <a:solidFill>
              <a:srgbClr val="3C3C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37" name="Freeform 41"/>
            <p:cNvSpPr/>
            <p:nvPr/>
          </p:nvSpPr>
          <p:spPr bwMode="auto">
            <a:xfrm>
              <a:off x="5442" y="1239"/>
              <a:ext cx="177" cy="9"/>
            </a:xfrm>
            <a:custGeom>
              <a:avLst/>
              <a:gdLst>
                <a:gd name="T0" fmla="*/ 75 w 75"/>
                <a:gd name="T1" fmla="*/ 0 h 4"/>
                <a:gd name="T2" fmla="*/ 67 w 75"/>
                <a:gd name="T3" fmla="*/ 4 h 4"/>
                <a:gd name="T4" fmla="*/ 9 w 75"/>
                <a:gd name="T5" fmla="*/ 4 h 4"/>
                <a:gd name="T6" fmla="*/ 0 w 75"/>
                <a:gd name="T7" fmla="*/ 0 h 4"/>
                <a:gd name="T8" fmla="*/ 75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75" y="0"/>
                  </a:moveTo>
                  <a:cubicBezTo>
                    <a:pt x="73" y="3"/>
                    <a:pt x="70" y="4"/>
                    <a:pt x="67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6" y="4"/>
                    <a:pt x="2" y="3"/>
                    <a:pt x="0" y="0"/>
                  </a:cubicBezTo>
                  <a:lnTo>
                    <a:pt x="75" y="0"/>
                  </a:lnTo>
                  <a:close/>
                </a:path>
              </a:pathLst>
            </a:custGeom>
            <a:solidFill>
              <a:srgbClr val="3C3C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38" name="Freeform 42"/>
            <p:cNvSpPr/>
            <p:nvPr/>
          </p:nvSpPr>
          <p:spPr bwMode="auto">
            <a:xfrm>
              <a:off x="5456" y="1293"/>
              <a:ext cx="149" cy="10"/>
            </a:xfrm>
            <a:custGeom>
              <a:avLst/>
              <a:gdLst>
                <a:gd name="T0" fmla="*/ 63 w 63"/>
                <a:gd name="T1" fmla="*/ 0 h 4"/>
                <a:gd name="T2" fmla="*/ 55 w 63"/>
                <a:gd name="T3" fmla="*/ 4 h 4"/>
                <a:gd name="T4" fmla="*/ 9 w 63"/>
                <a:gd name="T5" fmla="*/ 4 h 4"/>
                <a:gd name="T6" fmla="*/ 0 w 63"/>
                <a:gd name="T7" fmla="*/ 0 h 4"/>
                <a:gd name="T8" fmla="*/ 63 w 6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4">
                  <a:moveTo>
                    <a:pt x="63" y="0"/>
                  </a:moveTo>
                  <a:cubicBezTo>
                    <a:pt x="61" y="3"/>
                    <a:pt x="58" y="4"/>
                    <a:pt x="55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6" y="4"/>
                    <a:pt x="3" y="3"/>
                    <a:pt x="0" y="0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3C3C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</p:grpSp>
      <p:sp>
        <p:nvSpPr>
          <p:cNvPr id="39" name="Rectangle 9"/>
          <p:cNvSpPr>
            <a:spLocks noChangeArrowheads="1"/>
          </p:cNvSpPr>
          <p:nvPr/>
        </p:nvSpPr>
        <p:spPr bwMode="auto">
          <a:xfrm>
            <a:off x="2808794" y="2693195"/>
            <a:ext cx="1038746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0" i="0" u="none" strike="noStrike" kern="1200" cap="none" spc="0" normalizeH="0" baseline="0" noProof="0" dirty="0">
                <a:ln>
                  <a:noFill/>
                </a:ln>
                <a:solidFill>
                  <a:srgbClr val="12303F"/>
                </a:solidFill>
                <a:effectLst/>
                <a:uLnTx/>
                <a:uFillTx/>
                <a:latin typeface="Bebas" pitchFamily="2" charset="0"/>
                <a:cs typeface="+mn-cs"/>
              </a:rPr>
              <a:t>03</a:t>
            </a:r>
            <a:endParaRPr kumimoji="0" lang="zh-CN" altLang="zh-CN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40" name="Rectangle 10"/>
          <p:cNvSpPr>
            <a:spLocks noChangeArrowheads="1"/>
          </p:cNvSpPr>
          <p:nvPr/>
        </p:nvSpPr>
        <p:spPr bwMode="auto">
          <a:xfrm>
            <a:off x="2433913" y="3870890"/>
            <a:ext cx="2797175" cy="66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3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ebas" pitchFamily="2" charset="0"/>
                <a:cs typeface="+mn-cs"/>
              </a:rPr>
              <a:t>實習內容</a:t>
            </a:r>
          </a:p>
        </p:txBody>
      </p:sp>
    </p:spTree>
    <p:extLst>
      <p:ext uri="{BB962C8B-B14F-4D97-AF65-F5344CB8AC3E}">
        <p14:creationId xmlns:p14="http://schemas.microsoft.com/office/powerpoint/2010/main" val="6639499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5F5C6303-ACFA-600F-7B73-F4DEAA5FF4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60" t="12358" r="7000" b="22222"/>
          <a:stretch/>
        </p:blipFill>
        <p:spPr>
          <a:xfrm>
            <a:off x="806901" y="1754724"/>
            <a:ext cx="10611908" cy="4486532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A3399E4A-598D-C4AD-6CF7-121031D05E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358" r="1417" b="8993"/>
          <a:stretch/>
        </p:blipFill>
        <p:spPr>
          <a:xfrm>
            <a:off x="101600" y="1253613"/>
            <a:ext cx="12019280" cy="5393788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007C9C32-EB65-86AE-D634-A9BAB051B3D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537" t="12358" r="4537" b="11260"/>
          <a:stretch/>
        </p:blipFill>
        <p:spPr>
          <a:xfrm>
            <a:off x="569997" y="1253613"/>
            <a:ext cx="11085716" cy="5238372"/>
          </a:xfrm>
          <a:prstGeom prst="rect">
            <a:avLst/>
          </a:prstGeom>
        </p:spPr>
      </p:pic>
      <p:sp>
        <p:nvSpPr>
          <p:cNvPr id="29" name="标题 4">
            <a:extLst>
              <a:ext uri="{FF2B5EF4-FFF2-40B4-BE49-F238E27FC236}">
                <a16:creationId xmlns:a16="http://schemas.microsoft.com/office/drawing/2014/main" id="{B78EA2F4-F6E4-4356-84A0-D41756E0FA61}"/>
              </a:ext>
            </a:extLst>
          </p:cNvPr>
          <p:cNvSpPr txBox="1"/>
          <p:nvPr/>
        </p:nvSpPr>
        <p:spPr>
          <a:xfrm>
            <a:off x="553142" y="441325"/>
            <a:ext cx="11567738" cy="406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defTabSz="914400">
              <a:spcBef>
                <a:spcPct val="0"/>
              </a:spcBef>
              <a:buNone/>
              <a:defRPr sz="2800" b="1">
                <a:solidFill>
                  <a:srgbClr val="2C36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lvl="0"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|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  </a:t>
            </a:r>
            <a:r>
              <a:rPr lang="zh-TW" altLang="en-US" b="0" dirty="0">
                <a:solidFill>
                  <a:prstClr val="white"/>
                </a:solidFill>
              </a:rPr>
              <a:t>實習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內容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  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|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  值機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—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接聽客服</a:t>
            </a:r>
            <a:r>
              <a:rPr lang="zh-TW" altLang="en-US" b="0" dirty="0">
                <a:solidFill>
                  <a:prstClr val="white"/>
                </a:solidFill>
              </a:rPr>
              <a:t>電話、存證擷取、稅費監看、電話催款</a:t>
            </a:r>
            <a:endParaRPr kumimoji="0" lang="zh-TW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14712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Rectangle 6"/>
          <p:cNvSpPr>
            <a:spLocks noChangeArrowheads="1"/>
          </p:cNvSpPr>
          <p:nvPr/>
        </p:nvSpPr>
        <p:spPr bwMode="auto">
          <a:xfrm>
            <a:off x="0" y="5333821"/>
            <a:ext cx="12201825" cy="152417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badi MT"/>
              <a:cs typeface="+mn-cs"/>
            </a:endParaRPr>
          </a:p>
        </p:txBody>
      </p:sp>
      <p:grpSp>
        <p:nvGrpSpPr>
          <p:cNvPr id="159" name="组合 158"/>
          <p:cNvGrpSpPr/>
          <p:nvPr/>
        </p:nvGrpSpPr>
        <p:grpSpPr>
          <a:xfrm>
            <a:off x="2331805" y="246457"/>
            <a:ext cx="1774210" cy="1774210"/>
            <a:chOff x="2799165" y="327737"/>
            <a:chExt cx="1774210" cy="1774210"/>
          </a:xfrm>
        </p:grpSpPr>
        <p:sp>
          <p:nvSpPr>
            <p:cNvPr id="153" name="椭圆 152"/>
            <p:cNvSpPr/>
            <p:nvPr/>
          </p:nvSpPr>
          <p:spPr>
            <a:xfrm>
              <a:off x="2799165" y="327737"/>
              <a:ext cx="1774210" cy="177421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grpSp>
          <p:nvGrpSpPr>
            <p:cNvPr id="31" name="组合 30"/>
            <p:cNvGrpSpPr/>
            <p:nvPr/>
          </p:nvGrpSpPr>
          <p:grpSpPr>
            <a:xfrm>
              <a:off x="3322471" y="1724112"/>
              <a:ext cx="613583" cy="120525"/>
              <a:chOff x="2531763" y="2256923"/>
              <a:chExt cx="613583" cy="120525"/>
            </a:xfrm>
          </p:grpSpPr>
          <p:sp>
            <p:nvSpPr>
              <p:cNvPr id="32" name="Oval 34"/>
              <p:cNvSpPr>
                <a:spLocks noChangeArrowheads="1"/>
              </p:cNvSpPr>
              <p:nvPr/>
            </p:nvSpPr>
            <p:spPr bwMode="auto">
              <a:xfrm>
                <a:off x="2531763" y="2256923"/>
                <a:ext cx="116416" cy="120525"/>
              </a:xfrm>
              <a:prstGeom prst="ellipse">
                <a:avLst/>
              </a:prstGeom>
              <a:solidFill>
                <a:srgbClr val="8484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37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badi MT"/>
                  <a:cs typeface="+mn-cs"/>
                </a:endParaRPr>
              </a:p>
            </p:txBody>
          </p:sp>
          <p:sp>
            <p:nvSpPr>
              <p:cNvPr id="33" name="Oval 35"/>
              <p:cNvSpPr>
                <a:spLocks noChangeArrowheads="1"/>
              </p:cNvSpPr>
              <p:nvPr/>
            </p:nvSpPr>
            <p:spPr bwMode="auto">
              <a:xfrm>
                <a:off x="2787879" y="2256923"/>
                <a:ext cx="117786" cy="120525"/>
              </a:xfrm>
              <a:prstGeom prst="ellipse">
                <a:avLst/>
              </a:prstGeom>
              <a:solidFill>
                <a:srgbClr val="8484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37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badi MT"/>
                  <a:cs typeface="+mn-cs"/>
                </a:endParaRPr>
              </a:p>
            </p:txBody>
          </p:sp>
          <p:sp>
            <p:nvSpPr>
              <p:cNvPr id="34" name="Oval 36"/>
              <p:cNvSpPr>
                <a:spLocks noChangeArrowheads="1"/>
              </p:cNvSpPr>
              <p:nvPr/>
            </p:nvSpPr>
            <p:spPr bwMode="auto">
              <a:xfrm>
                <a:off x="3026190" y="2256923"/>
                <a:ext cx="119156" cy="120525"/>
              </a:xfrm>
              <a:prstGeom prst="ellipse">
                <a:avLst/>
              </a:prstGeom>
              <a:solidFill>
                <a:srgbClr val="8484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37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badi MT"/>
                  <a:cs typeface="+mn-cs"/>
                </a:endParaRPr>
              </a:p>
            </p:txBody>
          </p:sp>
        </p:grpSp>
        <p:sp>
          <p:nvSpPr>
            <p:cNvPr id="46" name="标题 4"/>
            <p:cNvSpPr txBox="1"/>
            <p:nvPr/>
          </p:nvSpPr>
          <p:spPr>
            <a:xfrm>
              <a:off x="2895373" y="983487"/>
              <a:ext cx="1608306" cy="40614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zh-CN"/>
              </a:defPPr>
              <a:lvl1pPr defTabSz="914400">
                <a:spcBef>
                  <a:spcPct val="0"/>
                </a:spcBef>
                <a:buNone/>
                <a:defRPr sz="2800" b="1">
                  <a:solidFill>
                    <a:srgbClr val="2C3637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2400" b="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專案支援</a:t>
              </a:r>
              <a:endPara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</p:grpSp>
      <p:grpSp>
        <p:nvGrpSpPr>
          <p:cNvPr id="118" name="组合 117"/>
          <p:cNvGrpSpPr/>
          <p:nvPr/>
        </p:nvGrpSpPr>
        <p:grpSpPr>
          <a:xfrm flipH="1">
            <a:off x="768123" y="1563494"/>
            <a:ext cx="2276475" cy="4608513"/>
            <a:chOff x="6577013" y="1066800"/>
            <a:chExt cx="2276475" cy="4608513"/>
          </a:xfrm>
        </p:grpSpPr>
        <p:sp>
          <p:nvSpPr>
            <p:cNvPr id="120" name="Freeform 59"/>
            <p:cNvSpPr/>
            <p:nvPr/>
          </p:nvSpPr>
          <p:spPr bwMode="auto">
            <a:xfrm>
              <a:off x="7778750" y="3754438"/>
              <a:ext cx="838200" cy="1728788"/>
            </a:xfrm>
            <a:custGeom>
              <a:avLst/>
              <a:gdLst>
                <a:gd name="T0" fmla="*/ 348 w 528"/>
                <a:gd name="T1" fmla="*/ 0 h 1089"/>
                <a:gd name="T2" fmla="*/ 178 w 528"/>
                <a:gd name="T3" fmla="*/ 0 h 1089"/>
                <a:gd name="T4" fmla="*/ 0 w 528"/>
                <a:gd name="T5" fmla="*/ 0 h 1089"/>
                <a:gd name="T6" fmla="*/ 0 w 528"/>
                <a:gd name="T7" fmla="*/ 158 h 1089"/>
                <a:gd name="T8" fmla="*/ 0 w 528"/>
                <a:gd name="T9" fmla="*/ 1089 h 1089"/>
                <a:gd name="T10" fmla="*/ 178 w 528"/>
                <a:gd name="T11" fmla="*/ 1089 h 1089"/>
                <a:gd name="T12" fmla="*/ 178 w 528"/>
                <a:gd name="T13" fmla="*/ 158 h 1089"/>
                <a:gd name="T14" fmla="*/ 348 w 528"/>
                <a:gd name="T15" fmla="*/ 158 h 1089"/>
                <a:gd name="T16" fmla="*/ 348 w 528"/>
                <a:gd name="T17" fmla="*/ 1089 h 1089"/>
                <a:gd name="T18" fmla="*/ 528 w 528"/>
                <a:gd name="T19" fmla="*/ 1089 h 1089"/>
                <a:gd name="T20" fmla="*/ 528 w 528"/>
                <a:gd name="T21" fmla="*/ 158 h 1089"/>
                <a:gd name="T22" fmla="*/ 528 w 528"/>
                <a:gd name="T23" fmla="*/ 0 h 1089"/>
                <a:gd name="T24" fmla="*/ 348 w 528"/>
                <a:gd name="T25" fmla="*/ 0 h 10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28" h="1089">
                  <a:moveTo>
                    <a:pt x="348" y="0"/>
                  </a:moveTo>
                  <a:lnTo>
                    <a:pt x="178" y="0"/>
                  </a:lnTo>
                  <a:lnTo>
                    <a:pt x="0" y="0"/>
                  </a:lnTo>
                  <a:lnTo>
                    <a:pt x="0" y="158"/>
                  </a:lnTo>
                  <a:lnTo>
                    <a:pt x="0" y="1089"/>
                  </a:lnTo>
                  <a:lnTo>
                    <a:pt x="178" y="1089"/>
                  </a:lnTo>
                  <a:lnTo>
                    <a:pt x="178" y="158"/>
                  </a:lnTo>
                  <a:lnTo>
                    <a:pt x="348" y="158"/>
                  </a:lnTo>
                  <a:lnTo>
                    <a:pt x="348" y="1089"/>
                  </a:lnTo>
                  <a:lnTo>
                    <a:pt x="528" y="1089"/>
                  </a:lnTo>
                  <a:lnTo>
                    <a:pt x="528" y="158"/>
                  </a:lnTo>
                  <a:lnTo>
                    <a:pt x="528" y="0"/>
                  </a:lnTo>
                  <a:lnTo>
                    <a:pt x="348" y="0"/>
                  </a:lnTo>
                  <a:close/>
                </a:path>
              </a:pathLst>
            </a:custGeom>
            <a:solidFill>
              <a:srgbClr val="2282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21" name="Freeform 60"/>
            <p:cNvSpPr/>
            <p:nvPr/>
          </p:nvSpPr>
          <p:spPr bwMode="auto">
            <a:xfrm>
              <a:off x="7550150" y="5483225"/>
              <a:ext cx="511175" cy="192088"/>
            </a:xfrm>
            <a:custGeom>
              <a:avLst/>
              <a:gdLst>
                <a:gd name="T0" fmla="*/ 136 w 136"/>
                <a:gd name="T1" fmla="*/ 0 h 51"/>
                <a:gd name="T2" fmla="*/ 61 w 136"/>
                <a:gd name="T3" fmla="*/ 0 h 51"/>
                <a:gd name="T4" fmla="*/ 17 w 136"/>
                <a:gd name="T5" fmla="*/ 51 h 51"/>
                <a:gd name="T6" fmla="*/ 136 w 136"/>
                <a:gd name="T7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" h="51">
                  <a:moveTo>
                    <a:pt x="136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0"/>
                    <a:pt x="0" y="36"/>
                    <a:pt x="17" y="51"/>
                  </a:cubicBezTo>
                  <a:cubicBezTo>
                    <a:pt x="136" y="51"/>
                    <a:pt x="136" y="51"/>
                    <a:pt x="136" y="51"/>
                  </a:cubicBezTo>
                </a:path>
              </a:pathLst>
            </a:custGeom>
            <a:solidFill>
              <a:srgbClr val="1763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22" name="Freeform 61"/>
            <p:cNvSpPr/>
            <p:nvPr/>
          </p:nvSpPr>
          <p:spPr bwMode="auto">
            <a:xfrm>
              <a:off x="8331200" y="5483225"/>
              <a:ext cx="514350" cy="192088"/>
            </a:xfrm>
            <a:custGeom>
              <a:avLst/>
              <a:gdLst>
                <a:gd name="T0" fmla="*/ 0 w 137"/>
                <a:gd name="T1" fmla="*/ 0 h 51"/>
                <a:gd name="T2" fmla="*/ 76 w 137"/>
                <a:gd name="T3" fmla="*/ 0 h 51"/>
                <a:gd name="T4" fmla="*/ 120 w 137"/>
                <a:gd name="T5" fmla="*/ 51 h 51"/>
                <a:gd name="T6" fmla="*/ 0 w 137"/>
                <a:gd name="T7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7" h="51">
                  <a:moveTo>
                    <a:pt x="0" y="0"/>
                  </a:move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137" y="36"/>
                    <a:pt x="120" y="51"/>
                  </a:cubicBezTo>
                  <a:cubicBezTo>
                    <a:pt x="0" y="51"/>
                    <a:pt x="0" y="51"/>
                    <a:pt x="0" y="51"/>
                  </a:cubicBezTo>
                </a:path>
              </a:pathLst>
            </a:custGeom>
            <a:solidFill>
              <a:srgbClr val="1763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23" name="Freeform 62"/>
            <p:cNvSpPr/>
            <p:nvPr/>
          </p:nvSpPr>
          <p:spPr bwMode="auto">
            <a:xfrm>
              <a:off x="6892925" y="2243138"/>
              <a:ext cx="1116013" cy="560388"/>
            </a:xfrm>
            <a:custGeom>
              <a:avLst/>
              <a:gdLst>
                <a:gd name="T0" fmla="*/ 297 w 297"/>
                <a:gd name="T1" fmla="*/ 52 h 149"/>
                <a:gd name="T2" fmla="*/ 187 w 297"/>
                <a:gd name="T3" fmla="*/ 83 h 149"/>
                <a:gd name="T4" fmla="*/ 28 w 297"/>
                <a:gd name="T5" fmla="*/ 0 h 149"/>
                <a:gd name="T6" fmla="*/ 0 w 297"/>
                <a:gd name="T7" fmla="*/ 23 h 149"/>
                <a:gd name="T8" fmla="*/ 279 w 297"/>
                <a:gd name="T9" fmla="*/ 10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7" h="149">
                  <a:moveTo>
                    <a:pt x="297" y="52"/>
                  </a:moveTo>
                  <a:cubicBezTo>
                    <a:pt x="275" y="61"/>
                    <a:pt x="213" y="82"/>
                    <a:pt x="187" y="83"/>
                  </a:cubicBezTo>
                  <a:cubicBezTo>
                    <a:pt x="101" y="84"/>
                    <a:pt x="85" y="70"/>
                    <a:pt x="28" y="0"/>
                  </a:cubicBezTo>
                  <a:cubicBezTo>
                    <a:pt x="22" y="4"/>
                    <a:pt x="3" y="20"/>
                    <a:pt x="0" y="23"/>
                  </a:cubicBezTo>
                  <a:cubicBezTo>
                    <a:pt x="60" y="149"/>
                    <a:pt x="171" y="129"/>
                    <a:pt x="279" y="109"/>
                  </a:cubicBezTo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24" name="Freeform 63"/>
            <p:cNvSpPr/>
            <p:nvPr/>
          </p:nvSpPr>
          <p:spPr bwMode="auto">
            <a:xfrm>
              <a:off x="6704013" y="1938338"/>
              <a:ext cx="161925" cy="188913"/>
            </a:xfrm>
            <a:custGeom>
              <a:avLst/>
              <a:gdLst>
                <a:gd name="T0" fmla="*/ 4 w 43"/>
                <a:gd name="T1" fmla="*/ 2 h 50"/>
                <a:gd name="T2" fmla="*/ 4 w 43"/>
                <a:gd name="T3" fmla="*/ 2 h 50"/>
                <a:gd name="T4" fmla="*/ 2 w 43"/>
                <a:gd name="T5" fmla="*/ 10 h 50"/>
                <a:gd name="T6" fmla="*/ 31 w 43"/>
                <a:gd name="T7" fmla="*/ 47 h 50"/>
                <a:gd name="T8" fmla="*/ 40 w 43"/>
                <a:gd name="T9" fmla="*/ 48 h 50"/>
                <a:gd name="T10" fmla="*/ 41 w 43"/>
                <a:gd name="T11" fmla="*/ 40 h 50"/>
                <a:gd name="T12" fmla="*/ 13 w 43"/>
                <a:gd name="T13" fmla="*/ 3 h 50"/>
                <a:gd name="T14" fmla="*/ 4 w 43"/>
                <a:gd name="T15" fmla="*/ 2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3" h="50"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1" y="4"/>
                    <a:pt x="0" y="7"/>
                    <a:pt x="2" y="10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3" y="49"/>
                    <a:pt x="37" y="50"/>
                    <a:pt x="40" y="48"/>
                  </a:cubicBezTo>
                  <a:cubicBezTo>
                    <a:pt x="43" y="46"/>
                    <a:pt x="43" y="43"/>
                    <a:pt x="41" y="40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1" y="1"/>
                    <a:pt x="7" y="0"/>
                    <a:pt x="4" y="2"/>
                  </a:cubicBezTo>
                  <a:close/>
                </a:path>
              </a:pathLst>
            </a:custGeom>
            <a:solidFill>
              <a:srgbClr val="F4DD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25" name="Freeform 64"/>
            <p:cNvSpPr/>
            <p:nvPr/>
          </p:nvSpPr>
          <p:spPr bwMode="auto">
            <a:xfrm>
              <a:off x="6738938" y="2044700"/>
              <a:ext cx="239713" cy="269875"/>
            </a:xfrm>
            <a:custGeom>
              <a:avLst/>
              <a:gdLst>
                <a:gd name="T0" fmla="*/ 64 w 64"/>
                <a:gd name="T1" fmla="*/ 56 h 72"/>
                <a:gd name="T2" fmla="*/ 43 w 64"/>
                <a:gd name="T3" fmla="*/ 72 h 72"/>
                <a:gd name="T4" fmla="*/ 23 w 64"/>
                <a:gd name="T5" fmla="*/ 57 h 72"/>
                <a:gd name="T6" fmla="*/ 0 w 64"/>
                <a:gd name="T7" fmla="*/ 6 h 72"/>
                <a:gd name="T8" fmla="*/ 19 w 64"/>
                <a:gd name="T9" fmla="*/ 0 h 72"/>
                <a:gd name="T10" fmla="*/ 56 w 64"/>
                <a:gd name="T11" fmla="*/ 25 h 72"/>
                <a:gd name="T12" fmla="*/ 64 w 64"/>
                <a:gd name="T13" fmla="*/ 5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72">
                  <a:moveTo>
                    <a:pt x="64" y="56"/>
                  </a:moveTo>
                  <a:cubicBezTo>
                    <a:pt x="43" y="72"/>
                    <a:pt x="43" y="72"/>
                    <a:pt x="43" y="72"/>
                  </a:cubicBezTo>
                  <a:cubicBezTo>
                    <a:pt x="23" y="57"/>
                    <a:pt x="23" y="57"/>
                    <a:pt x="23" y="57"/>
                  </a:cubicBezTo>
                  <a:cubicBezTo>
                    <a:pt x="13" y="49"/>
                    <a:pt x="4" y="19"/>
                    <a:pt x="0" y="6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56" y="25"/>
                    <a:pt x="56" y="25"/>
                    <a:pt x="56" y="25"/>
                  </a:cubicBezTo>
                  <a:lnTo>
                    <a:pt x="64" y="56"/>
                  </a:lnTo>
                  <a:close/>
                </a:path>
              </a:pathLst>
            </a:custGeom>
            <a:solidFill>
              <a:srgbClr val="EDC8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26" name="Freeform 65"/>
            <p:cNvSpPr/>
            <p:nvPr/>
          </p:nvSpPr>
          <p:spPr bwMode="auto">
            <a:xfrm>
              <a:off x="6577013" y="1401763"/>
              <a:ext cx="379413" cy="1000125"/>
            </a:xfrm>
            <a:custGeom>
              <a:avLst/>
              <a:gdLst>
                <a:gd name="T0" fmla="*/ 9 w 239"/>
                <a:gd name="T1" fmla="*/ 0 h 630"/>
                <a:gd name="T2" fmla="*/ 0 w 239"/>
                <a:gd name="T3" fmla="*/ 2 h 630"/>
                <a:gd name="T4" fmla="*/ 213 w 239"/>
                <a:gd name="T5" fmla="*/ 630 h 630"/>
                <a:gd name="T6" fmla="*/ 239 w 239"/>
                <a:gd name="T7" fmla="*/ 620 h 630"/>
                <a:gd name="T8" fmla="*/ 9 w 239"/>
                <a:gd name="T9" fmla="*/ 0 h 6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9" h="630">
                  <a:moveTo>
                    <a:pt x="9" y="0"/>
                  </a:moveTo>
                  <a:lnTo>
                    <a:pt x="0" y="2"/>
                  </a:lnTo>
                  <a:lnTo>
                    <a:pt x="213" y="630"/>
                  </a:lnTo>
                  <a:lnTo>
                    <a:pt x="239" y="62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27" name="Freeform 66"/>
            <p:cNvSpPr/>
            <p:nvPr/>
          </p:nvSpPr>
          <p:spPr bwMode="auto">
            <a:xfrm>
              <a:off x="6813550" y="1995488"/>
              <a:ext cx="142875" cy="184150"/>
            </a:xfrm>
            <a:custGeom>
              <a:avLst/>
              <a:gdLst>
                <a:gd name="T0" fmla="*/ 35 w 38"/>
                <a:gd name="T1" fmla="*/ 46 h 49"/>
                <a:gd name="T2" fmla="*/ 31 w 38"/>
                <a:gd name="T3" fmla="*/ 49 h 49"/>
                <a:gd name="T4" fmla="*/ 28 w 38"/>
                <a:gd name="T5" fmla="*/ 45 h 49"/>
                <a:gd name="T6" fmla="*/ 3 w 38"/>
                <a:gd name="T7" fmla="*/ 16 h 49"/>
                <a:gd name="T8" fmla="*/ 1 w 38"/>
                <a:gd name="T9" fmla="*/ 7 h 49"/>
                <a:gd name="T10" fmla="*/ 7 w 38"/>
                <a:gd name="T11" fmla="*/ 2 h 49"/>
                <a:gd name="T12" fmla="*/ 35 w 38"/>
                <a:gd name="T13" fmla="*/ 35 h 49"/>
                <a:gd name="T14" fmla="*/ 35 w 38"/>
                <a:gd name="T15" fmla="*/ 4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9">
                  <a:moveTo>
                    <a:pt x="35" y="46"/>
                  </a:moveTo>
                  <a:cubicBezTo>
                    <a:pt x="31" y="49"/>
                    <a:pt x="31" y="49"/>
                    <a:pt x="31" y="49"/>
                  </a:cubicBezTo>
                  <a:cubicBezTo>
                    <a:pt x="28" y="45"/>
                    <a:pt x="28" y="45"/>
                    <a:pt x="28" y="45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0" y="13"/>
                    <a:pt x="0" y="10"/>
                    <a:pt x="1" y="7"/>
                  </a:cubicBezTo>
                  <a:cubicBezTo>
                    <a:pt x="2" y="4"/>
                    <a:pt x="6" y="0"/>
                    <a:pt x="7" y="2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8" y="38"/>
                    <a:pt x="37" y="43"/>
                    <a:pt x="35" y="46"/>
                  </a:cubicBezTo>
                  <a:close/>
                </a:path>
              </a:pathLst>
            </a:custGeom>
            <a:solidFill>
              <a:srgbClr val="F4DD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28" name="Freeform 67"/>
            <p:cNvSpPr/>
            <p:nvPr/>
          </p:nvSpPr>
          <p:spPr bwMode="auto">
            <a:xfrm>
              <a:off x="6780213" y="2168525"/>
              <a:ext cx="74613" cy="55563"/>
            </a:xfrm>
            <a:custGeom>
              <a:avLst/>
              <a:gdLst>
                <a:gd name="T0" fmla="*/ 2 w 20"/>
                <a:gd name="T1" fmla="*/ 3 h 15"/>
                <a:gd name="T2" fmla="*/ 2 w 20"/>
                <a:gd name="T3" fmla="*/ 3 h 15"/>
                <a:gd name="T4" fmla="*/ 3 w 20"/>
                <a:gd name="T5" fmla="*/ 9 h 15"/>
                <a:gd name="T6" fmla="*/ 11 w 20"/>
                <a:gd name="T7" fmla="*/ 14 h 15"/>
                <a:gd name="T8" fmla="*/ 19 w 20"/>
                <a:gd name="T9" fmla="*/ 12 h 15"/>
                <a:gd name="T10" fmla="*/ 18 w 20"/>
                <a:gd name="T11" fmla="*/ 6 h 15"/>
                <a:gd name="T12" fmla="*/ 10 w 20"/>
                <a:gd name="T13" fmla="*/ 1 h 15"/>
                <a:gd name="T14" fmla="*/ 2 w 20"/>
                <a:gd name="T1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" h="15">
                  <a:moveTo>
                    <a:pt x="2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0" y="5"/>
                    <a:pt x="1" y="8"/>
                    <a:pt x="3" y="9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3" y="15"/>
                    <a:pt x="17" y="15"/>
                    <a:pt x="19" y="12"/>
                  </a:cubicBezTo>
                  <a:cubicBezTo>
                    <a:pt x="20" y="10"/>
                    <a:pt x="20" y="7"/>
                    <a:pt x="18" y="6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7" y="0"/>
                    <a:pt x="4" y="0"/>
                    <a:pt x="2" y="3"/>
                  </a:cubicBezTo>
                  <a:close/>
                </a:path>
              </a:pathLst>
            </a:custGeom>
            <a:solidFill>
              <a:srgbClr val="F4DD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29" name="Freeform 68"/>
            <p:cNvSpPr/>
            <p:nvPr/>
          </p:nvSpPr>
          <p:spPr bwMode="auto">
            <a:xfrm>
              <a:off x="6757988" y="2100263"/>
              <a:ext cx="82550" cy="68263"/>
            </a:xfrm>
            <a:custGeom>
              <a:avLst/>
              <a:gdLst>
                <a:gd name="T0" fmla="*/ 2 w 22"/>
                <a:gd name="T1" fmla="*/ 4 h 18"/>
                <a:gd name="T2" fmla="*/ 2 w 22"/>
                <a:gd name="T3" fmla="*/ 4 h 18"/>
                <a:gd name="T4" fmla="*/ 3 w 22"/>
                <a:gd name="T5" fmla="*/ 12 h 18"/>
                <a:gd name="T6" fmla="*/ 11 w 22"/>
                <a:gd name="T7" fmla="*/ 16 h 18"/>
                <a:gd name="T8" fmla="*/ 20 w 22"/>
                <a:gd name="T9" fmla="*/ 14 h 18"/>
                <a:gd name="T10" fmla="*/ 19 w 22"/>
                <a:gd name="T11" fmla="*/ 7 h 18"/>
                <a:gd name="T12" fmla="*/ 11 w 22"/>
                <a:gd name="T13" fmla="*/ 2 h 18"/>
                <a:gd name="T14" fmla="*/ 2 w 22"/>
                <a:gd name="T15" fmla="*/ 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18">
                  <a:moveTo>
                    <a:pt x="2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0" y="7"/>
                    <a:pt x="0" y="10"/>
                    <a:pt x="3" y="12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4" y="18"/>
                    <a:pt x="18" y="17"/>
                    <a:pt x="20" y="14"/>
                  </a:cubicBezTo>
                  <a:cubicBezTo>
                    <a:pt x="22" y="12"/>
                    <a:pt x="21" y="8"/>
                    <a:pt x="19" y="7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8" y="0"/>
                    <a:pt x="4" y="1"/>
                    <a:pt x="2" y="4"/>
                  </a:cubicBezTo>
                  <a:close/>
                </a:path>
              </a:pathLst>
            </a:custGeom>
            <a:solidFill>
              <a:srgbClr val="F4DD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30" name="Freeform 69"/>
            <p:cNvSpPr/>
            <p:nvPr/>
          </p:nvSpPr>
          <p:spPr bwMode="auto">
            <a:xfrm>
              <a:off x="6734175" y="2036763"/>
              <a:ext cx="82550" cy="63500"/>
            </a:xfrm>
            <a:custGeom>
              <a:avLst/>
              <a:gdLst>
                <a:gd name="T0" fmla="*/ 2 w 22"/>
                <a:gd name="T1" fmla="*/ 3 h 17"/>
                <a:gd name="T2" fmla="*/ 2 w 22"/>
                <a:gd name="T3" fmla="*/ 3 h 17"/>
                <a:gd name="T4" fmla="*/ 3 w 22"/>
                <a:gd name="T5" fmla="*/ 11 h 17"/>
                <a:gd name="T6" fmla="*/ 11 w 22"/>
                <a:gd name="T7" fmla="*/ 16 h 17"/>
                <a:gd name="T8" fmla="*/ 20 w 22"/>
                <a:gd name="T9" fmla="*/ 14 h 17"/>
                <a:gd name="T10" fmla="*/ 19 w 22"/>
                <a:gd name="T11" fmla="*/ 6 h 17"/>
                <a:gd name="T12" fmla="*/ 11 w 22"/>
                <a:gd name="T13" fmla="*/ 1 h 17"/>
                <a:gd name="T14" fmla="*/ 2 w 22"/>
                <a:gd name="T15" fmla="*/ 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17">
                  <a:moveTo>
                    <a:pt x="2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1" y="9"/>
                    <a:pt x="3" y="11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4" y="17"/>
                    <a:pt x="18" y="16"/>
                    <a:pt x="20" y="14"/>
                  </a:cubicBezTo>
                  <a:cubicBezTo>
                    <a:pt x="22" y="11"/>
                    <a:pt x="22" y="8"/>
                    <a:pt x="19" y="6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8" y="0"/>
                    <a:pt x="4" y="1"/>
                    <a:pt x="2" y="3"/>
                  </a:cubicBezTo>
                  <a:close/>
                </a:path>
              </a:pathLst>
            </a:custGeom>
            <a:solidFill>
              <a:srgbClr val="F4DD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31" name="Freeform 70"/>
            <p:cNvSpPr/>
            <p:nvPr/>
          </p:nvSpPr>
          <p:spPr bwMode="auto">
            <a:xfrm>
              <a:off x="6843713" y="2116138"/>
              <a:ext cx="134938" cy="179388"/>
            </a:xfrm>
            <a:custGeom>
              <a:avLst/>
              <a:gdLst>
                <a:gd name="T0" fmla="*/ 36 w 36"/>
                <a:gd name="T1" fmla="*/ 37 h 48"/>
                <a:gd name="T2" fmla="*/ 21 w 36"/>
                <a:gd name="T3" fmla="*/ 48 h 48"/>
                <a:gd name="T4" fmla="*/ 13 w 36"/>
                <a:gd name="T5" fmla="*/ 4 h 48"/>
                <a:gd name="T6" fmla="*/ 18 w 36"/>
                <a:gd name="T7" fmla="*/ 0 h 48"/>
                <a:gd name="T8" fmla="*/ 28 w 36"/>
                <a:gd name="T9" fmla="*/ 6 h 48"/>
                <a:gd name="T10" fmla="*/ 36 w 36"/>
                <a:gd name="T11" fmla="*/ 3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48">
                  <a:moveTo>
                    <a:pt x="36" y="37"/>
                  </a:moveTo>
                  <a:cubicBezTo>
                    <a:pt x="21" y="48"/>
                    <a:pt x="21" y="48"/>
                    <a:pt x="21" y="48"/>
                  </a:cubicBezTo>
                  <a:cubicBezTo>
                    <a:pt x="12" y="37"/>
                    <a:pt x="0" y="15"/>
                    <a:pt x="13" y="4"/>
                  </a:cubicBezTo>
                  <a:cubicBezTo>
                    <a:pt x="15" y="2"/>
                    <a:pt x="16" y="1"/>
                    <a:pt x="18" y="0"/>
                  </a:cubicBezTo>
                  <a:cubicBezTo>
                    <a:pt x="28" y="6"/>
                    <a:pt x="28" y="6"/>
                    <a:pt x="28" y="6"/>
                  </a:cubicBezTo>
                  <a:lnTo>
                    <a:pt x="36" y="37"/>
                  </a:lnTo>
                  <a:close/>
                </a:path>
              </a:pathLst>
            </a:custGeom>
            <a:solidFill>
              <a:srgbClr val="F4DD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32" name="Freeform 71"/>
            <p:cNvSpPr/>
            <p:nvPr/>
          </p:nvSpPr>
          <p:spPr bwMode="auto">
            <a:xfrm>
              <a:off x="7778750" y="2424113"/>
              <a:ext cx="838200" cy="1330325"/>
            </a:xfrm>
            <a:custGeom>
              <a:avLst/>
              <a:gdLst>
                <a:gd name="T0" fmla="*/ 0 w 223"/>
                <a:gd name="T1" fmla="*/ 354 h 354"/>
                <a:gd name="T2" fmla="*/ 0 w 223"/>
                <a:gd name="T3" fmla="*/ 84 h 354"/>
                <a:gd name="T4" fmla="*/ 83 w 223"/>
                <a:gd name="T5" fmla="*/ 0 h 354"/>
                <a:gd name="T6" fmla="*/ 139 w 223"/>
                <a:gd name="T7" fmla="*/ 0 h 354"/>
                <a:gd name="T8" fmla="*/ 223 w 223"/>
                <a:gd name="T9" fmla="*/ 84 h 354"/>
                <a:gd name="T10" fmla="*/ 223 w 223"/>
                <a:gd name="T11" fmla="*/ 354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3" h="354">
                  <a:moveTo>
                    <a:pt x="0" y="354"/>
                  </a:moveTo>
                  <a:cubicBezTo>
                    <a:pt x="0" y="84"/>
                    <a:pt x="0" y="84"/>
                    <a:pt x="0" y="84"/>
                  </a:cubicBezTo>
                  <a:cubicBezTo>
                    <a:pt x="0" y="38"/>
                    <a:pt x="37" y="0"/>
                    <a:pt x="83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86" y="0"/>
                    <a:pt x="223" y="38"/>
                    <a:pt x="223" y="84"/>
                  </a:cubicBezTo>
                  <a:cubicBezTo>
                    <a:pt x="223" y="354"/>
                    <a:pt x="223" y="354"/>
                    <a:pt x="223" y="354"/>
                  </a:cubicBezTo>
                </a:path>
              </a:pathLst>
            </a:custGeom>
            <a:solidFill>
              <a:srgbClr val="FFF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33" name="Freeform 72"/>
            <p:cNvSpPr/>
            <p:nvPr/>
          </p:nvSpPr>
          <p:spPr bwMode="auto">
            <a:xfrm>
              <a:off x="8015288" y="2424113"/>
              <a:ext cx="180975" cy="165100"/>
            </a:xfrm>
            <a:custGeom>
              <a:avLst/>
              <a:gdLst>
                <a:gd name="T0" fmla="*/ 48 w 48"/>
                <a:gd name="T1" fmla="*/ 0 h 44"/>
                <a:gd name="T2" fmla="*/ 0 w 48"/>
                <a:gd name="T3" fmla="*/ 39 h 44"/>
                <a:gd name="T4" fmla="*/ 3 w 48"/>
                <a:gd name="T5" fmla="*/ 0 h 44"/>
                <a:gd name="T6" fmla="*/ 48 w 48"/>
                <a:gd name="T7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44">
                  <a:moveTo>
                    <a:pt x="48" y="0"/>
                  </a:moveTo>
                  <a:cubicBezTo>
                    <a:pt x="48" y="0"/>
                    <a:pt x="0" y="44"/>
                    <a:pt x="0" y="39"/>
                  </a:cubicBezTo>
                  <a:cubicBezTo>
                    <a:pt x="0" y="34"/>
                    <a:pt x="3" y="0"/>
                    <a:pt x="3" y="0"/>
                  </a:cubicBezTo>
                  <a:lnTo>
                    <a:pt x="48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34" name="Freeform 73"/>
            <p:cNvSpPr/>
            <p:nvPr/>
          </p:nvSpPr>
          <p:spPr bwMode="auto">
            <a:xfrm>
              <a:off x="8196263" y="2424113"/>
              <a:ext cx="180975" cy="165100"/>
            </a:xfrm>
            <a:custGeom>
              <a:avLst/>
              <a:gdLst>
                <a:gd name="T0" fmla="*/ 0 w 48"/>
                <a:gd name="T1" fmla="*/ 0 h 44"/>
                <a:gd name="T2" fmla="*/ 48 w 48"/>
                <a:gd name="T3" fmla="*/ 39 h 44"/>
                <a:gd name="T4" fmla="*/ 45 w 48"/>
                <a:gd name="T5" fmla="*/ 0 h 44"/>
                <a:gd name="T6" fmla="*/ 0 w 48"/>
                <a:gd name="T7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44">
                  <a:moveTo>
                    <a:pt x="0" y="0"/>
                  </a:moveTo>
                  <a:cubicBezTo>
                    <a:pt x="0" y="0"/>
                    <a:pt x="48" y="44"/>
                    <a:pt x="48" y="39"/>
                  </a:cubicBezTo>
                  <a:cubicBezTo>
                    <a:pt x="48" y="34"/>
                    <a:pt x="45" y="0"/>
                    <a:pt x="4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35" name="Freeform 74"/>
            <p:cNvSpPr/>
            <p:nvPr/>
          </p:nvSpPr>
          <p:spPr bwMode="auto">
            <a:xfrm>
              <a:off x="8113713" y="2424113"/>
              <a:ext cx="165100" cy="946150"/>
            </a:xfrm>
            <a:custGeom>
              <a:avLst/>
              <a:gdLst>
                <a:gd name="T0" fmla="*/ 44 w 44"/>
                <a:gd name="T1" fmla="*/ 20 h 252"/>
                <a:gd name="T2" fmla="*/ 22 w 44"/>
                <a:gd name="T3" fmla="*/ 0 h 252"/>
                <a:gd name="T4" fmla="*/ 0 w 44"/>
                <a:gd name="T5" fmla="*/ 20 h 252"/>
                <a:gd name="T6" fmla="*/ 16 w 44"/>
                <a:gd name="T7" fmla="*/ 39 h 252"/>
                <a:gd name="T8" fmla="*/ 7 w 44"/>
                <a:gd name="T9" fmla="*/ 252 h 252"/>
                <a:gd name="T10" fmla="*/ 36 w 44"/>
                <a:gd name="T11" fmla="*/ 252 h 252"/>
                <a:gd name="T12" fmla="*/ 28 w 44"/>
                <a:gd name="T13" fmla="*/ 39 h 252"/>
                <a:gd name="T14" fmla="*/ 44 w 44"/>
                <a:gd name="T15" fmla="*/ 2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252">
                  <a:moveTo>
                    <a:pt x="44" y="20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7" y="39"/>
                    <a:pt x="16" y="39"/>
                  </a:cubicBezTo>
                  <a:cubicBezTo>
                    <a:pt x="16" y="39"/>
                    <a:pt x="6" y="235"/>
                    <a:pt x="7" y="252"/>
                  </a:cubicBezTo>
                  <a:cubicBezTo>
                    <a:pt x="36" y="252"/>
                    <a:pt x="36" y="252"/>
                    <a:pt x="36" y="252"/>
                  </a:cubicBezTo>
                  <a:cubicBezTo>
                    <a:pt x="36" y="252"/>
                    <a:pt x="36" y="67"/>
                    <a:pt x="28" y="39"/>
                  </a:cubicBezTo>
                  <a:cubicBezTo>
                    <a:pt x="28" y="39"/>
                    <a:pt x="43" y="35"/>
                    <a:pt x="44" y="20"/>
                  </a:cubicBezTo>
                  <a:close/>
                </a:path>
              </a:pathLst>
            </a:custGeom>
            <a:solidFill>
              <a:srgbClr val="FD7A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36" name="Freeform 75"/>
            <p:cNvSpPr/>
            <p:nvPr/>
          </p:nvSpPr>
          <p:spPr bwMode="auto">
            <a:xfrm>
              <a:off x="7929563" y="2735263"/>
              <a:ext cx="530225" cy="782638"/>
            </a:xfrm>
            <a:custGeom>
              <a:avLst/>
              <a:gdLst>
                <a:gd name="T0" fmla="*/ 141 w 141"/>
                <a:gd name="T1" fmla="*/ 187 h 208"/>
                <a:gd name="T2" fmla="*/ 120 w 141"/>
                <a:gd name="T3" fmla="*/ 208 h 208"/>
                <a:gd name="T4" fmla="*/ 21 w 141"/>
                <a:gd name="T5" fmla="*/ 208 h 208"/>
                <a:gd name="T6" fmla="*/ 0 w 141"/>
                <a:gd name="T7" fmla="*/ 187 h 208"/>
                <a:gd name="T8" fmla="*/ 0 w 141"/>
                <a:gd name="T9" fmla="*/ 21 h 208"/>
                <a:gd name="T10" fmla="*/ 21 w 141"/>
                <a:gd name="T11" fmla="*/ 0 h 208"/>
                <a:gd name="T12" fmla="*/ 120 w 141"/>
                <a:gd name="T13" fmla="*/ 0 h 208"/>
                <a:gd name="T14" fmla="*/ 141 w 141"/>
                <a:gd name="T15" fmla="*/ 21 h 208"/>
                <a:gd name="T16" fmla="*/ 141 w 141"/>
                <a:gd name="T17" fmla="*/ 187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1" h="208">
                  <a:moveTo>
                    <a:pt x="141" y="187"/>
                  </a:moveTo>
                  <a:cubicBezTo>
                    <a:pt x="141" y="198"/>
                    <a:pt x="131" y="208"/>
                    <a:pt x="120" y="208"/>
                  </a:cubicBezTo>
                  <a:cubicBezTo>
                    <a:pt x="21" y="208"/>
                    <a:pt x="21" y="208"/>
                    <a:pt x="21" y="208"/>
                  </a:cubicBezTo>
                  <a:cubicBezTo>
                    <a:pt x="10" y="208"/>
                    <a:pt x="0" y="198"/>
                    <a:pt x="0" y="187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10"/>
                    <a:pt x="10" y="0"/>
                    <a:pt x="21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31" y="0"/>
                    <a:pt x="141" y="10"/>
                    <a:pt x="141" y="21"/>
                  </a:cubicBezTo>
                  <a:lnTo>
                    <a:pt x="141" y="187"/>
                  </a:lnTo>
                  <a:close/>
                </a:path>
              </a:pathLst>
            </a:custGeom>
            <a:solidFill>
              <a:srgbClr val="EFCA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37" name="Freeform 76"/>
            <p:cNvSpPr/>
            <p:nvPr/>
          </p:nvSpPr>
          <p:spPr bwMode="auto">
            <a:xfrm>
              <a:off x="8102600" y="2800350"/>
              <a:ext cx="184150" cy="77788"/>
            </a:xfrm>
            <a:custGeom>
              <a:avLst/>
              <a:gdLst>
                <a:gd name="T0" fmla="*/ 31 w 116"/>
                <a:gd name="T1" fmla="*/ 0 h 49"/>
                <a:gd name="T2" fmla="*/ 83 w 116"/>
                <a:gd name="T3" fmla="*/ 0 h 49"/>
                <a:gd name="T4" fmla="*/ 90 w 116"/>
                <a:gd name="T5" fmla="*/ 18 h 49"/>
                <a:gd name="T6" fmla="*/ 116 w 116"/>
                <a:gd name="T7" fmla="*/ 26 h 49"/>
                <a:gd name="T8" fmla="*/ 116 w 116"/>
                <a:gd name="T9" fmla="*/ 49 h 49"/>
                <a:gd name="T10" fmla="*/ 0 w 116"/>
                <a:gd name="T11" fmla="*/ 49 h 49"/>
                <a:gd name="T12" fmla="*/ 0 w 116"/>
                <a:gd name="T13" fmla="*/ 26 h 49"/>
                <a:gd name="T14" fmla="*/ 24 w 116"/>
                <a:gd name="T15" fmla="*/ 18 h 49"/>
                <a:gd name="T16" fmla="*/ 31 w 116"/>
                <a:gd name="T17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49">
                  <a:moveTo>
                    <a:pt x="31" y="0"/>
                  </a:moveTo>
                  <a:lnTo>
                    <a:pt x="83" y="0"/>
                  </a:lnTo>
                  <a:lnTo>
                    <a:pt x="90" y="18"/>
                  </a:lnTo>
                  <a:lnTo>
                    <a:pt x="116" y="26"/>
                  </a:lnTo>
                  <a:lnTo>
                    <a:pt x="116" y="49"/>
                  </a:lnTo>
                  <a:lnTo>
                    <a:pt x="0" y="49"/>
                  </a:lnTo>
                  <a:lnTo>
                    <a:pt x="0" y="26"/>
                  </a:lnTo>
                  <a:lnTo>
                    <a:pt x="24" y="18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E5B8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38" name="Freeform 77"/>
            <p:cNvSpPr/>
            <p:nvPr/>
          </p:nvSpPr>
          <p:spPr bwMode="auto">
            <a:xfrm>
              <a:off x="8177213" y="3062288"/>
              <a:ext cx="236538" cy="180975"/>
            </a:xfrm>
            <a:custGeom>
              <a:avLst/>
              <a:gdLst>
                <a:gd name="T0" fmla="*/ 39 w 63"/>
                <a:gd name="T1" fmla="*/ 16 h 48"/>
                <a:gd name="T2" fmla="*/ 47 w 63"/>
                <a:gd name="T3" fmla="*/ 19 h 48"/>
                <a:gd name="T4" fmla="*/ 40 w 63"/>
                <a:gd name="T5" fmla="*/ 9 h 48"/>
                <a:gd name="T6" fmla="*/ 44 w 63"/>
                <a:gd name="T7" fmla="*/ 1 h 48"/>
                <a:gd name="T8" fmla="*/ 61 w 63"/>
                <a:gd name="T9" fmla="*/ 23 h 48"/>
                <a:gd name="T10" fmla="*/ 61 w 63"/>
                <a:gd name="T11" fmla="*/ 37 h 48"/>
                <a:gd name="T12" fmla="*/ 33 w 63"/>
                <a:gd name="T13" fmla="*/ 45 h 48"/>
                <a:gd name="T14" fmla="*/ 9 w 63"/>
                <a:gd name="T15" fmla="*/ 40 h 48"/>
                <a:gd name="T16" fmla="*/ 11 w 63"/>
                <a:gd name="T17" fmla="*/ 33 h 48"/>
                <a:gd name="T18" fmla="*/ 27 w 63"/>
                <a:gd name="T19" fmla="*/ 37 h 48"/>
                <a:gd name="T20" fmla="*/ 27 w 63"/>
                <a:gd name="T21" fmla="*/ 36 h 48"/>
                <a:gd name="T22" fmla="*/ 5 w 63"/>
                <a:gd name="T23" fmla="*/ 29 h 48"/>
                <a:gd name="T24" fmla="*/ 7 w 63"/>
                <a:gd name="T25" fmla="*/ 22 h 48"/>
                <a:gd name="T26" fmla="*/ 27 w 63"/>
                <a:gd name="T27" fmla="*/ 28 h 48"/>
                <a:gd name="T28" fmla="*/ 28 w 63"/>
                <a:gd name="T29" fmla="*/ 27 h 48"/>
                <a:gd name="T30" fmla="*/ 5 w 63"/>
                <a:gd name="T31" fmla="*/ 18 h 48"/>
                <a:gd name="T32" fmla="*/ 8 w 63"/>
                <a:gd name="T33" fmla="*/ 12 h 48"/>
                <a:gd name="T34" fmla="*/ 32 w 63"/>
                <a:gd name="T35" fmla="*/ 21 h 48"/>
                <a:gd name="T36" fmla="*/ 33 w 63"/>
                <a:gd name="T37" fmla="*/ 20 h 48"/>
                <a:gd name="T38" fmla="*/ 11 w 63"/>
                <a:gd name="T39" fmla="*/ 9 h 48"/>
                <a:gd name="T40" fmla="*/ 14 w 63"/>
                <a:gd name="T41" fmla="*/ 3 h 48"/>
                <a:gd name="T42" fmla="*/ 39 w 63"/>
                <a:gd name="T43" fmla="*/ 1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3" h="48">
                  <a:moveTo>
                    <a:pt x="39" y="16"/>
                  </a:moveTo>
                  <a:cubicBezTo>
                    <a:pt x="41" y="17"/>
                    <a:pt x="44" y="18"/>
                    <a:pt x="47" y="19"/>
                  </a:cubicBezTo>
                  <a:cubicBezTo>
                    <a:pt x="40" y="9"/>
                    <a:pt x="40" y="9"/>
                    <a:pt x="40" y="9"/>
                  </a:cubicBezTo>
                  <a:cubicBezTo>
                    <a:pt x="38" y="5"/>
                    <a:pt x="41" y="1"/>
                    <a:pt x="44" y="1"/>
                  </a:cubicBezTo>
                  <a:cubicBezTo>
                    <a:pt x="61" y="23"/>
                    <a:pt x="61" y="23"/>
                    <a:pt x="61" y="23"/>
                  </a:cubicBezTo>
                  <a:cubicBezTo>
                    <a:pt x="63" y="26"/>
                    <a:pt x="63" y="32"/>
                    <a:pt x="61" y="37"/>
                  </a:cubicBezTo>
                  <a:cubicBezTo>
                    <a:pt x="57" y="47"/>
                    <a:pt x="48" y="48"/>
                    <a:pt x="33" y="45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4" y="39"/>
                    <a:pt x="6" y="32"/>
                    <a:pt x="11" y="33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27" y="36"/>
                    <a:pt x="27" y="36"/>
                    <a:pt x="27" y="36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0" y="27"/>
                    <a:pt x="3" y="21"/>
                    <a:pt x="7" y="22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8" y="27"/>
                    <a:pt x="28" y="27"/>
                    <a:pt x="28" y="27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1" y="17"/>
                    <a:pt x="4" y="10"/>
                    <a:pt x="8" y="12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3" y="20"/>
                    <a:pt x="33" y="20"/>
                    <a:pt x="33" y="2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7" y="7"/>
                    <a:pt x="10" y="0"/>
                    <a:pt x="14" y="3"/>
                  </a:cubicBezTo>
                  <a:lnTo>
                    <a:pt x="39" y="16"/>
                  </a:lnTo>
                  <a:close/>
                </a:path>
              </a:pathLst>
            </a:custGeom>
            <a:solidFill>
              <a:srgbClr val="F4DD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39" name="Freeform 78"/>
            <p:cNvSpPr/>
            <p:nvPr/>
          </p:nvSpPr>
          <p:spPr bwMode="auto">
            <a:xfrm>
              <a:off x="8377238" y="2449513"/>
              <a:ext cx="476250" cy="887413"/>
            </a:xfrm>
            <a:custGeom>
              <a:avLst/>
              <a:gdLst>
                <a:gd name="T0" fmla="*/ 12 w 127"/>
                <a:gd name="T1" fmla="*/ 0 h 236"/>
                <a:gd name="T2" fmla="*/ 125 w 127"/>
                <a:gd name="T3" fmla="*/ 143 h 236"/>
                <a:gd name="T4" fmla="*/ 0 w 127"/>
                <a:gd name="T5" fmla="*/ 215 h 236"/>
                <a:gd name="T6" fmla="*/ 5 w 127"/>
                <a:gd name="T7" fmla="*/ 182 h 236"/>
                <a:gd name="T8" fmla="*/ 87 w 127"/>
                <a:gd name="T9" fmla="*/ 159 h 236"/>
                <a:gd name="T10" fmla="*/ 64 w 127"/>
                <a:gd name="T11" fmla="*/ 86 h 236"/>
                <a:gd name="T12" fmla="*/ 12 w 127"/>
                <a:gd name="T13" fmla="*/ 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236">
                  <a:moveTo>
                    <a:pt x="12" y="0"/>
                  </a:moveTo>
                  <a:cubicBezTo>
                    <a:pt x="12" y="0"/>
                    <a:pt x="122" y="42"/>
                    <a:pt x="125" y="143"/>
                  </a:cubicBezTo>
                  <a:cubicBezTo>
                    <a:pt x="127" y="226"/>
                    <a:pt x="64" y="236"/>
                    <a:pt x="0" y="215"/>
                  </a:cubicBezTo>
                  <a:cubicBezTo>
                    <a:pt x="5" y="182"/>
                    <a:pt x="5" y="182"/>
                    <a:pt x="5" y="182"/>
                  </a:cubicBezTo>
                  <a:cubicBezTo>
                    <a:pt x="37" y="199"/>
                    <a:pt x="72" y="198"/>
                    <a:pt x="87" y="159"/>
                  </a:cubicBezTo>
                  <a:cubicBezTo>
                    <a:pt x="96" y="138"/>
                    <a:pt x="77" y="103"/>
                    <a:pt x="64" y="86"/>
                  </a:cubicBezTo>
                  <a:cubicBezTo>
                    <a:pt x="64" y="86"/>
                    <a:pt x="64" y="33"/>
                    <a:pt x="12" y="0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40" name="Freeform 79"/>
            <p:cNvSpPr/>
            <p:nvPr/>
          </p:nvSpPr>
          <p:spPr bwMode="auto">
            <a:xfrm>
              <a:off x="7448550" y="1066800"/>
              <a:ext cx="1303338" cy="681038"/>
            </a:xfrm>
            <a:custGeom>
              <a:avLst/>
              <a:gdLst>
                <a:gd name="T0" fmla="*/ 347 w 347"/>
                <a:gd name="T1" fmla="*/ 124 h 181"/>
                <a:gd name="T2" fmla="*/ 223 w 347"/>
                <a:gd name="T3" fmla="*/ 0 h 181"/>
                <a:gd name="T4" fmla="*/ 198 w 347"/>
                <a:gd name="T5" fmla="*/ 2 h 181"/>
                <a:gd name="T6" fmla="*/ 198 w 347"/>
                <a:gd name="T7" fmla="*/ 2 h 181"/>
                <a:gd name="T8" fmla="*/ 198 w 347"/>
                <a:gd name="T9" fmla="*/ 2 h 181"/>
                <a:gd name="T10" fmla="*/ 154 w 347"/>
                <a:gd name="T11" fmla="*/ 21 h 181"/>
                <a:gd name="T12" fmla="*/ 154 w 347"/>
                <a:gd name="T13" fmla="*/ 21 h 181"/>
                <a:gd name="T14" fmla="*/ 0 w 347"/>
                <a:gd name="T15" fmla="*/ 79 h 181"/>
                <a:gd name="T16" fmla="*/ 74 w 347"/>
                <a:gd name="T17" fmla="*/ 124 h 181"/>
                <a:gd name="T18" fmla="*/ 98 w 347"/>
                <a:gd name="T19" fmla="*/ 129 h 181"/>
                <a:gd name="T20" fmla="*/ 113 w 347"/>
                <a:gd name="T21" fmla="*/ 131 h 181"/>
                <a:gd name="T22" fmla="*/ 260 w 347"/>
                <a:gd name="T23" fmla="*/ 96 h 181"/>
                <a:gd name="T24" fmla="*/ 322 w 347"/>
                <a:gd name="T25" fmla="*/ 176 h 181"/>
                <a:gd name="T26" fmla="*/ 322 w 347"/>
                <a:gd name="T27" fmla="*/ 161 h 181"/>
                <a:gd name="T28" fmla="*/ 327 w 347"/>
                <a:gd name="T29" fmla="*/ 160 h 181"/>
                <a:gd name="T30" fmla="*/ 347 w 347"/>
                <a:gd name="T31" fmla="*/ 181 h 181"/>
                <a:gd name="T32" fmla="*/ 347 w 347"/>
                <a:gd name="T33" fmla="*/ 176 h 181"/>
                <a:gd name="T34" fmla="*/ 347 w 347"/>
                <a:gd name="T35" fmla="*/ 124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47" h="181">
                  <a:moveTo>
                    <a:pt x="347" y="124"/>
                  </a:moveTo>
                  <a:cubicBezTo>
                    <a:pt x="347" y="55"/>
                    <a:pt x="291" y="0"/>
                    <a:pt x="223" y="0"/>
                  </a:cubicBezTo>
                  <a:cubicBezTo>
                    <a:pt x="214" y="0"/>
                    <a:pt x="206" y="1"/>
                    <a:pt x="198" y="2"/>
                  </a:cubicBezTo>
                  <a:cubicBezTo>
                    <a:pt x="198" y="2"/>
                    <a:pt x="198" y="2"/>
                    <a:pt x="198" y="2"/>
                  </a:cubicBezTo>
                  <a:cubicBezTo>
                    <a:pt x="198" y="2"/>
                    <a:pt x="198" y="2"/>
                    <a:pt x="198" y="2"/>
                  </a:cubicBezTo>
                  <a:cubicBezTo>
                    <a:pt x="182" y="6"/>
                    <a:pt x="167" y="12"/>
                    <a:pt x="154" y="21"/>
                  </a:cubicBezTo>
                  <a:cubicBezTo>
                    <a:pt x="154" y="21"/>
                    <a:pt x="154" y="21"/>
                    <a:pt x="154" y="21"/>
                  </a:cubicBezTo>
                  <a:cubicBezTo>
                    <a:pt x="154" y="21"/>
                    <a:pt x="83" y="65"/>
                    <a:pt x="0" y="79"/>
                  </a:cubicBezTo>
                  <a:cubicBezTo>
                    <a:pt x="0" y="79"/>
                    <a:pt x="25" y="110"/>
                    <a:pt x="74" y="124"/>
                  </a:cubicBezTo>
                  <a:cubicBezTo>
                    <a:pt x="81" y="126"/>
                    <a:pt x="89" y="128"/>
                    <a:pt x="98" y="129"/>
                  </a:cubicBezTo>
                  <a:cubicBezTo>
                    <a:pt x="103" y="130"/>
                    <a:pt x="108" y="131"/>
                    <a:pt x="113" y="131"/>
                  </a:cubicBezTo>
                  <a:cubicBezTo>
                    <a:pt x="193" y="139"/>
                    <a:pt x="260" y="96"/>
                    <a:pt x="260" y="96"/>
                  </a:cubicBezTo>
                  <a:cubicBezTo>
                    <a:pt x="288" y="145"/>
                    <a:pt x="322" y="176"/>
                    <a:pt x="322" y="176"/>
                  </a:cubicBezTo>
                  <a:cubicBezTo>
                    <a:pt x="322" y="172"/>
                    <a:pt x="322" y="166"/>
                    <a:pt x="322" y="161"/>
                  </a:cubicBezTo>
                  <a:cubicBezTo>
                    <a:pt x="323" y="160"/>
                    <a:pt x="325" y="160"/>
                    <a:pt x="327" y="160"/>
                  </a:cubicBezTo>
                  <a:cubicBezTo>
                    <a:pt x="337" y="160"/>
                    <a:pt x="346" y="169"/>
                    <a:pt x="347" y="181"/>
                  </a:cubicBezTo>
                  <a:cubicBezTo>
                    <a:pt x="347" y="179"/>
                    <a:pt x="347" y="178"/>
                    <a:pt x="347" y="176"/>
                  </a:cubicBezTo>
                  <a:lnTo>
                    <a:pt x="347" y="124"/>
                  </a:lnTo>
                  <a:close/>
                </a:path>
              </a:pathLst>
            </a:custGeom>
            <a:solidFill>
              <a:srgbClr val="906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41" name="Freeform 80"/>
            <p:cNvSpPr/>
            <p:nvPr/>
          </p:nvSpPr>
          <p:spPr bwMode="auto">
            <a:xfrm>
              <a:off x="7712075" y="1533525"/>
              <a:ext cx="104775" cy="149225"/>
            </a:xfrm>
            <a:custGeom>
              <a:avLst/>
              <a:gdLst>
                <a:gd name="T0" fmla="*/ 28 w 28"/>
                <a:gd name="T1" fmla="*/ 5 h 40"/>
                <a:gd name="T2" fmla="*/ 4 w 28"/>
                <a:gd name="T3" fmla="*/ 0 h 40"/>
                <a:gd name="T4" fmla="*/ 8 w 28"/>
                <a:gd name="T5" fmla="*/ 36 h 40"/>
                <a:gd name="T6" fmla="*/ 19 w 28"/>
                <a:gd name="T7" fmla="*/ 40 h 40"/>
                <a:gd name="T8" fmla="*/ 28 w 28"/>
                <a:gd name="T9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40">
                  <a:moveTo>
                    <a:pt x="28" y="5"/>
                  </a:moveTo>
                  <a:cubicBezTo>
                    <a:pt x="19" y="4"/>
                    <a:pt x="11" y="2"/>
                    <a:pt x="4" y="0"/>
                  </a:cubicBezTo>
                  <a:cubicBezTo>
                    <a:pt x="0" y="25"/>
                    <a:pt x="8" y="36"/>
                    <a:pt x="8" y="36"/>
                  </a:cubicBezTo>
                  <a:cubicBezTo>
                    <a:pt x="12" y="36"/>
                    <a:pt x="16" y="37"/>
                    <a:pt x="19" y="40"/>
                  </a:cubicBezTo>
                  <a:cubicBezTo>
                    <a:pt x="20" y="28"/>
                    <a:pt x="23" y="16"/>
                    <a:pt x="28" y="5"/>
                  </a:cubicBezTo>
                  <a:close/>
                </a:path>
              </a:pathLst>
            </a:custGeom>
            <a:solidFill>
              <a:srgbClr val="8254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42" name="Freeform 81"/>
            <p:cNvSpPr/>
            <p:nvPr/>
          </p:nvSpPr>
          <p:spPr bwMode="auto">
            <a:xfrm>
              <a:off x="8655050" y="1668463"/>
              <a:ext cx="96838" cy="274638"/>
            </a:xfrm>
            <a:custGeom>
              <a:avLst/>
              <a:gdLst>
                <a:gd name="T0" fmla="*/ 6 w 26"/>
                <a:gd name="T1" fmla="*/ 0 h 73"/>
                <a:gd name="T2" fmla="*/ 1 w 26"/>
                <a:gd name="T3" fmla="*/ 1 h 73"/>
                <a:gd name="T4" fmla="*/ 1 w 26"/>
                <a:gd name="T5" fmla="*/ 16 h 73"/>
                <a:gd name="T6" fmla="*/ 1 w 26"/>
                <a:gd name="T7" fmla="*/ 57 h 73"/>
                <a:gd name="T8" fmla="*/ 0 w 26"/>
                <a:gd name="T9" fmla="*/ 72 h 73"/>
                <a:gd name="T10" fmla="*/ 2 w 26"/>
                <a:gd name="T11" fmla="*/ 72 h 73"/>
                <a:gd name="T12" fmla="*/ 6 w 26"/>
                <a:gd name="T13" fmla="*/ 73 h 73"/>
                <a:gd name="T14" fmla="*/ 26 w 26"/>
                <a:gd name="T15" fmla="*/ 49 h 73"/>
                <a:gd name="T16" fmla="*/ 26 w 26"/>
                <a:gd name="T17" fmla="*/ 24 h 73"/>
                <a:gd name="T18" fmla="*/ 26 w 26"/>
                <a:gd name="T19" fmla="*/ 21 h 73"/>
                <a:gd name="T20" fmla="*/ 6 w 26"/>
                <a:gd name="T21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" h="73">
                  <a:moveTo>
                    <a:pt x="6" y="0"/>
                  </a:moveTo>
                  <a:cubicBezTo>
                    <a:pt x="4" y="0"/>
                    <a:pt x="2" y="0"/>
                    <a:pt x="1" y="1"/>
                  </a:cubicBezTo>
                  <a:cubicBezTo>
                    <a:pt x="1" y="6"/>
                    <a:pt x="1" y="12"/>
                    <a:pt x="1" y="16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1" y="62"/>
                    <a:pt x="0" y="67"/>
                    <a:pt x="0" y="72"/>
                  </a:cubicBezTo>
                  <a:cubicBezTo>
                    <a:pt x="0" y="72"/>
                    <a:pt x="1" y="72"/>
                    <a:pt x="2" y="72"/>
                  </a:cubicBezTo>
                  <a:cubicBezTo>
                    <a:pt x="3" y="73"/>
                    <a:pt x="4" y="73"/>
                    <a:pt x="6" y="73"/>
                  </a:cubicBezTo>
                  <a:cubicBezTo>
                    <a:pt x="17" y="73"/>
                    <a:pt x="26" y="62"/>
                    <a:pt x="26" y="49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6" y="23"/>
                    <a:pt x="26" y="22"/>
                    <a:pt x="26" y="21"/>
                  </a:cubicBezTo>
                  <a:cubicBezTo>
                    <a:pt x="25" y="9"/>
                    <a:pt x="16" y="0"/>
                    <a:pt x="6" y="0"/>
                  </a:cubicBezTo>
                  <a:close/>
                </a:path>
              </a:pathLst>
            </a:custGeom>
            <a:solidFill>
              <a:srgbClr val="EDC8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43" name="Freeform 82"/>
            <p:cNvSpPr/>
            <p:nvPr/>
          </p:nvSpPr>
          <p:spPr bwMode="auto">
            <a:xfrm>
              <a:off x="7666038" y="1668463"/>
              <a:ext cx="117475" cy="274638"/>
            </a:xfrm>
            <a:custGeom>
              <a:avLst/>
              <a:gdLst>
                <a:gd name="T0" fmla="*/ 30 w 31"/>
                <a:gd name="T1" fmla="*/ 16 h 73"/>
                <a:gd name="T2" fmla="*/ 31 w 31"/>
                <a:gd name="T3" fmla="*/ 4 h 73"/>
                <a:gd name="T4" fmla="*/ 20 w 31"/>
                <a:gd name="T5" fmla="*/ 0 h 73"/>
                <a:gd name="T6" fmla="*/ 20 w 31"/>
                <a:gd name="T7" fmla="*/ 0 h 73"/>
                <a:gd name="T8" fmla="*/ 0 w 31"/>
                <a:gd name="T9" fmla="*/ 24 h 73"/>
                <a:gd name="T10" fmla="*/ 0 w 31"/>
                <a:gd name="T11" fmla="*/ 49 h 73"/>
                <a:gd name="T12" fmla="*/ 20 w 31"/>
                <a:gd name="T13" fmla="*/ 73 h 73"/>
                <a:gd name="T14" fmla="*/ 31 w 31"/>
                <a:gd name="T15" fmla="*/ 69 h 73"/>
                <a:gd name="T16" fmla="*/ 30 w 31"/>
                <a:gd name="T17" fmla="*/ 57 h 73"/>
                <a:gd name="T18" fmla="*/ 30 w 31"/>
                <a:gd name="T19" fmla="*/ 1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" h="73">
                  <a:moveTo>
                    <a:pt x="30" y="16"/>
                  </a:moveTo>
                  <a:cubicBezTo>
                    <a:pt x="30" y="12"/>
                    <a:pt x="31" y="8"/>
                    <a:pt x="31" y="4"/>
                  </a:cubicBezTo>
                  <a:cubicBezTo>
                    <a:pt x="28" y="1"/>
                    <a:pt x="24" y="0"/>
                    <a:pt x="20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9" y="0"/>
                    <a:pt x="0" y="11"/>
                    <a:pt x="0" y="2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62"/>
                    <a:pt x="9" y="73"/>
                    <a:pt x="20" y="73"/>
                  </a:cubicBezTo>
                  <a:cubicBezTo>
                    <a:pt x="24" y="73"/>
                    <a:pt x="28" y="71"/>
                    <a:pt x="31" y="69"/>
                  </a:cubicBezTo>
                  <a:cubicBezTo>
                    <a:pt x="31" y="65"/>
                    <a:pt x="30" y="61"/>
                    <a:pt x="30" y="57"/>
                  </a:cubicBezTo>
                  <a:lnTo>
                    <a:pt x="30" y="16"/>
                  </a:lnTo>
                  <a:close/>
                </a:path>
              </a:pathLst>
            </a:custGeom>
            <a:solidFill>
              <a:srgbClr val="EDC8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44" name="Freeform 83"/>
            <p:cNvSpPr/>
            <p:nvPr/>
          </p:nvSpPr>
          <p:spPr bwMode="auto">
            <a:xfrm>
              <a:off x="7778750" y="1427163"/>
              <a:ext cx="879475" cy="895350"/>
            </a:xfrm>
            <a:custGeom>
              <a:avLst/>
              <a:gdLst>
                <a:gd name="T0" fmla="*/ 234 w 234"/>
                <a:gd name="T1" fmla="*/ 121 h 238"/>
                <a:gd name="T2" fmla="*/ 234 w 234"/>
                <a:gd name="T3" fmla="*/ 80 h 238"/>
                <a:gd name="T4" fmla="*/ 172 w 234"/>
                <a:gd name="T5" fmla="*/ 0 h 238"/>
                <a:gd name="T6" fmla="*/ 25 w 234"/>
                <a:gd name="T7" fmla="*/ 35 h 238"/>
                <a:gd name="T8" fmla="*/ 10 w 234"/>
                <a:gd name="T9" fmla="*/ 33 h 238"/>
                <a:gd name="T10" fmla="*/ 1 w 234"/>
                <a:gd name="T11" fmla="*/ 68 h 238"/>
                <a:gd name="T12" fmla="*/ 0 w 234"/>
                <a:gd name="T13" fmla="*/ 80 h 238"/>
                <a:gd name="T14" fmla="*/ 0 w 234"/>
                <a:gd name="T15" fmla="*/ 121 h 238"/>
                <a:gd name="T16" fmla="*/ 1 w 234"/>
                <a:gd name="T17" fmla="*/ 133 h 238"/>
                <a:gd name="T18" fmla="*/ 117 w 234"/>
                <a:gd name="T19" fmla="*/ 238 h 238"/>
                <a:gd name="T20" fmla="*/ 233 w 234"/>
                <a:gd name="T21" fmla="*/ 138 h 238"/>
                <a:gd name="T22" fmla="*/ 233 w 234"/>
                <a:gd name="T23" fmla="*/ 136 h 238"/>
                <a:gd name="T24" fmla="*/ 234 w 234"/>
                <a:gd name="T25" fmla="*/ 121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4" h="238">
                  <a:moveTo>
                    <a:pt x="234" y="121"/>
                  </a:moveTo>
                  <a:cubicBezTo>
                    <a:pt x="234" y="80"/>
                    <a:pt x="234" y="80"/>
                    <a:pt x="234" y="80"/>
                  </a:cubicBezTo>
                  <a:cubicBezTo>
                    <a:pt x="234" y="80"/>
                    <a:pt x="200" y="49"/>
                    <a:pt x="172" y="0"/>
                  </a:cubicBezTo>
                  <a:cubicBezTo>
                    <a:pt x="172" y="0"/>
                    <a:pt x="105" y="43"/>
                    <a:pt x="25" y="35"/>
                  </a:cubicBezTo>
                  <a:cubicBezTo>
                    <a:pt x="20" y="35"/>
                    <a:pt x="15" y="34"/>
                    <a:pt x="10" y="33"/>
                  </a:cubicBezTo>
                  <a:cubicBezTo>
                    <a:pt x="5" y="44"/>
                    <a:pt x="2" y="56"/>
                    <a:pt x="1" y="68"/>
                  </a:cubicBezTo>
                  <a:cubicBezTo>
                    <a:pt x="1" y="72"/>
                    <a:pt x="0" y="76"/>
                    <a:pt x="0" y="80"/>
                  </a:cubicBezTo>
                  <a:cubicBezTo>
                    <a:pt x="0" y="121"/>
                    <a:pt x="0" y="121"/>
                    <a:pt x="0" y="121"/>
                  </a:cubicBezTo>
                  <a:cubicBezTo>
                    <a:pt x="0" y="125"/>
                    <a:pt x="1" y="129"/>
                    <a:pt x="1" y="133"/>
                  </a:cubicBezTo>
                  <a:cubicBezTo>
                    <a:pt x="7" y="192"/>
                    <a:pt x="57" y="238"/>
                    <a:pt x="117" y="238"/>
                  </a:cubicBezTo>
                  <a:cubicBezTo>
                    <a:pt x="176" y="238"/>
                    <a:pt x="224" y="194"/>
                    <a:pt x="233" y="138"/>
                  </a:cubicBezTo>
                  <a:cubicBezTo>
                    <a:pt x="233" y="137"/>
                    <a:pt x="233" y="136"/>
                    <a:pt x="233" y="136"/>
                  </a:cubicBezTo>
                  <a:cubicBezTo>
                    <a:pt x="233" y="131"/>
                    <a:pt x="234" y="126"/>
                    <a:pt x="234" y="121"/>
                  </a:cubicBezTo>
                  <a:close/>
                </a:path>
              </a:pathLst>
            </a:custGeom>
            <a:solidFill>
              <a:srgbClr val="F4DD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45" name="Rectangle 84"/>
            <p:cNvSpPr>
              <a:spLocks noChangeArrowheads="1"/>
            </p:cNvSpPr>
            <p:nvPr/>
          </p:nvSpPr>
          <p:spPr bwMode="auto">
            <a:xfrm>
              <a:off x="8097838" y="2243138"/>
              <a:ext cx="214313" cy="180975"/>
            </a:xfrm>
            <a:prstGeom prst="rect">
              <a:avLst/>
            </a:prstGeom>
            <a:solidFill>
              <a:srgbClr val="F4DD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46" name="Oval 85"/>
            <p:cNvSpPr>
              <a:spLocks noChangeArrowheads="1"/>
            </p:cNvSpPr>
            <p:nvPr/>
          </p:nvSpPr>
          <p:spPr bwMode="auto">
            <a:xfrm>
              <a:off x="7956550" y="1668463"/>
              <a:ext cx="119063" cy="120650"/>
            </a:xfrm>
            <a:prstGeom prst="ellipse">
              <a:avLst/>
            </a:prstGeom>
            <a:solidFill>
              <a:srgbClr val="3A38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47" name="Oval 86"/>
            <p:cNvSpPr>
              <a:spLocks noChangeArrowheads="1"/>
            </p:cNvSpPr>
            <p:nvPr/>
          </p:nvSpPr>
          <p:spPr bwMode="auto">
            <a:xfrm>
              <a:off x="8339138" y="1668463"/>
              <a:ext cx="120650" cy="120650"/>
            </a:xfrm>
            <a:prstGeom prst="ellipse">
              <a:avLst/>
            </a:prstGeom>
            <a:solidFill>
              <a:srgbClr val="3A38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48" name="Freeform 87"/>
            <p:cNvSpPr/>
            <p:nvPr/>
          </p:nvSpPr>
          <p:spPr bwMode="auto">
            <a:xfrm>
              <a:off x="8072438" y="1701800"/>
              <a:ext cx="206375" cy="342900"/>
            </a:xfrm>
            <a:custGeom>
              <a:avLst/>
              <a:gdLst>
                <a:gd name="T0" fmla="*/ 35 w 55"/>
                <a:gd name="T1" fmla="*/ 0 h 91"/>
                <a:gd name="T2" fmla="*/ 10 w 55"/>
                <a:gd name="T3" fmla="*/ 61 h 91"/>
                <a:gd name="T4" fmla="*/ 36 w 55"/>
                <a:gd name="T5" fmla="*/ 76 h 91"/>
                <a:gd name="T6" fmla="*/ 35 w 55"/>
                <a:gd name="T7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91">
                  <a:moveTo>
                    <a:pt x="35" y="0"/>
                  </a:moveTo>
                  <a:cubicBezTo>
                    <a:pt x="35" y="0"/>
                    <a:pt x="27" y="42"/>
                    <a:pt x="10" y="61"/>
                  </a:cubicBezTo>
                  <a:cubicBezTo>
                    <a:pt x="0" y="73"/>
                    <a:pt x="14" y="91"/>
                    <a:pt x="36" y="76"/>
                  </a:cubicBezTo>
                  <a:cubicBezTo>
                    <a:pt x="47" y="69"/>
                    <a:pt x="55" y="41"/>
                    <a:pt x="35" y="0"/>
                  </a:cubicBezTo>
                  <a:close/>
                </a:path>
              </a:pathLst>
            </a:custGeom>
            <a:solidFill>
              <a:srgbClr val="EDC8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49" name="Freeform 88"/>
            <p:cNvSpPr/>
            <p:nvPr/>
          </p:nvSpPr>
          <p:spPr bwMode="auto">
            <a:xfrm>
              <a:off x="8056563" y="2092325"/>
              <a:ext cx="274638" cy="166688"/>
            </a:xfrm>
            <a:custGeom>
              <a:avLst/>
              <a:gdLst>
                <a:gd name="T0" fmla="*/ 73 w 73"/>
                <a:gd name="T1" fmla="*/ 0 h 44"/>
                <a:gd name="T2" fmla="*/ 0 w 73"/>
                <a:gd name="T3" fmla="*/ 0 h 44"/>
                <a:gd name="T4" fmla="*/ 73 w 73"/>
                <a:gd name="T5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3" h="44">
                  <a:moveTo>
                    <a:pt x="73" y="0"/>
                  </a:moveTo>
                  <a:cubicBezTo>
                    <a:pt x="30" y="44"/>
                    <a:pt x="0" y="0"/>
                    <a:pt x="0" y="0"/>
                  </a:cubicBezTo>
                  <a:lnTo>
                    <a:pt x="73" y="0"/>
                  </a:lnTo>
                  <a:close/>
                </a:path>
              </a:pathLst>
            </a:custGeom>
            <a:solidFill>
              <a:srgbClr val="3A38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50" name="Freeform 89"/>
            <p:cNvSpPr/>
            <p:nvPr/>
          </p:nvSpPr>
          <p:spPr bwMode="auto">
            <a:xfrm>
              <a:off x="8105775" y="2092325"/>
              <a:ext cx="206375" cy="128588"/>
            </a:xfrm>
            <a:custGeom>
              <a:avLst/>
              <a:gdLst>
                <a:gd name="T0" fmla="*/ 0 w 55"/>
                <a:gd name="T1" fmla="*/ 12 h 34"/>
                <a:gd name="T2" fmla="*/ 55 w 55"/>
                <a:gd name="T3" fmla="*/ 4 h 34"/>
                <a:gd name="T4" fmla="*/ 0 w 55"/>
                <a:gd name="T5" fmla="*/ 1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34">
                  <a:moveTo>
                    <a:pt x="0" y="12"/>
                  </a:moveTo>
                  <a:cubicBezTo>
                    <a:pt x="0" y="12"/>
                    <a:pt x="21" y="0"/>
                    <a:pt x="55" y="4"/>
                  </a:cubicBezTo>
                  <a:cubicBezTo>
                    <a:pt x="55" y="4"/>
                    <a:pt x="28" y="34"/>
                    <a:pt x="0" y="12"/>
                  </a:cubicBezTo>
                  <a:close/>
                </a:path>
              </a:pathLst>
            </a:custGeom>
            <a:solidFill>
              <a:srgbClr val="FD7A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pic>
          <p:nvPicPr>
            <p:cNvPr id="151" name="Picture 90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08975" y="1878013"/>
              <a:ext cx="206375" cy="128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2" name="Picture 9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50188" y="1878013"/>
              <a:ext cx="206375" cy="128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" name="圖片 2">
            <a:extLst>
              <a:ext uri="{FF2B5EF4-FFF2-40B4-BE49-F238E27FC236}">
                <a16:creationId xmlns:a16="http://schemas.microsoft.com/office/drawing/2014/main" id="{734A5048-32DC-D497-5872-682F5191A54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1704"/>
          <a:stretch/>
        </p:blipFill>
        <p:spPr>
          <a:xfrm>
            <a:off x="6282697" y="362233"/>
            <a:ext cx="5141180" cy="605536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E6BE9CD8-C69C-A798-F858-B959D3EC728D}"/>
              </a:ext>
            </a:extLst>
          </p:cNvPr>
          <p:cNvSpPr txBox="1"/>
          <p:nvPr/>
        </p:nvSpPr>
        <p:spPr>
          <a:xfrm>
            <a:off x="2642960" y="4199282"/>
            <a:ext cx="3244799" cy="9305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zh-TW" altLang="en-US" sz="2000" kern="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駐點高雄榮總</a:t>
            </a:r>
            <a:endParaRPr lang="en-US" altLang="zh-TW" sz="2000" kern="0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zh-TW" altLang="en-US" sz="2000" kern="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協助推廣民眾使用繳費</a:t>
            </a:r>
            <a:r>
              <a:rPr lang="en-US" altLang="zh-TW" sz="2000" kern="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APP</a:t>
            </a:r>
            <a:endParaRPr lang="zh-TW" altLang="en-US" sz="2000" kern="0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657839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B4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47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" name="Rectangle 6"/>
          <p:cNvSpPr>
            <a:spLocks noChangeArrowheads="1"/>
          </p:cNvSpPr>
          <p:nvPr/>
        </p:nvSpPr>
        <p:spPr bwMode="auto">
          <a:xfrm>
            <a:off x="0" y="4575175"/>
            <a:ext cx="12201825" cy="2282825"/>
          </a:xfrm>
          <a:prstGeom prst="rect">
            <a:avLst/>
          </a:prstGeom>
          <a:solidFill>
            <a:srgbClr val="69ABB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badi MT"/>
              <a:cs typeface="+mn-cs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4392" y="4858587"/>
            <a:ext cx="5029200" cy="199941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7237" y="1070107"/>
            <a:ext cx="1823508" cy="4877162"/>
          </a:xfrm>
          <a:prstGeom prst="rect">
            <a:avLst/>
          </a:prstGeom>
        </p:spPr>
      </p:pic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5842293" y="2173618"/>
            <a:ext cx="1094852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0" i="0" u="none" strike="noStrike" kern="1200" cap="none" spc="0" normalizeH="0" baseline="0" noProof="0" dirty="0">
                <a:ln>
                  <a:noFill/>
                </a:ln>
                <a:solidFill>
                  <a:srgbClr val="12303F"/>
                </a:solidFill>
                <a:effectLst/>
                <a:uLnTx/>
                <a:uFillTx/>
                <a:latin typeface="Bebas" pitchFamily="2" charset="0"/>
                <a:cs typeface="+mn-cs"/>
              </a:rPr>
              <a:t>04</a:t>
            </a:r>
            <a:endParaRPr kumimoji="0" lang="zh-CN" altLang="zh-CN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5495465" y="3351313"/>
            <a:ext cx="2797175" cy="66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3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ebas" pitchFamily="2" charset="0"/>
                <a:cs typeface="+mn-cs"/>
              </a:rPr>
              <a:t>心得分享</a:t>
            </a:r>
            <a:endParaRPr kumimoji="0" lang="zh-CN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55372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组合 87"/>
          <p:cNvGrpSpPr/>
          <p:nvPr/>
        </p:nvGrpSpPr>
        <p:grpSpPr>
          <a:xfrm>
            <a:off x="635000" y="1881417"/>
            <a:ext cx="2142335" cy="2142483"/>
            <a:chOff x="635000" y="1881417"/>
            <a:chExt cx="2142335" cy="2142483"/>
          </a:xfrm>
        </p:grpSpPr>
        <p:sp>
          <p:nvSpPr>
            <p:cNvPr id="49" name="TextBox 18"/>
            <p:cNvSpPr txBox="1"/>
            <p:nvPr/>
          </p:nvSpPr>
          <p:spPr>
            <a:xfrm>
              <a:off x="763100" y="2724109"/>
              <a:ext cx="1912324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badi MT"/>
                  <a:cs typeface="+mn-cs"/>
                </a:rPr>
                <a:t>實習心得</a:t>
              </a:r>
              <a:endPara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grpSp>
          <p:nvGrpSpPr>
            <p:cNvPr id="58" name="Group 8668"/>
            <p:cNvGrpSpPr/>
            <p:nvPr/>
          </p:nvGrpSpPr>
          <p:grpSpPr>
            <a:xfrm>
              <a:off x="635000" y="1881417"/>
              <a:ext cx="2142335" cy="2142483"/>
              <a:chOff x="0" y="0"/>
              <a:chExt cx="1606750" cy="1606861"/>
            </a:xfrm>
          </p:grpSpPr>
          <p:sp>
            <p:nvSpPr>
              <p:cNvPr id="59" name="Shape 8663"/>
              <p:cNvSpPr/>
              <p:nvPr/>
            </p:nvSpPr>
            <p:spPr>
              <a:xfrm>
                <a:off x="0" y="198"/>
                <a:ext cx="1606550" cy="16065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699" y="10800"/>
                    </a:moveTo>
                    <a:cubicBezTo>
                      <a:pt x="699" y="16378"/>
                      <a:pt x="5222" y="20901"/>
                      <a:pt x="10800" y="20901"/>
                    </a:cubicBezTo>
                    <a:cubicBezTo>
                      <a:pt x="16378" y="20901"/>
                      <a:pt x="20901" y="16378"/>
                      <a:pt x="20901" y="10800"/>
                    </a:cubicBezTo>
                    <a:cubicBezTo>
                      <a:pt x="20901" y="5222"/>
                      <a:pt x="16378" y="699"/>
                      <a:pt x="10800" y="699"/>
                    </a:cubicBezTo>
                    <a:cubicBezTo>
                      <a:pt x="5222" y="699"/>
                      <a:pt x="699" y="5222"/>
                      <a:pt x="699" y="1080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2700" cap="flat">
                <a:solidFill>
                  <a:schemeClr val="bg1">
                    <a:lumMod val="85000"/>
                  </a:schemeClr>
                </a:solidFill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marL="0" marR="0" lvl="0" indent="0" algn="ctr" defTabSz="9137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badi M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60" name="Shape 8664"/>
              <p:cNvSpPr/>
              <p:nvPr/>
            </p:nvSpPr>
            <p:spPr>
              <a:xfrm>
                <a:off x="115507" y="0"/>
                <a:ext cx="1491243" cy="16068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05" h="19141" extrusionOk="0">
                    <a:moveTo>
                      <a:pt x="4852" y="836"/>
                    </a:moveTo>
                    <a:lnTo>
                      <a:pt x="4852" y="836"/>
                    </a:lnTo>
                    <a:cubicBezTo>
                      <a:pt x="10311" y="-1321"/>
                      <a:pt x="16717" y="841"/>
                      <a:pt x="19158" y="5665"/>
                    </a:cubicBezTo>
                    <a:cubicBezTo>
                      <a:pt x="21600" y="10489"/>
                      <a:pt x="19153" y="16149"/>
                      <a:pt x="13693" y="18306"/>
                    </a:cubicBezTo>
                    <a:cubicBezTo>
                      <a:pt x="8700" y="20279"/>
                      <a:pt x="2826" y="18652"/>
                      <a:pt x="0" y="14515"/>
                    </a:cubicBezTo>
                    <a:lnTo>
                      <a:pt x="476" y="14261"/>
                    </a:lnTo>
                    <a:lnTo>
                      <a:pt x="476" y="14261"/>
                    </a:lnTo>
                    <a:cubicBezTo>
                      <a:pt x="3407" y="18553"/>
                      <a:pt x="9722" y="19934"/>
                      <a:pt x="14580" y="17343"/>
                    </a:cubicBezTo>
                    <a:cubicBezTo>
                      <a:pt x="19438" y="14753"/>
                      <a:pt x="21000" y="9174"/>
                      <a:pt x="18069" y="4881"/>
                    </a:cubicBezTo>
                    <a:cubicBezTo>
                      <a:pt x="15388" y="956"/>
                      <a:pt x="9815" y="-587"/>
                      <a:pt x="5078" y="1285"/>
                    </a:cubicBezTo>
                    <a:close/>
                  </a:path>
                </a:pathLst>
              </a:custGeom>
              <a:solidFill>
                <a:srgbClr val="00ADB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marL="0" marR="0" lvl="0" indent="0" algn="ctr" defTabSz="9137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badi MT"/>
                  <a:ea typeface="+mn-ea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89" name="Group 4"/>
          <p:cNvGrpSpPr>
            <a:grpSpLocks noChangeAspect="1"/>
          </p:cNvGrpSpPr>
          <p:nvPr/>
        </p:nvGrpSpPr>
        <p:grpSpPr bwMode="auto">
          <a:xfrm>
            <a:off x="527050" y="4111625"/>
            <a:ext cx="2384425" cy="2774950"/>
            <a:chOff x="332" y="2590"/>
            <a:chExt cx="1502" cy="1748"/>
          </a:xfrm>
        </p:grpSpPr>
        <p:sp>
          <p:nvSpPr>
            <p:cNvPr id="91" name="Freeform 5"/>
            <p:cNvSpPr>
              <a:spLocks noEditPoints="1"/>
            </p:cNvSpPr>
            <p:nvPr/>
          </p:nvSpPr>
          <p:spPr bwMode="auto">
            <a:xfrm>
              <a:off x="332" y="2590"/>
              <a:ext cx="1502" cy="505"/>
            </a:xfrm>
            <a:custGeom>
              <a:avLst/>
              <a:gdLst>
                <a:gd name="T0" fmla="*/ 264 w 926"/>
                <a:gd name="T1" fmla="*/ 98 h 311"/>
                <a:gd name="T2" fmla="*/ 274 w 926"/>
                <a:gd name="T3" fmla="*/ 131 h 311"/>
                <a:gd name="T4" fmla="*/ 359 w 926"/>
                <a:gd name="T5" fmla="*/ 92 h 311"/>
                <a:gd name="T6" fmla="*/ 407 w 926"/>
                <a:gd name="T7" fmla="*/ 168 h 311"/>
                <a:gd name="T8" fmla="*/ 492 w 926"/>
                <a:gd name="T9" fmla="*/ 141 h 311"/>
                <a:gd name="T10" fmla="*/ 570 w 926"/>
                <a:gd name="T11" fmla="*/ 168 h 311"/>
                <a:gd name="T12" fmla="*/ 681 w 926"/>
                <a:gd name="T13" fmla="*/ 170 h 311"/>
                <a:gd name="T14" fmla="*/ 643 w 926"/>
                <a:gd name="T15" fmla="*/ 236 h 311"/>
                <a:gd name="T16" fmla="*/ 367 w 926"/>
                <a:gd name="T17" fmla="*/ 135 h 311"/>
                <a:gd name="T18" fmla="*/ 561 w 926"/>
                <a:gd name="T19" fmla="*/ 213 h 311"/>
                <a:gd name="T20" fmla="*/ 143 w 926"/>
                <a:gd name="T21" fmla="*/ 98 h 311"/>
                <a:gd name="T22" fmla="*/ 519 w 926"/>
                <a:gd name="T23" fmla="*/ 187 h 311"/>
                <a:gd name="T24" fmla="*/ 277 w 926"/>
                <a:gd name="T25" fmla="*/ 168 h 311"/>
                <a:gd name="T26" fmla="*/ 430 w 926"/>
                <a:gd name="T27" fmla="*/ 181 h 311"/>
                <a:gd name="T28" fmla="*/ 241 w 926"/>
                <a:gd name="T29" fmla="*/ 174 h 311"/>
                <a:gd name="T30" fmla="*/ 317 w 926"/>
                <a:gd name="T31" fmla="*/ 181 h 311"/>
                <a:gd name="T32" fmla="*/ 132 w 926"/>
                <a:gd name="T33" fmla="*/ 131 h 311"/>
                <a:gd name="T34" fmla="*/ 198 w 926"/>
                <a:gd name="T35" fmla="*/ 135 h 311"/>
                <a:gd name="T36" fmla="*/ 188 w 926"/>
                <a:gd name="T37" fmla="*/ 168 h 311"/>
                <a:gd name="T38" fmla="*/ 226 w 926"/>
                <a:gd name="T39" fmla="*/ 187 h 311"/>
                <a:gd name="T40" fmla="*/ 145 w 926"/>
                <a:gd name="T41" fmla="*/ 141 h 311"/>
                <a:gd name="T42" fmla="*/ 142 w 926"/>
                <a:gd name="T43" fmla="*/ 213 h 311"/>
                <a:gd name="T44" fmla="*/ 104 w 926"/>
                <a:gd name="T45" fmla="*/ 141 h 311"/>
                <a:gd name="T46" fmla="*/ 104 w 926"/>
                <a:gd name="T47" fmla="*/ 219 h 311"/>
                <a:gd name="T48" fmla="*/ 574 w 926"/>
                <a:gd name="T49" fmla="*/ 92 h 311"/>
                <a:gd name="T50" fmla="*/ 557 w 926"/>
                <a:gd name="T51" fmla="*/ 131 h 311"/>
                <a:gd name="T52" fmla="*/ 489 w 926"/>
                <a:gd name="T53" fmla="*/ 92 h 311"/>
                <a:gd name="T54" fmla="*/ 436 w 926"/>
                <a:gd name="T55" fmla="*/ 125 h 311"/>
                <a:gd name="T56" fmla="*/ 134 w 926"/>
                <a:gd name="T57" fmla="*/ 56 h 311"/>
                <a:gd name="T58" fmla="*/ 185 w 926"/>
                <a:gd name="T59" fmla="*/ 24 h 311"/>
                <a:gd name="T60" fmla="*/ 254 w 926"/>
                <a:gd name="T61" fmla="*/ 62 h 311"/>
                <a:gd name="T62" fmla="*/ 271 w 926"/>
                <a:gd name="T63" fmla="*/ 30 h 311"/>
                <a:gd name="T64" fmla="*/ 350 w 926"/>
                <a:gd name="T65" fmla="*/ 56 h 311"/>
                <a:gd name="T66" fmla="*/ 687 w 926"/>
                <a:gd name="T67" fmla="*/ 229 h 311"/>
                <a:gd name="T68" fmla="*/ 636 w 926"/>
                <a:gd name="T69" fmla="*/ 274 h 311"/>
                <a:gd name="T70" fmla="*/ 562 w 926"/>
                <a:gd name="T71" fmla="*/ 229 h 311"/>
                <a:gd name="T72" fmla="*/ 514 w 926"/>
                <a:gd name="T73" fmla="*/ 267 h 311"/>
                <a:gd name="T74" fmla="*/ 186 w 926"/>
                <a:gd name="T75" fmla="*/ 236 h 311"/>
                <a:gd name="T76" fmla="*/ 132 w 926"/>
                <a:gd name="T77" fmla="*/ 241 h 311"/>
                <a:gd name="T78" fmla="*/ 68 w 926"/>
                <a:gd name="T79" fmla="*/ 268 h 311"/>
                <a:gd name="T80" fmla="*/ 51 w 926"/>
                <a:gd name="T81" fmla="*/ 186 h 311"/>
                <a:gd name="T82" fmla="*/ 20 w 926"/>
                <a:gd name="T83" fmla="*/ 274 h 311"/>
                <a:gd name="T84" fmla="*/ 783 w 926"/>
                <a:gd name="T85" fmla="*/ 99 h 311"/>
                <a:gd name="T86" fmla="*/ 862 w 926"/>
                <a:gd name="T87" fmla="*/ 126 h 311"/>
                <a:gd name="T88" fmla="*/ 878 w 926"/>
                <a:gd name="T89" fmla="*/ 96 h 311"/>
                <a:gd name="T90" fmla="*/ 773 w 926"/>
                <a:gd name="T91" fmla="*/ 140 h 311"/>
                <a:gd name="T92" fmla="*/ 788 w 926"/>
                <a:gd name="T93" fmla="*/ 180 h 311"/>
                <a:gd name="T94" fmla="*/ 887 w 926"/>
                <a:gd name="T95" fmla="*/ 132 h 311"/>
                <a:gd name="T96" fmla="*/ 773 w 926"/>
                <a:gd name="T97" fmla="*/ 226 h 311"/>
                <a:gd name="T98" fmla="*/ 857 w 926"/>
                <a:gd name="T99" fmla="*/ 234 h 311"/>
                <a:gd name="T100" fmla="*/ 911 w 926"/>
                <a:gd name="T101" fmla="*/ 264 h 311"/>
                <a:gd name="T102" fmla="*/ 830 w 926"/>
                <a:gd name="T103" fmla="*/ 186 h 311"/>
                <a:gd name="T104" fmla="*/ 433 w 926"/>
                <a:gd name="T105" fmla="*/ 30 h 311"/>
                <a:gd name="T106" fmla="*/ 447 w 926"/>
                <a:gd name="T107" fmla="*/ 56 h 311"/>
                <a:gd name="T108" fmla="*/ 562 w 926"/>
                <a:gd name="T109" fmla="*/ 24 h 311"/>
                <a:gd name="T110" fmla="*/ 577 w 926"/>
                <a:gd name="T111" fmla="*/ 62 h 311"/>
                <a:gd name="T112" fmla="*/ 680 w 926"/>
                <a:gd name="T113" fmla="*/ 24 h 311"/>
                <a:gd name="T114" fmla="*/ 773 w 926"/>
                <a:gd name="T115" fmla="*/ 56 h 311"/>
                <a:gd name="T116" fmla="*/ 830 w 926"/>
                <a:gd name="T117" fmla="*/ 30 h 311"/>
                <a:gd name="T118" fmla="*/ 898 w 926"/>
                <a:gd name="T119" fmla="*/ 56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26" h="311">
                  <a:moveTo>
                    <a:pt x="190" y="92"/>
                  </a:moveTo>
                  <a:cubicBezTo>
                    <a:pt x="216" y="92"/>
                    <a:pt x="216" y="92"/>
                    <a:pt x="216" y="92"/>
                  </a:cubicBezTo>
                  <a:cubicBezTo>
                    <a:pt x="219" y="92"/>
                    <a:pt x="221" y="95"/>
                    <a:pt x="221" y="98"/>
                  </a:cubicBezTo>
                  <a:cubicBezTo>
                    <a:pt x="221" y="125"/>
                    <a:pt x="221" y="125"/>
                    <a:pt x="221" y="125"/>
                  </a:cubicBezTo>
                  <a:cubicBezTo>
                    <a:pt x="221" y="128"/>
                    <a:pt x="219" y="131"/>
                    <a:pt x="216" y="131"/>
                  </a:cubicBezTo>
                  <a:cubicBezTo>
                    <a:pt x="190" y="131"/>
                    <a:pt x="190" y="131"/>
                    <a:pt x="190" y="131"/>
                  </a:cubicBezTo>
                  <a:cubicBezTo>
                    <a:pt x="187" y="131"/>
                    <a:pt x="185" y="128"/>
                    <a:pt x="185" y="125"/>
                  </a:cubicBezTo>
                  <a:cubicBezTo>
                    <a:pt x="185" y="98"/>
                    <a:pt x="185" y="98"/>
                    <a:pt x="185" y="98"/>
                  </a:cubicBezTo>
                  <a:cubicBezTo>
                    <a:pt x="185" y="95"/>
                    <a:pt x="187" y="92"/>
                    <a:pt x="190" y="92"/>
                  </a:cubicBezTo>
                  <a:close/>
                  <a:moveTo>
                    <a:pt x="227" y="98"/>
                  </a:moveTo>
                  <a:cubicBezTo>
                    <a:pt x="227" y="95"/>
                    <a:pt x="230" y="92"/>
                    <a:pt x="232" y="92"/>
                  </a:cubicBezTo>
                  <a:cubicBezTo>
                    <a:pt x="259" y="92"/>
                    <a:pt x="259" y="92"/>
                    <a:pt x="259" y="92"/>
                  </a:cubicBezTo>
                  <a:cubicBezTo>
                    <a:pt x="262" y="92"/>
                    <a:pt x="264" y="95"/>
                    <a:pt x="264" y="98"/>
                  </a:cubicBezTo>
                  <a:cubicBezTo>
                    <a:pt x="264" y="125"/>
                    <a:pt x="264" y="125"/>
                    <a:pt x="264" y="125"/>
                  </a:cubicBezTo>
                  <a:cubicBezTo>
                    <a:pt x="264" y="128"/>
                    <a:pt x="262" y="131"/>
                    <a:pt x="259" y="131"/>
                  </a:cubicBezTo>
                  <a:cubicBezTo>
                    <a:pt x="232" y="131"/>
                    <a:pt x="232" y="131"/>
                    <a:pt x="232" y="131"/>
                  </a:cubicBezTo>
                  <a:cubicBezTo>
                    <a:pt x="230" y="131"/>
                    <a:pt x="227" y="128"/>
                    <a:pt x="227" y="125"/>
                  </a:cubicBezTo>
                  <a:cubicBezTo>
                    <a:pt x="227" y="98"/>
                    <a:pt x="227" y="98"/>
                    <a:pt x="227" y="98"/>
                  </a:cubicBezTo>
                  <a:close/>
                  <a:moveTo>
                    <a:pt x="268" y="125"/>
                  </a:moveTo>
                  <a:cubicBezTo>
                    <a:pt x="268" y="98"/>
                    <a:pt x="268" y="98"/>
                    <a:pt x="268" y="98"/>
                  </a:cubicBezTo>
                  <a:cubicBezTo>
                    <a:pt x="268" y="95"/>
                    <a:pt x="271" y="92"/>
                    <a:pt x="274" y="92"/>
                  </a:cubicBezTo>
                  <a:cubicBezTo>
                    <a:pt x="300" y="92"/>
                    <a:pt x="300" y="92"/>
                    <a:pt x="300" y="92"/>
                  </a:cubicBezTo>
                  <a:cubicBezTo>
                    <a:pt x="303" y="92"/>
                    <a:pt x="305" y="95"/>
                    <a:pt x="305" y="98"/>
                  </a:cubicBezTo>
                  <a:cubicBezTo>
                    <a:pt x="305" y="125"/>
                    <a:pt x="305" y="125"/>
                    <a:pt x="305" y="125"/>
                  </a:cubicBezTo>
                  <a:cubicBezTo>
                    <a:pt x="305" y="128"/>
                    <a:pt x="303" y="131"/>
                    <a:pt x="300" y="131"/>
                  </a:cubicBezTo>
                  <a:cubicBezTo>
                    <a:pt x="274" y="131"/>
                    <a:pt x="274" y="131"/>
                    <a:pt x="274" y="131"/>
                  </a:cubicBezTo>
                  <a:cubicBezTo>
                    <a:pt x="271" y="131"/>
                    <a:pt x="268" y="128"/>
                    <a:pt x="268" y="125"/>
                  </a:cubicBezTo>
                  <a:close/>
                  <a:moveTo>
                    <a:pt x="313" y="125"/>
                  </a:moveTo>
                  <a:cubicBezTo>
                    <a:pt x="313" y="98"/>
                    <a:pt x="313" y="98"/>
                    <a:pt x="313" y="98"/>
                  </a:cubicBezTo>
                  <a:cubicBezTo>
                    <a:pt x="313" y="95"/>
                    <a:pt x="315" y="92"/>
                    <a:pt x="318" y="92"/>
                  </a:cubicBezTo>
                  <a:cubicBezTo>
                    <a:pt x="345" y="92"/>
                    <a:pt x="345" y="92"/>
                    <a:pt x="345" y="92"/>
                  </a:cubicBezTo>
                  <a:cubicBezTo>
                    <a:pt x="347" y="92"/>
                    <a:pt x="350" y="95"/>
                    <a:pt x="350" y="98"/>
                  </a:cubicBezTo>
                  <a:cubicBezTo>
                    <a:pt x="350" y="125"/>
                    <a:pt x="350" y="125"/>
                    <a:pt x="350" y="125"/>
                  </a:cubicBezTo>
                  <a:cubicBezTo>
                    <a:pt x="350" y="128"/>
                    <a:pt x="347" y="131"/>
                    <a:pt x="345" y="131"/>
                  </a:cubicBezTo>
                  <a:cubicBezTo>
                    <a:pt x="318" y="131"/>
                    <a:pt x="318" y="131"/>
                    <a:pt x="318" y="131"/>
                  </a:cubicBezTo>
                  <a:cubicBezTo>
                    <a:pt x="315" y="131"/>
                    <a:pt x="313" y="128"/>
                    <a:pt x="313" y="125"/>
                  </a:cubicBezTo>
                  <a:close/>
                  <a:moveTo>
                    <a:pt x="354" y="125"/>
                  </a:moveTo>
                  <a:cubicBezTo>
                    <a:pt x="354" y="98"/>
                    <a:pt x="354" y="98"/>
                    <a:pt x="354" y="98"/>
                  </a:cubicBezTo>
                  <a:cubicBezTo>
                    <a:pt x="354" y="95"/>
                    <a:pt x="356" y="92"/>
                    <a:pt x="359" y="92"/>
                  </a:cubicBezTo>
                  <a:cubicBezTo>
                    <a:pt x="386" y="92"/>
                    <a:pt x="386" y="92"/>
                    <a:pt x="386" y="92"/>
                  </a:cubicBezTo>
                  <a:cubicBezTo>
                    <a:pt x="389" y="92"/>
                    <a:pt x="391" y="95"/>
                    <a:pt x="391" y="98"/>
                  </a:cubicBezTo>
                  <a:cubicBezTo>
                    <a:pt x="391" y="125"/>
                    <a:pt x="391" y="125"/>
                    <a:pt x="391" y="125"/>
                  </a:cubicBezTo>
                  <a:cubicBezTo>
                    <a:pt x="391" y="128"/>
                    <a:pt x="389" y="131"/>
                    <a:pt x="386" y="131"/>
                  </a:cubicBezTo>
                  <a:cubicBezTo>
                    <a:pt x="359" y="131"/>
                    <a:pt x="359" y="131"/>
                    <a:pt x="359" y="131"/>
                  </a:cubicBezTo>
                  <a:cubicBezTo>
                    <a:pt x="356" y="131"/>
                    <a:pt x="354" y="128"/>
                    <a:pt x="354" y="125"/>
                  </a:cubicBezTo>
                  <a:close/>
                  <a:moveTo>
                    <a:pt x="412" y="135"/>
                  </a:moveTo>
                  <a:cubicBezTo>
                    <a:pt x="439" y="135"/>
                    <a:pt x="439" y="135"/>
                    <a:pt x="439" y="135"/>
                  </a:cubicBezTo>
                  <a:cubicBezTo>
                    <a:pt x="442" y="135"/>
                    <a:pt x="444" y="138"/>
                    <a:pt x="444" y="141"/>
                  </a:cubicBezTo>
                  <a:cubicBezTo>
                    <a:pt x="444" y="168"/>
                    <a:pt x="444" y="168"/>
                    <a:pt x="444" y="168"/>
                  </a:cubicBezTo>
                  <a:cubicBezTo>
                    <a:pt x="444" y="171"/>
                    <a:pt x="442" y="174"/>
                    <a:pt x="439" y="174"/>
                  </a:cubicBezTo>
                  <a:cubicBezTo>
                    <a:pt x="412" y="174"/>
                    <a:pt x="412" y="174"/>
                    <a:pt x="412" y="174"/>
                  </a:cubicBezTo>
                  <a:cubicBezTo>
                    <a:pt x="409" y="174"/>
                    <a:pt x="407" y="171"/>
                    <a:pt x="407" y="168"/>
                  </a:cubicBezTo>
                  <a:cubicBezTo>
                    <a:pt x="407" y="141"/>
                    <a:pt x="407" y="141"/>
                    <a:pt x="407" y="141"/>
                  </a:cubicBezTo>
                  <a:cubicBezTo>
                    <a:pt x="407" y="138"/>
                    <a:pt x="409" y="135"/>
                    <a:pt x="412" y="135"/>
                  </a:cubicBezTo>
                  <a:close/>
                  <a:moveTo>
                    <a:pt x="448" y="141"/>
                  </a:moveTo>
                  <a:cubicBezTo>
                    <a:pt x="448" y="138"/>
                    <a:pt x="450" y="135"/>
                    <a:pt x="453" y="135"/>
                  </a:cubicBezTo>
                  <a:cubicBezTo>
                    <a:pt x="480" y="135"/>
                    <a:pt x="480" y="135"/>
                    <a:pt x="480" y="135"/>
                  </a:cubicBezTo>
                  <a:cubicBezTo>
                    <a:pt x="483" y="135"/>
                    <a:pt x="485" y="138"/>
                    <a:pt x="485" y="141"/>
                  </a:cubicBezTo>
                  <a:cubicBezTo>
                    <a:pt x="485" y="168"/>
                    <a:pt x="485" y="168"/>
                    <a:pt x="485" y="168"/>
                  </a:cubicBezTo>
                  <a:cubicBezTo>
                    <a:pt x="485" y="171"/>
                    <a:pt x="483" y="174"/>
                    <a:pt x="480" y="174"/>
                  </a:cubicBezTo>
                  <a:cubicBezTo>
                    <a:pt x="453" y="174"/>
                    <a:pt x="453" y="174"/>
                    <a:pt x="453" y="174"/>
                  </a:cubicBezTo>
                  <a:cubicBezTo>
                    <a:pt x="450" y="174"/>
                    <a:pt x="448" y="171"/>
                    <a:pt x="448" y="168"/>
                  </a:cubicBezTo>
                  <a:cubicBezTo>
                    <a:pt x="448" y="141"/>
                    <a:pt x="448" y="141"/>
                    <a:pt x="448" y="141"/>
                  </a:cubicBezTo>
                  <a:close/>
                  <a:moveTo>
                    <a:pt x="492" y="168"/>
                  </a:moveTo>
                  <a:cubicBezTo>
                    <a:pt x="492" y="141"/>
                    <a:pt x="492" y="141"/>
                    <a:pt x="492" y="141"/>
                  </a:cubicBezTo>
                  <a:cubicBezTo>
                    <a:pt x="492" y="138"/>
                    <a:pt x="494" y="135"/>
                    <a:pt x="497" y="135"/>
                  </a:cubicBezTo>
                  <a:cubicBezTo>
                    <a:pt x="524" y="135"/>
                    <a:pt x="524" y="135"/>
                    <a:pt x="524" y="135"/>
                  </a:cubicBezTo>
                  <a:cubicBezTo>
                    <a:pt x="526" y="135"/>
                    <a:pt x="529" y="138"/>
                    <a:pt x="529" y="141"/>
                  </a:cubicBezTo>
                  <a:cubicBezTo>
                    <a:pt x="529" y="168"/>
                    <a:pt x="529" y="168"/>
                    <a:pt x="529" y="168"/>
                  </a:cubicBezTo>
                  <a:cubicBezTo>
                    <a:pt x="529" y="171"/>
                    <a:pt x="526" y="174"/>
                    <a:pt x="524" y="174"/>
                  </a:cubicBezTo>
                  <a:cubicBezTo>
                    <a:pt x="497" y="174"/>
                    <a:pt x="497" y="174"/>
                    <a:pt x="497" y="174"/>
                  </a:cubicBezTo>
                  <a:cubicBezTo>
                    <a:pt x="494" y="174"/>
                    <a:pt x="492" y="171"/>
                    <a:pt x="492" y="168"/>
                  </a:cubicBezTo>
                  <a:close/>
                  <a:moveTo>
                    <a:pt x="533" y="168"/>
                  </a:moveTo>
                  <a:cubicBezTo>
                    <a:pt x="533" y="141"/>
                    <a:pt x="533" y="141"/>
                    <a:pt x="533" y="141"/>
                  </a:cubicBezTo>
                  <a:cubicBezTo>
                    <a:pt x="533" y="138"/>
                    <a:pt x="535" y="135"/>
                    <a:pt x="538" y="135"/>
                  </a:cubicBezTo>
                  <a:cubicBezTo>
                    <a:pt x="565" y="135"/>
                    <a:pt x="565" y="135"/>
                    <a:pt x="565" y="135"/>
                  </a:cubicBezTo>
                  <a:cubicBezTo>
                    <a:pt x="568" y="135"/>
                    <a:pt x="570" y="138"/>
                    <a:pt x="570" y="141"/>
                  </a:cubicBezTo>
                  <a:cubicBezTo>
                    <a:pt x="570" y="168"/>
                    <a:pt x="570" y="168"/>
                    <a:pt x="570" y="168"/>
                  </a:cubicBezTo>
                  <a:cubicBezTo>
                    <a:pt x="570" y="171"/>
                    <a:pt x="568" y="174"/>
                    <a:pt x="565" y="174"/>
                  </a:cubicBezTo>
                  <a:cubicBezTo>
                    <a:pt x="538" y="174"/>
                    <a:pt x="538" y="174"/>
                    <a:pt x="538" y="174"/>
                  </a:cubicBezTo>
                  <a:cubicBezTo>
                    <a:pt x="535" y="174"/>
                    <a:pt x="533" y="171"/>
                    <a:pt x="533" y="168"/>
                  </a:cubicBezTo>
                  <a:close/>
                  <a:moveTo>
                    <a:pt x="606" y="177"/>
                  </a:moveTo>
                  <a:cubicBezTo>
                    <a:pt x="600" y="177"/>
                    <a:pt x="594" y="174"/>
                    <a:pt x="594" y="170"/>
                  </a:cubicBezTo>
                  <a:cubicBezTo>
                    <a:pt x="594" y="142"/>
                    <a:pt x="594" y="142"/>
                    <a:pt x="594" y="142"/>
                  </a:cubicBezTo>
                  <a:cubicBezTo>
                    <a:pt x="594" y="138"/>
                    <a:pt x="600" y="135"/>
                    <a:pt x="606" y="135"/>
                  </a:cubicBezTo>
                  <a:cubicBezTo>
                    <a:pt x="631" y="135"/>
                    <a:pt x="631" y="135"/>
                    <a:pt x="631" y="135"/>
                  </a:cubicBezTo>
                  <a:cubicBezTo>
                    <a:pt x="631" y="112"/>
                    <a:pt x="631" y="112"/>
                    <a:pt x="631" y="112"/>
                  </a:cubicBezTo>
                  <a:cubicBezTo>
                    <a:pt x="631" y="106"/>
                    <a:pt x="634" y="101"/>
                    <a:pt x="638" y="101"/>
                  </a:cubicBezTo>
                  <a:cubicBezTo>
                    <a:pt x="674" y="101"/>
                    <a:pt x="674" y="101"/>
                    <a:pt x="674" y="101"/>
                  </a:cubicBezTo>
                  <a:cubicBezTo>
                    <a:pt x="678" y="101"/>
                    <a:pt x="681" y="106"/>
                    <a:pt x="681" y="112"/>
                  </a:cubicBezTo>
                  <a:cubicBezTo>
                    <a:pt x="681" y="170"/>
                    <a:pt x="681" y="170"/>
                    <a:pt x="681" y="170"/>
                  </a:cubicBezTo>
                  <a:cubicBezTo>
                    <a:pt x="681" y="174"/>
                    <a:pt x="675" y="177"/>
                    <a:pt x="669" y="177"/>
                  </a:cubicBezTo>
                  <a:cubicBezTo>
                    <a:pt x="606" y="177"/>
                    <a:pt x="606" y="177"/>
                    <a:pt x="606" y="177"/>
                  </a:cubicBezTo>
                  <a:close/>
                  <a:moveTo>
                    <a:pt x="648" y="183"/>
                  </a:moveTo>
                  <a:cubicBezTo>
                    <a:pt x="675" y="183"/>
                    <a:pt x="675" y="183"/>
                    <a:pt x="675" y="183"/>
                  </a:cubicBezTo>
                  <a:cubicBezTo>
                    <a:pt x="678" y="183"/>
                    <a:pt x="680" y="187"/>
                    <a:pt x="680" y="190"/>
                  </a:cubicBezTo>
                  <a:cubicBezTo>
                    <a:pt x="680" y="222"/>
                    <a:pt x="680" y="222"/>
                    <a:pt x="680" y="222"/>
                  </a:cubicBezTo>
                  <a:cubicBezTo>
                    <a:pt x="680" y="225"/>
                    <a:pt x="678" y="229"/>
                    <a:pt x="675" y="229"/>
                  </a:cubicBezTo>
                  <a:cubicBezTo>
                    <a:pt x="678" y="229"/>
                    <a:pt x="680" y="232"/>
                    <a:pt x="680" y="236"/>
                  </a:cubicBezTo>
                  <a:cubicBezTo>
                    <a:pt x="680" y="267"/>
                    <a:pt x="680" y="267"/>
                    <a:pt x="680" y="267"/>
                  </a:cubicBezTo>
                  <a:cubicBezTo>
                    <a:pt x="680" y="270"/>
                    <a:pt x="678" y="274"/>
                    <a:pt x="675" y="274"/>
                  </a:cubicBezTo>
                  <a:cubicBezTo>
                    <a:pt x="648" y="274"/>
                    <a:pt x="648" y="274"/>
                    <a:pt x="648" y="274"/>
                  </a:cubicBezTo>
                  <a:cubicBezTo>
                    <a:pt x="645" y="274"/>
                    <a:pt x="643" y="270"/>
                    <a:pt x="643" y="267"/>
                  </a:cubicBezTo>
                  <a:cubicBezTo>
                    <a:pt x="643" y="236"/>
                    <a:pt x="643" y="236"/>
                    <a:pt x="643" y="236"/>
                  </a:cubicBezTo>
                  <a:cubicBezTo>
                    <a:pt x="643" y="232"/>
                    <a:pt x="645" y="229"/>
                    <a:pt x="648" y="229"/>
                  </a:cubicBezTo>
                  <a:cubicBezTo>
                    <a:pt x="645" y="229"/>
                    <a:pt x="643" y="225"/>
                    <a:pt x="643" y="222"/>
                  </a:cubicBezTo>
                  <a:cubicBezTo>
                    <a:pt x="643" y="190"/>
                    <a:pt x="643" y="190"/>
                    <a:pt x="643" y="190"/>
                  </a:cubicBezTo>
                  <a:cubicBezTo>
                    <a:pt x="643" y="187"/>
                    <a:pt x="645" y="183"/>
                    <a:pt x="648" y="183"/>
                  </a:cubicBezTo>
                  <a:close/>
                  <a:moveTo>
                    <a:pt x="367" y="135"/>
                  </a:moveTo>
                  <a:cubicBezTo>
                    <a:pt x="394" y="135"/>
                    <a:pt x="394" y="135"/>
                    <a:pt x="394" y="135"/>
                  </a:cubicBezTo>
                  <a:cubicBezTo>
                    <a:pt x="397" y="135"/>
                    <a:pt x="399" y="138"/>
                    <a:pt x="399" y="141"/>
                  </a:cubicBezTo>
                  <a:cubicBezTo>
                    <a:pt x="399" y="168"/>
                    <a:pt x="399" y="168"/>
                    <a:pt x="399" y="168"/>
                  </a:cubicBezTo>
                  <a:cubicBezTo>
                    <a:pt x="399" y="171"/>
                    <a:pt x="397" y="174"/>
                    <a:pt x="394" y="174"/>
                  </a:cubicBezTo>
                  <a:cubicBezTo>
                    <a:pt x="367" y="174"/>
                    <a:pt x="367" y="174"/>
                    <a:pt x="367" y="174"/>
                  </a:cubicBezTo>
                  <a:cubicBezTo>
                    <a:pt x="364" y="174"/>
                    <a:pt x="362" y="171"/>
                    <a:pt x="362" y="168"/>
                  </a:cubicBezTo>
                  <a:cubicBezTo>
                    <a:pt x="362" y="141"/>
                    <a:pt x="362" y="141"/>
                    <a:pt x="362" y="141"/>
                  </a:cubicBezTo>
                  <a:cubicBezTo>
                    <a:pt x="362" y="138"/>
                    <a:pt x="364" y="135"/>
                    <a:pt x="367" y="135"/>
                  </a:cubicBezTo>
                  <a:close/>
                  <a:moveTo>
                    <a:pt x="576" y="181"/>
                  </a:moveTo>
                  <a:cubicBezTo>
                    <a:pt x="624" y="181"/>
                    <a:pt x="624" y="181"/>
                    <a:pt x="624" y="181"/>
                  </a:cubicBezTo>
                  <a:cubicBezTo>
                    <a:pt x="629" y="181"/>
                    <a:pt x="633" y="183"/>
                    <a:pt x="633" y="187"/>
                  </a:cubicBezTo>
                  <a:cubicBezTo>
                    <a:pt x="633" y="213"/>
                    <a:pt x="633" y="213"/>
                    <a:pt x="633" y="213"/>
                  </a:cubicBezTo>
                  <a:cubicBezTo>
                    <a:pt x="633" y="217"/>
                    <a:pt x="629" y="219"/>
                    <a:pt x="624" y="219"/>
                  </a:cubicBezTo>
                  <a:cubicBezTo>
                    <a:pt x="576" y="219"/>
                    <a:pt x="576" y="219"/>
                    <a:pt x="576" y="219"/>
                  </a:cubicBezTo>
                  <a:cubicBezTo>
                    <a:pt x="571" y="219"/>
                    <a:pt x="567" y="217"/>
                    <a:pt x="567" y="213"/>
                  </a:cubicBezTo>
                  <a:cubicBezTo>
                    <a:pt x="567" y="187"/>
                    <a:pt x="567" y="187"/>
                    <a:pt x="567" y="187"/>
                  </a:cubicBezTo>
                  <a:cubicBezTo>
                    <a:pt x="567" y="183"/>
                    <a:pt x="571" y="181"/>
                    <a:pt x="576" y="181"/>
                  </a:cubicBezTo>
                  <a:close/>
                  <a:moveTo>
                    <a:pt x="529" y="181"/>
                  </a:moveTo>
                  <a:cubicBezTo>
                    <a:pt x="556" y="181"/>
                    <a:pt x="556" y="181"/>
                    <a:pt x="556" y="181"/>
                  </a:cubicBezTo>
                  <a:cubicBezTo>
                    <a:pt x="558" y="181"/>
                    <a:pt x="561" y="183"/>
                    <a:pt x="561" y="187"/>
                  </a:cubicBezTo>
                  <a:cubicBezTo>
                    <a:pt x="561" y="213"/>
                    <a:pt x="561" y="213"/>
                    <a:pt x="561" y="213"/>
                  </a:cubicBezTo>
                  <a:cubicBezTo>
                    <a:pt x="561" y="217"/>
                    <a:pt x="558" y="219"/>
                    <a:pt x="556" y="219"/>
                  </a:cubicBezTo>
                  <a:cubicBezTo>
                    <a:pt x="529" y="219"/>
                    <a:pt x="529" y="219"/>
                    <a:pt x="529" y="219"/>
                  </a:cubicBezTo>
                  <a:cubicBezTo>
                    <a:pt x="526" y="219"/>
                    <a:pt x="524" y="217"/>
                    <a:pt x="524" y="213"/>
                  </a:cubicBezTo>
                  <a:cubicBezTo>
                    <a:pt x="524" y="187"/>
                    <a:pt x="524" y="187"/>
                    <a:pt x="524" y="187"/>
                  </a:cubicBezTo>
                  <a:cubicBezTo>
                    <a:pt x="524" y="183"/>
                    <a:pt x="526" y="181"/>
                    <a:pt x="529" y="181"/>
                  </a:cubicBezTo>
                  <a:close/>
                  <a:moveTo>
                    <a:pt x="148" y="92"/>
                  </a:moveTo>
                  <a:cubicBezTo>
                    <a:pt x="175" y="92"/>
                    <a:pt x="175" y="92"/>
                    <a:pt x="175" y="92"/>
                  </a:cubicBezTo>
                  <a:cubicBezTo>
                    <a:pt x="178" y="92"/>
                    <a:pt x="180" y="95"/>
                    <a:pt x="180" y="98"/>
                  </a:cubicBezTo>
                  <a:cubicBezTo>
                    <a:pt x="180" y="125"/>
                    <a:pt x="180" y="125"/>
                    <a:pt x="180" y="125"/>
                  </a:cubicBezTo>
                  <a:cubicBezTo>
                    <a:pt x="180" y="128"/>
                    <a:pt x="178" y="131"/>
                    <a:pt x="175" y="131"/>
                  </a:cubicBezTo>
                  <a:cubicBezTo>
                    <a:pt x="148" y="131"/>
                    <a:pt x="148" y="131"/>
                    <a:pt x="148" y="131"/>
                  </a:cubicBezTo>
                  <a:cubicBezTo>
                    <a:pt x="146" y="131"/>
                    <a:pt x="143" y="128"/>
                    <a:pt x="143" y="125"/>
                  </a:cubicBezTo>
                  <a:cubicBezTo>
                    <a:pt x="143" y="98"/>
                    <a:pt x="143" y="98"/>
                    <a:pt x="143" y="98"/>
                  </a:cubicBezTo>
                  <a:cubicBezTo>
                    <a:pt x="143" y="95"/>
                    <a:pt x="146" y="92"/>
                    <a:pt x="148" y="92"/>
                  </a:cubicBezTo>
                  <a:close/>
                  <a:moveTo>
                    <a:pt x="326" y="135"/>
                  </a:moveTo>
                  <a:cubicBezTo>
                    <a:pt x="353" y="135"/>
                    <a:pt x="353" y="135"/>
                    <a:pt x="353" y="135"/>
                  </a:cubicBezTo>
                  <a:cubicBezTo>
                    <a:pt x="356" y="135"/>
                    <a:pt x="358" y="138"/>
                    <a:pt x="358" y="141"/>
                  </a:cubicBezTo>
                  <a:cubicBezTo>
                    <a:pt x="358" y="168"/>
                    <a:pt x="358" y="168"/>
                    <a:pt x="358" y="168"/>
                  </a:cubicBezTo>
                  <a:cubicBezTo>
                    <a:pt x="358" y="171"/>
                    <a:pt x="356" y="174"/>
                    <a:pt x="353" y="174"/>
                  </a:cubicBezTo>
                  <a:cubicBezTo>
                    <a:pt x="326" y="174"/>
                    <a:pt x="326" y="174"/>
                    <a:pt x="326" y="174"/>
                  </a:cubicBezTo>
                  <a:cubicBezTo>
                    <a:pt x="323" y="174"/>
                    <a:pt x="321" y="171"/>
                    <a:pt x="321" y="168"/>
                  </a:cubicBezTo>
                  <a:cubicBezTo>
                    <a:pt x="321" y="141"/>
                    <a:pt x="321" y="141"/>
                    <a:pt x="321" y="141"/>
                  </a:cubicBezTo>
                  <a:cubicBezTo>
                    <a:pt x="321" y="138"/>
                    <a:pt x="323" y="135"/>
                    <a:pt x="326" y="135"/>
                  </a:cubicBezTo>
                  <a:close/>
                  <a:moveTo>
                    <a:pt x="488" y="181"/>
                  </a:moveTo>
                  <a:cubicBezTo>
                    <a:pt x="514" y="181"/>
                    <a:pt x="514" y="181"/>
                    <a:pt x="514" y="181"/>
                  </a:cubicBezTo>
                  <a:cubicBezTo>
                    <a:pt x="517" y="181"/>
                    <a:pt x="519" y="183"/>
                    <a:pt x="519" y="187"/>
                  </a:cubicBezTo>
                  <a:cubicBezTo>
                    <a:pt x="519" y="213"/>
                    <a:pt x="519" y="213"/>
                    <a:pt x="519" y="213"/>
                  </a:cubicBezTo>
                  <a:cubicBezTo>
                    <a:pt x="519" y="217"/>
                    <a:pt x="517" y="219"/>
                    <a:pt x="514" y="219"/>
                  </a:cubicBezTo>
                  <a:cubicBezTo>
                    <a:pt x="488" y="219"/>
                    <a:pt x="488" y="219"/>
                    <a:pt x="488" y="219"/>
                  </a:cubicBezTo>
                  <a:cubicBezTo>
                    <a:pt x="485" y="219"/>
                    <a:pt x="483" y="217"/>
                    <a:pt x="483" y="213"/>
                  </a:cubicBezTo>
                  <a:cubicBezTo>
                    <a:pt x="483" y="187"/>
                    <a:pt x="483" y="187"/>
                    <a:pt x="483" y="187"/>
                  </a:cubicBezTo>
                  <a:cubicBezTo>
                    <a:pt x="483" y="183"/>
                    <a:pt x="485" y="181"/>
                    <a:pt x="488" y="181"/>
                  </a:cubicBezTo>
                  <a:close/>
                  <a:moveTo>
                    <a:pt x="282" y="135"/>
                  </a:moveTo>
                  <a:cubicBezTo>
                    <a:pt x="309" y="135"/>
                    <a:pt x="309" y="135"/>
                    <a:pt x="309" y="135"/>
                  </a:cubicBezTo>
                  <a:cubicBezTo>
                    <a:pt x="311" y="135"/>
                    <a:pt x="314" y="138"/>
                    <a:pt x="314" y="141"/>
                  </a:cubicBezTo>
                  <a:cubicBezTo>
                    <a:pt x="314" y="168"/>
                    <a:pt x="314" y="168"/>
                    <a:pt x="314" y="168"/>
                  </a:cubicBezTo>
                  <a:cubicBezTo>
                    <a:pt x="314" y="171"/>
                    <a:pt x="311" y="174"/>
                    <a:pt x="309" y="174"/>
                  </a:cubicBezTo>
                  <a:cubicBezTo>
                    <a:pt x="282" y="174"/>
                    <a:pt x="282" y="174"/>
                    <a:pt x="282" y="174"/>
                  </a:cubicBezTo>
                  <a:cubicBezTo>
                    <a:pt x="279" y="174"/>
                    <a:pt x="277" y="171"/>
                    <a:pt x="277" y="168"/>
                  </a:cubicBezTo>
                  <a:cubicBezTo>
                    <a:pt x="277" y="141"/>
                    <a:pt x="277" y="141"/>
                    <a:pt x="277" y="141"/>
                  </a:cubicBezTo>
                  <a:cubicBezTo>
                    <a:pt x="277" y="138"/>
                    <a:pt x="279" y="135"/>
                    <a:pt x="282" y="135"/>
                  </a:cubicBezTo>
                  <a:close/>
                  <a:moveTo>
                    <a:pt x="444" y="181"/>
                  </a:moveTo>
                  <a:cubicBezTo>
                    <a:pt x="471" y="181"/>
                    <a:pt x="471" y="181"/>
                    <a:pt x="471" y="181"/>
                  </a:cubicBezTo>
                  <a:cubicBezTo>
                    <a:pt x="474" y="181"/>
                    <a:pt x="476" y="183"/>
                    <a:pt x="476" y="187"/>
                  </a:cubicBezTo>
                  <a:cubicBezTo>
                    <a:pt x="476" y="213"/>
                    <a:pt x="476" y="213"/>
                    <a:pt x="476" y="213"/>
                  </a:cubicBezTo>
                  <a:cubicBezTo>
                    <a:pt x="476" y="217"/>
                    <a:pt x="474" y="219"/>
                    <a:pt x="471" y="219"/>
                  </a:cubicBezTo>
                  <a:cubicBezTo>
                    <a:pt x="444" y="219"/>
                    <a:pt x="444" y="219"/>
                    <a:pt x="444" y="219"/>
                  </a:cubicBezTo>
                  <a:cubicBezTo>
                    <a:pt x="441" y="219"/>
                    <a:pt x="439" y="217"/>
                    <a:pt x="439" y="213"/>
                  </a:cubicBezTo>
                  <a:cubicBezTo>
                    <a:pt x="439" y="187"/>
                    <a:pt x="439" y="187"/>
                    <a:pt x="439" y="187"/>
                  </a:cubicBezTo>
                  <a:cubicBezTo>
                    <a:pt x="439" y="183"/>
                    <a:pt x="441" y="181"/>
                    <a:pt x="444" y="181"/>
                  </a:cubicBezTo>
                  <a:close/>
                  <a:moveTo>
                    <a:pt x="403" y="181"/>
                  </a:moveTo>
                  <a:cubicBezTo>
                    <a:pt x="430" y="181"/>
                    <a:pt x="430" y="181"/>
                    <a:pt x="430" y="181"/>
                  </a:cubicBezTo>
                  <a:cubicBezTo>
                    <a:pt x="432" y="181"/>
                    <a:pt x="435" y="183"/>
                    <a:pt x="435" y="187"/>
                  </a:cubicBezTo>
                  <a:cubicBezTo>
                    <a:pt x="435" y="213"/>
                    <a:pt x="435" y="213"/>
                    <a:pt x="435" y="213"/>
                  </a:cubicBezTo>
                  <a:cubicBezTo>
                    <a:pt x="435" y="217"/>
                    <a:pt x="432" y="219"/>
                    <a:pt x="430" y="219"/>
                  </a:cubicBezTo>
                  <a:cubicBezTo>
                    <a:pt x="403" y="219"/>
                    <a:pt x="403" y="219"/>
                    <a:pt x="403" y="219"/>
                  </a:cubicBezTo>
                  <a:cubicBezTo>
                    <a:pt x="400" y="219"/>
                    <a:pt x="398" y="217"/>
                    <a:pt x="398" y="213"/>
                  </a:cubicBezTo>
                  <a:cubicBezTo>
                    <a:pt x="398" y="187"/>
                    <a:pt x="398" y="187"/>
                    <a:pt x="398" y="187"/>
                  </a:cubicBezTo>
                  <a:cubicBezTo>
                    <a:pt x="398" y="183"/>
                    <a:pt x="400" y="181"/>
                    <a:pt x="403" y="181"/>
                  </a:cubicBezTo>
                  <a:close/>
                  <a:moveTo>
                    <a:pt x="241" y="135"/>
                  </a:moveTo>
                  <a:cubicBezTo>
                    <a:pt x="267" y="135"/>
                    <a:pt x="267" y="135"/>
                    <a:pt x="267" y="135"/>
                  </a:cubicBezTo>
                  <a:cubicBezTo>
                    <a:pt x="270" y="135"/>
                    <a:pt x="272" y="138"/>
                    <a:pt x="272" y="141"/>
                  </a:cubicBezTo>
                  <a:cubicBezTo>
                    <a:pt x="272" y="168"/>
                    <a:pt x="272" y="168"/>
                    <a:pt x="272" y="168"/>
                  </a:cubicBezTo>
                  <a:cubicBezTo>
                    <a:pt x="272" y="171"/>
                    <a:pt x="270" y="174"/>
                    <a:pt x="267" y="174"/>
                  </a:cubicBezTo>
                  <a:cubicBezTo>
                    <a:pt x="241" y="174"/>
                    <a:pt x="241" y="174"/>
                    <a:pt x="241" y="174"/>
                  </a:cubicBezTo>
                  <a:cubicBezTo>
                    <a:pt x="238" y="174"/>
                    <a:pt x="235" y="171"/>
                    <a:pt x="235" y="168"/>
                  </a:cubicBezTo>
                  <a:cubicBezTo>
                    <a:pt x="235" y="141"/>
                    <a:pt x="235" y="141"/>
                    <a:pt x="235" y="141"/>
                  </a:cubicBezTo>
                  <a:cubicBezTo>
                    <a:pt x="235" y="138"/>
                    <a:pt x="238" y="135"/>
                    <a:pt x="241" y="135"/>
                  </a:cubicBezTo>
                  <a:close/>
                  <a:moveTo>
                    <a:pt x="358" y="181"/>
                  </a:moveTo>
                  <a:cubicBezTo>
                    <a:pt x="385" y="181"/>
                    <a:pt x="385" y="181"/>
                    <a:pt x="385" y="181"/>
                  </a:cubicBezTo>
                  <a:cubicBezTo>
                    <a:pt x="388" y="181"/>
                    <a:pt x="390" y="183"/>
                    <a:pt x="390" y="187"/>
                  </a:cubicBezTo>
                  <a:cubicBezTo>
                    <a:pt x="390" y="213"/>
                    <a:pt x="390" y="213"/>
                    <a:pt x="390" y="213"/>
                  </a:cubicBezTo>
                  <a:cubicBezTo>
                    <a:pt x="390" y="217"/>
                    <a:pt x="388" y="219"/>
                    <a:pt x="385" y="219"/>
                  </a:cubicBezTo>
                  <a:cubicBezTo>
                    <a:pt x="358" y="219"/>
                    <a:pt x="358" y="219"/>
                    <a:pt x="358" y="219"/>
                  </a:cubicBezTo>
                  <a:cubicBezTo>
                    <a:pt x="355" y="219"/>
                    <a:pt x="353" y="217"/>
                    <a:pt x="353" y="213"/>
                  </a:cubicBezTo>
                  <a:cubicBezTo>
                    <a:pt x="353" y="187"/>
                    <a:pt x="353" y="187"/>
                    <a:pt x="353" y="187"/>
                  </a:cubicBezTo>
                  <a:cubicBezTo>
                    <a:pt x="353" y="183"/>
                    <a:pt x="355" y="181"/>
                    <a:pt x="358" y="181"/>
                  </a:cubicBezTo>
                  <a:close/>
                  <a:moveTo>
                    <a:pt x="317" y="181"/>
                  </a:moveTo>
                  <a:cubicBezTo>
                    <a:pt x="344" y="181"/>
                    <a:pt x="344" y="181"/>
                    <a:pt x="344" y="181"/>
                  </a:cubicBezTo>
                  <a:cubicBezTo>
                    <a:pt x="346" y="181"/>
                    <a:pt x="349" y="183"/>
                    <a:pt x="349" y="187"/>
                  </a:cubicBezTo>
                  <a:cubicBezTo>
                    <a:pt x="349" y="213"/>
                    <a:pt x="349" y="213"/>
                    <a:pt x="349" y="213"/>
                  </a:cubicBezTo>
                  <a:cubicBezTo>
                    <a:pt x="349" y="217"/>
                    <a:pt x="346" y="219"/>
                    <a:pt x="344" y="219"/>
                  </a:cubicBezTo>
                  <a:cubicBezTo>
                    <a:pt x="317" y="219"/>
                    <a:pt x="317" y="219"/>
                    <a:pt x="317" y="219"/>
                  </a:cubicBezTo>
                  <a:cubicBezTo>
                    <a:pt x="314" y="219"/>
                    <a:pt x="312" y="217"/>
                    <a:pt x="312" y="213"/>
                  </a:cubicBezTo>
                  <a:cubicBezTo>
                    <a:pt x="312" y="187"/>
                    <a:pt x="312" y="187"/>
                    <a:pt x="312" y="187"/>
                  </a:cubicBezTo>
                  <a:cubicBezTo>
                    <a:pt x="312" y="183"/>
                    <a:pt x="314" y="181"/>
                    <a:pt x="317" y="181"/>
                  </a:cubicBezTo>
                  <a:close/>
                  <a:moveTo>
                    <a:pt x="105" y="92"/>
                  </a:moveTo>
                  <a:cubicBezTo>
                    <a:pt x="132" y="92"/>
                    <a:pt x="132" y="92"/>
                    <a:pt x="132" y="92"/>
                  </a:cubicBezTo>
                  <a:cubicBezTo>
                    <a:pt x="135" y="92"/>
                    <a:pt x="137" y="95"/>
                    <a:pt x="137" y="98"/>
                  </a:cubicBezTo>
                  <a:cubicBezTo>
                    <a:pt x="137" y="125"/>
                    <a:pt x="137" y="125"/>
                    <a:pt x="137" y="125"/>
                  </a:cubicBezTo>
                  <a:cubicBezTo>
                    <a:pt x="137" y="128"/>
                    <a:pt x="135" y="131"/>
                    <a:pt x="132" y="131"/>
                  </a:cubicBezTo>
                  <a:cubicBezTo>
                    <a:pt x="105" y="131"/>
                    <a:pt x="105" y="131"/>
                    <a:pt x="105" y="131"/>
                  </a:cubicBezTo>
                  <a:cubicBezTo>
                    <a:pt x="102" y="131"/>
                    <a:pt x="100" y="128"/>
                    <a:pt x="100" y="125"/>
                  </a:cubicBezTo>
                  <a:cubicBezTo>
                    <a:pt x="100" y="98"/>
                    <a:pt x="100" y="98"/>
                    <a:pt x="100" y="98"/>
                  </a:cubicBezTo>
                  <a:cubicBezTo>
                    <a:pt x="100" y="95"/>
                    <a:pt x="102" y="92"/>
                    <a:pt x="105" y="92"/>
                  </a:cubicBezTo>
                  <a:close/>
                  <a:moveTo>
                    <a:pt x="198" y="135"/>
                  </a:moveTo>
                  <a:cubicBezTo>
                    <a:pt x="225" y="135"/>
                    <a:pt x="225" y="135"/>
                    <a:pt x="225" y="135"/>
                  </a:cubicBezTo>
                  <a:cubicBezTo>
                    <a:pt x="227" y="135"/>
                    <a:pt x="230" y="138"/>
                    <a:pt x="230" y="141"/>
                  </a:cubicBezTo>
                  <a:cubicBezTo>
                    <a:pt x="230" y="168"/>
                    <a:pt x="230" y="168"/>
                    <a:pt x="230" y="168"/>
                  </a:cubicBezTo>
                  <a:cubicBezTo>
                    <a:pt x="230" y="171"/>
                    <a:pt x="227" y="174"/>
                    <a:pt x="225" y="174"/>
                  </a:cubicBezTo>
                  <a:cubicBezTo>
                    <a:pt x="198" y="174"/>
                    <a:pt x="198" y="174"/>
                    <a:pt x="198" y="174"/>
                  </a:cubicBezTo>
                  <a:cubicBezTo>
                    <a:pt x="195" y="174"/>
                    <a:pt x="193" y="171"/>
                    <a:pt x="193" y="168"/>
                  </a:cubicBezTo>
                  <a:cubicBezTo>
                    <a:pt x="193" y="141"/>
                    <a:pt x="193" y="141"/>
                    <a:pt x="193" y="141"/>
                  </a:cubicBezTo>
                  <a:cubicBezTo>
                    <a:pt x="193" y="138"/>
                    <a:pt x="195" y="135"/>
                    <a:pt x="198" y="135"/>
                  </a:cubicBezTo>
                  <a:close/>
                  <a:moveTo>
                    <a:pt x="273" y="181"/>
                  </a:moveTo>
                  <a:cubicBezTo>
                    <a:pt x="299" y="181"/>
                    <a:pt x="299" y="181"/>
                    <a:pt x="299" y="181"/>
                  </a:cubicBezTo>
                  <a:cubicBezTo>
                    <a:pt x="302" y="181"/>
                    <a:pt x="304" y="183"/>
                    <a:pt x="304" y="187"/>
                  </a:cubicBezTo>
                  <a:cubicBezTo>
                    <a:pt x="304" y="213"/>
                    <a:pt x="304" y="213"/>
                    <a:pt x="304" y="213"/>
                  </a:cubicBezTo>
                  <a:cubicBezTo>
                    <a:pt x="304" y="217"/>
                    <a:pt x="302" y="219"/>
                    <a:pt x="299" y="219"/>
                  </a:cubicBezTo>
                  <a:cubicBezTo>
                    <a:pt x="273" y="219"/>
                    <a:pt x="273" y="219"/>
                    <a:pt x="273" y="219"/>
                  </a:cubicBezTo>
                  <a:cubicBezTo>
                    <a:pt x="270" y="219"/>
                    <a:pt x="268" y="217"/>
                    <a:pt x="268" y="213"/>
                  </a:cubicBezTo>
                  <a:cubicBezTo>
                    <a:pt x="268" y="187"/>
                    <a:pt x="268" y="187"/>
                    <a:pt x="268" y="187"/>
                  </a:cubicBezTo>
                  <a:cubicBezTo>
                    <a:pt x="268" y="183"/>
                    <a:pt x="270" y="181"/>
                    <a:pt x="273" y="181"/>
                  </a:cubicBezTo>
                  <a:close/>
                  <a:moveTo>
                    <a:pt x="157" y="135"/>
                  </a:moveTo>
                  <a:cubicBezTo>
                    <a:pt x="183" y="135"/>
                    <a:pt x="183" y="135"/>
                    <a:pt x="183" y="135"/>
                  </a:cubicBezTo>
                  <a:cubicBezTo>
                    <a:pt x="186" y="135"/>
                    <a:pt x="188" y="138"/>
                    <a:pt x="188" y="141"/>
                  </a:cubicBezTo>
                  <a:cubicBezTo>
                    <a:pt x="188" y="168"/>
                    <a:pt x="188" y="168"/>
                    <a:pt x="188" y="168"/>
                  </a:cubicBezTo>
                  <a:cubicBezTo>
                    <a:pt x="188" y="171"/>
                    <a:pt x="186" y="174"/>
                    <a:pt x="183" y="174"/>
                  </a:cubicBezTo>
                  <a:cubicBezTo>
                    <a:pt x="157" y="174"/>
                    <a:pt x="157" y="174"/>
                    <a:pt x="157" y="174"/>
                  </a:cubicBezTo>
                  <a:cubicBezTo>
                    <a:pt x="154" y="174"/>
                    <a:pt x="152" y="171"/>
                    <a:pt x="152" y="168"/>
                  </a:cubicBezTo>
                  <a:cubicBezTo>
                    <a:pt x="152" y="141"/>
                    <a:pt x="152" y="141"/>
                    <a:pt x="152" y="141"/>
                  </a:cubicBezTo>
                  <a:cubicBezTo>
                    <a:pt x="152" y="138"/>
                    <a:pt x="154" y="135"/>
                    <a:pt x="157" y="135"/>
                  </a:cubicBezTo>
                  <a:close/>
                  <a:moveTo>
                    <a:pt x="231" y="181"/>
                  </a:moveTo>
                  <a:cubicBezTo>
                    <a:pt x="258" y="181"/>
                    <a:pt x="258" y="181"/>
                    <a:pt x="258" y="181"/>
                  </a:cubicBezTo>
                  <a:cubicBezTo>
                    <a:pt x="261" y="181"/>
                    <a:pt x="263" y="183"/>
                    <a:pt x="263" y="187"/>
                  </a:cubicBezTo>
                  <a:cubicBezTo>
                    <a:pt x="263" y="213"/>
                    <a:pt x="263" y="213"/>
                    <a:pt x="263" y="213"/>
                  </a:cubicBezTo>
                  <a:cubicBezTo>
                    <a:pt x="263" y="217"/>
                    <a:pt x="261" y="219"/>
                    <a:pt x="258" y="219"/>
                  </a:cubicBezTo>
                  <a:cubicBezTo>
                    <a:pt x="231" y="219"/>
                    <a:pt x="231" y="219"/>
                    <a:pt x="231" y="219"/>
                  </a:cubicBezTo>
                  <a:cubicBezTo>
                    <a:pt x="229" y="219"/>
                    <a:pt x="226" y="217"/>
                    <a:pt x="226" y="213"/>
                  </a:cubicBezTo>
                  <a:cubicBezTo>
                    <a:pt x="226" y="187"/>
                    <a:pt x="226" y="187"/>
                    <a:pt x="226" y="187"/>
                  </a:cubicBezTo>
                  <a:cubicBezTo>
                    <a:pt x="226" y="183"/>
                    <a:pt x="229" y="181"/>
                    <a:pt x="231" y="181"/>
                  </a:cubicBezTo>
                  <a:close/>
                  <a:moveTo>
                    <a:pt x="189" y="181"/>
                  </a:moveTo>
                  <a:cubicBezTo>
                    <a:pt x="215" y="181"/>
                    <a:pt x="215" y="181"/>
                    <a:pt x="215" y="181"/>
                  </a:cubicBezTo>
                  <a:cubicBezTo>
                    <a:pt x="218" y="181"/>
                    <a:pt x="220" y="183"/>
                    <a:pt x="220" y="187"/>
                  </a:cubicBezTo>
                  <a:cubicBezTo>
                    <a:pt x="220" y="213"/>
                    <a:pt x="220" y="213"/>
                    <a:pt x="220" y="213"/>
                  </a:cubicBezTo>
                  <a:cubicBezTo>
                    <a:pt x="220" y="217"/>
                    <a:pt x="218" y="219"/>
                    <a:pt x="215" y="219"/>
                  </a:cubicBezTo>
                  <a:cubicBezTo>
                    <a:pt x="189" y="219"/>
                    <a:pt x="189" y="219"/>
                    <a:pt x="189" y="219"/>
                  </a:cubicBezTo>
                  <a:cubicBezTo>
                    <a:pt x="186" y="219"/>
                    <a:pt x="184" y="217"/>
                    <a:pt x="184" y="213"/>
                  </a:cubicBezTo>
                  <a:cubicBezTo>
                    <a:pt x="184" y="187"/>
                    <a:pt x="184" y="187"/>
                    <a:pt x="184" y="187"/>
                  </a:cubicBezTo>
                  <a:cubicBezTo>
                    <a:pt x="184" y="183"/>
                    <a:pt x="186" y="181"/>
                    <a:pt x="189" y="181"/>
                  </a:cubicBezTo>
                  <a:close/>
                  <a:moveTo>
                    <a:pt x="114" y="135"/>
                  </a:moveTo>
                  <a:cubicBezTo>
                    <a:pt x="140" y="135"/>
                    <a:pt x="140" y="135"/>
                    <a:pt x="140" y="135"/>
                  </a:cubicBezTo>
                  <a:cubicBezTo>
                    <a:pt x="143" y="135"/>
                    <a:pt x="145" y="138"/>
                    <a:pt x="145" y="141"/>
                  </a:cubicBezTo>
                  <a:cubicBezTo>
                    <a:pt x="145" y="168"/>
                    <a:pt x="145" y="168"/>
                    <a:pt x="145" y="168"/>
                  </a:cubicBezTo>
                  <a:cubicBezTo>
                    <a:pt x="145" y="171"/>
                    <a:pt x="143" y="174"/>
                    <a:pt x="140" y="174"/>
                  </a:cubicBezTo>
                  <a:cubicBezTo>
                    <a:pt x="114" y="174"/>
                    <a:pt x="114" y="174"/>
                    <a:pt x="114" y="174"/>
                  </a:cubicBezTo>
                  <a:cubicBezTo>
                    <a:pt x="111" y="174"/>
                    <a:pt x="108" y="171"/>
                    <a:pt x="108" y="168"/>
                  </a:cubicBezTo>
                  <a:cubicBezTo>
                    <a:pt x="108" y="141"/>
                    <a:pt x="108" y="141"/>
                    <a:pt x="108" y="141"/>
                  </a:cubicBezTo>
                  <a:cubicBezTo>
                    <a:pt x="108" y="138"/>
                    <a:pt x="111" y="135"/>
                    <a:pt x="114" y="135"/>
                  </a:cubicBezTo>
                  <a:close/>
                  <a:moveTo>
                    <a:pt x="147" y="181"/>
                  </a:moveTo>
                  <a:cubicBezTo>
                    <a:pt x="174" y="181"/>
                    <a:pt x="174" y="181"/>
                    <a:pt x="174" y="181"/>
                  </a:cubicBezTo>
                  <a:cubicBezTo>
                    <a:pt x="177" y="181"/>
                    <a:pt x="179" y="183"/>
                    <a:pt x="179" y="187"/>
                  </a:cubicBezTo>
                  <a:cubicBezTo>
                    <a:pt x="179" y="213"/>
                    <a:pt x="179" y="213"/>
                    <a:pt x="179" y="213"/>
                  </a:cubicBezTo>
                  <a:cubicBezTo>
                    <a:pt x="179" y="217"/>
                    <a:pt x="177" y="219"/>
                    <a:pt x="174" y="219"/>
                  </a:cubicBezTo>
                  <a:cubicBezTo>
                    <a:pt x="147" y="219"/>
                    <a:pt x="147" y="219"/>
                    <a:pt x="147" y="219"/>
                  </a:cubicBezTo>
                  <a:cubicBezTo>
                    <a:pt x="145" y="219"/>
                    <a:pt x="142" y="217"/>
                    <a:pt x="142" y="213"/>
                  </a:cubicBezTo>
                  <a:cubicBezTo>
                    <a:pt x="142" y="187"/>
                    <a:pt x="142" y="187"/>
                    <a:pt x="142" y="187"/>
                  </a:cubicBezTo>
                  <a:cubicBezTo>
                    <a:pt x="142" y="183"/>
                    <a:pt x="145" y="181"/>
                    <a:pt x="147" y="181"/>
                  </a:cubicBezTo>
                  <a:close/>
                  <a:moveTo>
                    <a:pt x="91" y="92"/>
                  </a:moveTo>
                  <a:cubicBezTo>
                    <a:pt x="94" y="92"/>
                    <a:pt x="96" y="95"/>
                    <a:pt x="96" y="98"/>
                  </a:cubicBezTo>
                  <a:cubicBezTo>
                    <a:pt x="96" y="125"/>
                    <a:pt x="96" y="125"/>
                    <a:pt x="96" y="125"/>
                  </a:cubicBezTo>
                  <a:cubicBezTo>
                    <a:pt x="96" y="128"/>
                    <a:pt x="94" y="131"/>
                    <a:pt x="91" y="131"/>
                  </a:cubicBezTo>
                  <a:cubicBezTo>
                    <a:pt x="64" y="131"/>
                    <a:pt x="64" y="131"/>
                    <a:pt x="64" y="131"/>
                  </a:cubicBezTo>
                  <a:cubicBezTo>
                    <a:pt x="61" y="131"/>
                    <a:pt x="59" y="128"/>
                    <a:pt x="59" y="125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59" y="95"/>
                    <a:pt x="61" y="92"/>
                    <a:pt x="64" y="92"/>
                  </a:cubicBezTo>
                  <a:cubicBezTo>
                    <a:pt x="91" y="92"/>
                    <a:pt x="91" y="92"/>
                    <a:pt x="91" y="92"/>
                  </a:cubicBezTo>
                  <a:close/>
                  <a:moveTo>
                    <a:pt x="99" y="135"/>
                  </a:moveTo>
                  <a:cubicBezTo>
                    <a:pt x="102" y="135"/>
                    <a:pt x="104" y="138"/>
                    <a:pt x="104" y="141"/>
                  </a:cubicBezTo>
                  <a:cubicBezTo>
                    <a:pt x="104" y="168"/>
                    <a:pt x="104" y="168"/>
                    <a:pt x="104" y="168"/>
                  </a:cubicBezTo>
                  <a:cubicBezTo>
                    <a:pt x="104" y="171"/>
                    <a:pt x="102" y="174"/>
                    <a:pt x="99" y="174"/>
                  </a:cubicBezTo>
                  <a:cubicBezTo>
                    <a:pt x="72" y="174"/>
                    <a:pt x="72" y="174"/>
                    <a:pt x="72" y="174"/>
                  </a:cubicBezTo>
                  <a:cubicBezTo>
                    <a:pt x="69" y="174"/>
                    <a:pt x="67" y="171"/>
                    <a:pt x="67" y="168"/>
                  </a:cubicBezTo>
                  <a:cubicBezTo>
                    <a:pt x="67" y="141"/>
                    <a:pt x="67" y="141"/>
                    <a:pt x="67" y="141"/>
                  </a:cubicBezTo>
                  <a:cubicBezTo>
                    <a:pt x="67" y="138"/>
                    <a:pt x="69" y="135"/>
                    <a:pt x="72" y="135"/>
                  </a:cubicBezTo>
                  <a:cubicBezTo>
                    <a:pt x="99" y="135"/>
                    <a:pt x="99" y="135"/>
                    <a:pt x="99" y="135"/>
                  </a:cubicBezTo>
                  <a:close/>
                  <a:moveTo>
                    <a:pt x="104" y="181"/>
                  </a:moveTo>
                  <a:cubicBezTo>
                    <a:pt x="131" y="181"/>
                    <a:pt x="131" y="181"/>
                    <a:pt x="131" y="181"/>
                  </a:cubicBezTo>
                  <a:cubicBezTo>
                    <a:pt x="134" y="181"/>
                    <a:pt x="136" y="183"/>
                    <a:pt x="136" y="187"/>
                  </a:cubicBezTo>
                  <a:cubicBezTo>
                    <a:pt x="136" y="213"/>
                    <a:pt x="136" y="213"/>
                    <a:pt x="136" y="213"/>
                  </a:cubicBezTo>
                  <a:cubicBezTo>
                    <a:pt x="136" y="217"/>
                    <a:pt x="134" y="219"/>
                    <a:pt x="131" y="219"/>
                  </a:cubicBezTo>
                  <a:cubicBezTo>
                    <a:pt x="104" y="219"/>
                    <a:pt x="104" y="219"/>
                    <a:pt x="104" y="219"/>
                  </a:cubicBezTo>
                  <a:cubicBezTo>
                    <a:pt x="101" y="219"/>
                    <a:pt x="99" y="217"/>
                    <a:pt x="99" y="213"/>
                  </a:cubicBezTo>
                  <a:cubicBezTo>
                    <a:pt x="99" y="187"/>
                    <a:pt x="99" y="187"/>
                    <a:pt x="99" y="187"/>
                  </a:cubicBezTo>
                  <a:cubicBezTo>
                    <a:pt x="99" y="183"/>
                    <a:pt x="101" y="181"/>
                    <a:pt x="104" y="181"/>
                  </a:cubicBezTo>
                  <a:close/>
                  <a:moveTo>
                    <a:pt x="63" y="181"/>
                  </a:moveTo>
                  <a:cubicBezTo>
                    <a:pt x="90" y="181"/>
                    <a:pt x="90" y="181"/>
                    <a:pt x="90" y="181"/>
                  </a:cubicBezTo>
                  <a:cubicBezTo>
                    <a:pt x="93" y="181"/>
                    <a:pt x="95" y="183"/>
                    <a:pt x="95" y="187"/>
                  </a:cubicBezTo>
                  <a:cubicBezTo>
                    <a:pt x="95" y="213"/>
                    <a:pt x="95" y="213"/>
                    <a:pt x="95" y="213"/>
                  </a:cubicBezTo>
                  <a:cubicBezTo>
                    <a:pt x="95" y="217"/>
                    <a:pt x="93" y="219"/>
                    <a:pt x="90" y="219"/>
                  </a:cubicBezTo>
                  <a:cubicBezTo>
                    <a:pt x="63" y="219"/>
                    <a:pt x="63" y="219"/>
                    <a:pt x="63" y="219"/>
                  </a:cubicBezTo>
                  <a:cubicBezTo>
                    <a:pt x="60" y="219"/>
                    <a:pt x="58" y="217"/>
                    <a:pt x="58" y="213"/>
                  </a:cubicBezTo>
                  <a:cubicBezTo>
                    <a:pt x="58" y="187"/>
                    <a:pt x="58" y="187"/>
                    <a:pt x="58" y="187"/>
                  </a:cubicBezTo>
                  <a:cubicBezTo>
                    <a:pt x="58" y="183"/>
                    <a:pt x="60" y="181"/>
                    <a:pt x="63" y="181"/>
                  </a:cubicBezTo>
                  <a:close/>
                  <a:moveTo>
                    <a:pt x="574" y="92"/>
                  </a:moveTo>
                  <a:cubicBezTo>
                    <a:pt x="570" y="92"/>
                    <a:pt x="567" y="95"/>
                    <a:pt x="567" y="98"/>
                  </a:cubicBezTo>
                  <a:cubicBezTo>
                    <a:pt x="567" y="125"/>
                    <a:pt x="567" y="125"/>
                    <a:pt x="567" y="125"/>
                  </a:cubicBezTo>
                  <a:cubicBezTo>
                    <a:pt x="567" y="128"/>
                    <a:pt x="570" y="131"/>
                    <a:pt x="574" y="131"/>
                  </a:cubicBezTo>
                  <a:cubicBezTo>
                    <a:pt x="612" y="131"/>
                    <a:pt x="612" y="131"/>
                    <a:pt x="612" y="131"/>
                  </a:cubicBezTo>
                  <a:cubicBezTo>
                    <a:pt x="616" y="131"/>
                    <a:pt x="620" y="128"/>
                    <a:pt x="620" y="125"/>
                  </a:cubicBezTo>
                  <a:cubicBezTo>
                    <a:pt x="620" y="98"/>
                    <a:pt x="620" y="98"/>
                    <a:pt x="620" y="98"/>
                  </a:cubicBezTo>
                  <a:cubicBezTo>
                    <a:pt x="620" y="95"/>
                    <a:pt x="616" y="92"/>
                    <a:pt x="612" y="92"/>
                  </a:cubicBezTo>
                  <a:cubicBezTo>
                    <a:pt x="574" y="92"/>
                    <a:pt x="574" y="92"/>
                    <a:pt x="574" y="92"/>
                  </a:cubicBezTo>
                  <a:close/>
                  <a:moveTo>
                    <a:pt x="530" y="92"/>
                  </a:moveTo>
                  <a:cubicBezTo>
                    <a:pt x="557" y="92"/>
                    <a:pt x="557" y="92"/>
                    <a:pt x="557" y="92"/>
                  </a:cubicBezTo>
                  <a:cubicBezTo>
                    <a:pt x="559" y="92"/>
                    <a:pt x="562" y="95"/>
                    <a:pt x="562" y="98"/>
                  </a:cubicBezTo>
                  <a:cubicBezTo>
                    <a:pt x="562" y="125"/>
                    <a:pt x="562" y="125"/>
                    <a:pt x="562" y="125"/>
                  </a:cubicBezTo>
                  <a:cubicBezTo>
                    <a:pt x="562" y="128"/>
                    <a:pt x="559" y="131"/>
                    <a:pt x="557" y="131"/>
                  </a:cubicBezTo>
                  <a:cubicBezTo>
                    <a:pt x="530" y="131"/>
                    <a:pt x="530" y="131"/>
                    <a:pt x="530" y="131"/>
                  </a:cubicBezTo>
                  <a:cubicBezTo>
                    <a:pt x="527" y="131"/>
                    <a:pt x="525" y="128"/>
                    <a:pt x="525" y="125"/>
                  </a:cubicBezTo>
                  <a:cubicBezTo>
                    <a:pt x="525" y="98"/>
                    <a:pt x="525" y="98"/>
                    <a:pt x="525" y="98"/>
                  </a:cubicBezTo>
                  <a:cubicBezTo>
                    <a:pt x="525" y="95"/>
                    <a:pt x="527" y="92"/>
                    <a:pt x="530" y="92"/>
                  </a:cubicBezTo>
                  <a:close/>
                  <a:moveTo>
                    <a:pt x="489" y="92"/>
                  </a:moveTo>
                  <a:cubicBezTo>
                    <a:pt x="515" y="92"/>
                    <a:pt x="515" y="92"/>
                    <a:pt x="515" y="92"/>
                  </a:cubicBezTo>
                  <a:cubicBezTo>
                    <a:pt x="518" y="92"/>
                    <a:pt x="520" y="95"/>
                    <a:pt x="520" y="98"/>
                  </a:cubicBezTo>
                  <a:cubicBezTo>
                    <a:pt x="520" y="125"/>
                    <a:pt x="520" y="125"/>
                    <a:pt x="520" y="125"/>
                  </a:cubicBezTo>
                  <a:cubicBezTo>
                    <a:pt x="520" y="128"/>
                    <a:pt x="518" y="131"/>
                    <a:pt x="515" y="131"/>
                  </a:cubicBezTo>
                  <a:cubicBezTo>
                    <a:pt x="489" y="131"/>
                    <a:pt x="489" y="131"/>
                    <a:pt x="489" y="131"/>
                  </a:cubicBezTo>
                  <a:cubicBezTo>
                    <a:pt x="486" y="131"/>
                    <a:pt x="484" y="128"/>
                    <a:pt x="484" y="125"/>
                  </a:cubicBezTo>
                  <a:cubicBezTo>
                    <a:pt x="484" y="98"/>
                    <a:pt x="484" y="98"/>
                    <a:pt x="484" y="98"/>
                  </a:cubicBezTo>
                  <a:cubicBezTo>
                    <a:pt x="484" y="95"/>
                    <a:pt x="486" y="92"/>
                    <a:pt x="489" y="92"/>
                  </a:cubicBezTo>
                  <a:close/>
                  <a:moveTo>
                    <a:pt x="445" y="92"/>
                  </a:moveTo>
                  <a:cubicBezTo>
                    <a:pt x="472" y="92"/>
                    <a:pt x="472" y="92"/>
                    <a:pt x="472" y="92"/>
                  </a:cubicBezTo>
                  <a:cubicBezTo>
                    <a:pt x="475" y="92"/>
                    <a:pt x="477" y="95"/>
                    <a:pt x="477" y="98"/>
                  </a:cubicBezTo>
                  <a:cubicBezTo>
                    <a:pt x="477" y="125"/>
                    <a:pt x="477" y="125"/>
                    <a:pt x="477" y="125"/>
                  </a:cubicBezTo>
                  <a:cubicBezTo>
                    <a:pt x="477" y="128"/>
                    <a:pt x="475" y="131"/>
                    <a:pt x="472" y="131"/>
                  </a:cubicBezTo>
                  <a:cubicBezTo>
                    <a:pt x="445" y="131"/>
                    <a:pt x="445" y="131"/>
                    <a:pt x="445" y="131"/>
                  </a:cubicBezTo>
                  <a:cubicBezTo>
                    <a:pt x="442" y="131"/>
                    <a:pt x="440" y="128"/>
                    <a:pt x="440" y="125"/>
                  </a:cubicBezTo>
                  <a:cubicBezTo>
                    <a:pt x="440" y="98"/>
                    <a:pt x="440" y="98"/>
                    <a:pt x="440" y="98"/>
                  </a:cubicBezTo>
                  <a:cubicBezTo>
                    <a:pt x="440" y="95"/>
                    <a:pt x="442" y="92"/>
                    <a:pt x="445" y="92"/>
                  </a:cubicBezTo>
                  <a:close/>
                  <a:moveTo>
                    <a:pt x="404" y="92"/>
                  </a:moveTo>
                  <a:cubicBezTo>
                    <a:pt x="431" y="92"/>
                    <a:pt x="431" y="92"/>
                    <a:pt x="431" y="92"/>
                  </a:cubicBezTo>
                  <a:cubicBezTo>
                    <a:pt x="433" y="92"/>
                    <a:pt x="436" y="95"/>
                    <a:pt x="436" y="98"/>
                  </a:cubicBezTo>
                  <a:cubicBezTo>
                    <a:pt x="436" y="125"/>
                    <a:pt x="436" y="125"/>
                    <a:pt x="436" y="125"/>
                  </a:cubicBezTo>
                  <a:cubicBezTo>
                    <a:pt x="436" y="128"/>
                    <a:pt x="433" y="131"/>
                    <a:pt x="431" y="131"/>
                  </a:cubicBezTo>
                  <a:cubicBezTo>
                    <a:pt x="404" y="131"/>
                    <a:pt x="404" y="131"/>
                    <a:pt x="404" y="131"/>
                  </a:cubicBezTo>
                  <a:cubicBezTo>
                    <a:pt x="401" y="131"/>
                    <a:pt x="399" y="128"/>
                    <a:pt x="399" y="125"/>
                  </a:cubicBezTo>
                  <a:cubicBezTo>
                    <a:pt x="399" y="98"/>
                    <a:pt x="399" y="98"/>
                    <a:pt x="399" y="98"/>
                  </a:cubicBezTo>
                  <a:cubicBezTo>
                    <a:pt x="399" y="95"/>
                    <a:pt x="401" y="92"/>
                    <a:pt x="404" y="92"/>
                  </a:cubicBezTo>
                  <a:close/>
                  <a:moveTo>
                    <a:pt x="128" y="62"/>
                  </a:moveTo>
                  <a:cubicBezTo>
                    <a:pt x="102" y="62"/>
                    <a:pt x="102" y="62"/>
                    <a:pt x="102" y="62"/>
                  </a:cubicBezTo>
                  <a:cubicBezTo>
                    <a:pt x="99" y="62"/>
                    <a:pt x="97" y="60"/>
                    <a:pt x="97" y="56"/>
                  </a:cubicBezTo>
                  <a:cubicBezTo>
                    <a:pt x="97" y="30"/>
                    <a:pt x="97" y="30"/>
                    <a:pt x="97" y="30"/>
                  </a:cubicBezTo>
                  <a:cubicBezTo>
                    <a:pt x="97" y="26"/>
                    <a:pt x="99" y="24"/>
                    <a:pt x="102" y="24"/>
                  </a:cubicBezTo>
                  <a:cubicBezTo>
                    <a:pt x="128" y="24"/>
                    <a:pt x="128" y="24"/>
                    <a:pt x="128" y="24"/>
                  </a:cubicBezTo>
                  <a:cubicBezTo>
                    <a:pt x="131" y="24"/>
                    <a:pt x="134" y="26"/>
                    <a:pt x="134" y="30"/>
                  </a:cubicBezTo>
                  <a:cubicBezTo>
                    <a:pt x="134" y="56"/>
                    <a:pt x="134" y="56"/>
                    <a:pt x="134" y="56"/>
                  </a:cubicBezTo>
                  <a:cubicBezTo>
                    <a:pt x="134" y="60"/>
                    <a:pt x="131" y="62"/>
                    <a:pt x="128" y="62"/>
                  </a:cubicBezTo>
                  <a:close/>
                  <a:moveTo>
                    <a:pt x="138" y="56"/>
                  </a:moveTo>
                  <a:cubicBezTo>
                    <a:pt x="138" y="30"/>
                    <a:pt x="138" y="30"/>
                    <a:pt x="138" y="30"/>
                  </a:cubicBezTo>
                  <a:cubicBezTo>
                    <a:pt x="138" y="26"/>
                    <a:pt x="140" y="24"/>
                    <a:pt x="143" y="24"/>
                  </a:cubicBezTo>
                  <a:cubicBezTo>
                    <a:pt x="170" y="24"/>
                    <a:pt x="170" y="24"/>
                    <a:pt x="170" y="24"/>
                  </a:cubicBezTo>
                  <a:cubicBezTo>
                    <a:pt x="173" y="24"/>
                    <a:pt x="175" y="26"/>
                    <a:pt x="175" y="30"/>
                  </a:cubicBezTo>
                  <a:cubicBezTo>
                    <a:pt x="175" y="56"/>
                    <a:pt x="175" y="56"/>
                    <a:pt x="175" y="56"/>
                  </a:cubicBezTo>
                  <a:cubicBezTo>
                    <a:pt x="175" y="60"/>
                    <a:pt x="173" y="62"/>
                    <a:pt x="170" y="62"/>
                  </a:cubicBezTo>
                  <a:cubicBezTo>
                    <a:pt x="143" y="62"/>
                    <a:pt x="143" y="62"/>
                    <a:pt x="143" y="62"/>
                  </a:cubicBezTo>
                  <a:cubicBezTo>
                    <a:pt x="140" y="62"/>
                    <a:pt x="138" y="60"/>
                    <a:pt x="138" y="56"/>
                  </a:cubicBezTo>
                  <a:close/>
                  <a:moveTo>
                    <a:pt x="180" y="56"/>
                  </a:moveTo>
                  <a:cubicBezTo>
                    <a:pt x="180" y="30"/>
                    <a:pt x="180" y="30"/>
                    <a:pt x="180" y="30"/>
                  </a:cubicBezTo>
                  <a:cubicBezTo>
                    <a:pt x="180" y="26"/>
                    <a:pt x="182" y="24"/>
                    <a:pt x="185" y="24"/>
                  </a:cubicBezTo>
                  <a:cubicBezTo>
                    <a:pt x="212" y="24"/>
                    <a:pt x="212" y="24"/>
                    <a:pt x="212" y="24"/>
                  </a:cubicBezTo>
                  <a:cubicBezTo>
                    <a:pt x="215" y="24"/>
                    <a:pt x="217" y="26"/>
                    <a:pt x="217" y="30"/>
                  </a:cubicBezTo>
                  <a:cubicBezTo>
                    <a:pt x="217" y="56"/>
                    <a:pt x="217" y="56"/>
                    <a:pt x="217" y="56"/>
                  </a:cubicBezTo>
                  <a:cubicBezTo>
                    <a:pt x="217" y="60"/>
                    <a:pt x="215" y="62"/>
                    <a:pt x="212" y="62"/>
                  </a:cubicBezTo>
                  <a:cubicBezTo>
                    <a:pt x="185" y="62"/>
                    <a:pt x="185" y="62"/>
                    <a:pt x="185" y="62"/>
                  </a:cubicBezTo>
                  <a:cubicBezTo>
                    <a:pt x="182" y="62"/>
                    <a:pt x="180" y="60"/>
                    <a:pt x="180" y="56"/>
                  </a:cubicBezTo>
                  <a:close/>
                  <a:moveTo>
                    <a:pt x="222" y="56"/>
                  </a:moveTo>
                  <a:cubicBezTo>
                    <a:pt x="222" y="30"/>
                    <a:pt x="222" y="30"/>
                    <a:pt x="222" y="30"/>
                  </a:cubicBezTo>
                  <a:cubicBezTo>
                    <a:pt x="222" y="26"/>
                    <a:pt x="224" y="24"/>
                    <a:pt x="227" y="24"/>
                  </a:cubicBezTo>
                  <a:cubicBezTo>
                    <a:pt x="254" y="24"/>
                    <a:pt x="254" y="24"/>
                    <a:pt x="254" y="24"/>
                  </a:cubicBezTo>
                  <a:cubicBezTo>
                    <a:pt x="256" y="24"/>
                    <a:pt x="259" y="26"/>
                    <a:pt x="259" y="30"/>
                  </a:cubicBezTo>
                  <a:cubicBezTo>
                    <a:pt x="259" y="56"/>
                    <a:pt x="259" y="56"/>
                    <a:pt x="259" y="56"/>
                  </a:cubicBezTo>
                  <a:cubicBezTo>
                    <a:pt x="259" y="60"/>
                    <a:pt x="256" y="62"/>
                    <a:pt x="254" y="62"/>
                  </a:cubicBezTo>
                  <a:cubicBezTo>
                    <a:pt x="227" y="62"/>
                    <a:pt x="227" y="62"/>
                    <a:pt x="227" y="62"/>
                  </a:cubicBezTo>
                  <a:cubicBezTo>
                    <a:pt x="224" y="62"/>
                    <a:pt x="222" y="60"/>
                    <a:pt x="222" y="56"/>
                  </a:cubicBezTo>
                  <a:close/>
                  <a:moveTo>
                    <a:pt x="913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5"/>
                    <a:pt x="0" y="12"/>
                  </a:cubicBezTo>
                  <a:cubicBezTo>
                    <a:pt x="0" y="298"/>
                    <a:pt x="0" y="298"/>
                    <a:pt x="0" y="298"/>
                  </a:cubicBezTo>
                  <a:cubicBezTo>
                    <a:pt x="0" y="305"/>
                    <a:pt x="6" y="311"/>
                    <a:pt x="14" y="311"/>
                  </a:cubicBezTo>
                  <a:cubicBezTo>
                    <a:pt x="913" y="311"/>
                    <a:pt x="913" y="311"/>
                    <a:pt x="913" y="311"/>
                  </a:cubicBezTo>
                  <a:cubicBezTo>
                    <a:pt x="920" y="311"/>
                    <a:pt x="926" y="305"/>
                    <a:pt x="926" y="298"/>
                  </a:cubicBezTo>
                  <a:cubicBezTo>
                    <a:pt x="926" y="12"/>
                    <a:pt x="926" y="12"/>
                    <a:pt x="926" y="12"/>
                  </a:cubicBezTo>
                  <a:cubicBezTo>
                    <a:pt x="926" y="5"/>
                    <a:pt x="920" y="0"/>
                    <a:pt x="913" y="0"/>
                  </a:cubicBezTo>
                  <a:close/>
                  <a:moveTo>
                    <a:pt x="271" y="56"/>
                  </a:moveTo>
                  <a:cubicBezTo>
                    <a:pt x="271" y="30"/>
                    <a:pt x="271" y="30"/>
                    <a:pt x="271" y="30"/>
                  </a:cubicBezTo>
                  <a:cubicBezTo>
                    <a:pt x="271" y="26"/>
                    <a:pt x="273" y="24"/>
                    <a:pt x="276" y="24"/>
                  </a:cubicBezTo>
                  <a:cubicBezTo>
                    <a:pt x="303" y="24"/>
                    <a:pt x="303" y="24"/>
                    <a:pt x="303" y="24"/>
                  </a:cubicBezTo>
                  <a:cubicBezTo>
                    <a:pt x="306" y="24"/>
                    <a:pt x="308" y="26"/>
                    <a:pt x="308" y="30"/>
                  </a:cubicBezTo>
                  <a:cubicBezTo>
                    <a:pt x="308" y="56"/>
                    <a:pt x="308" y="56"/>
                    <a:pt x="308" y="56"/>
                  </a:cubicBezTo>
                  <a:cubicBezTo>
                    <a:pt x="308" y="60"/>
                    <a:pt x="306" y="62"/>
                    <a:pt x="303" y="62"/>
                  </a:cubicBezTo>
                  <a:cubicBezTo>
                    <a:pt x="276" y="62"/>
                    <a:pt x="276" y="62"/>
                    <a:pt x="276" y="62"/>
                  </a:cubicBezTo>
                  <a:cubicBezTo>
                    <a:pt x="273" y="62"/>
                    <a:pt x="271" y="60"/>
                    <a:pt x="271" y="56"/>
                  </a:cubicBezTo>
                  <a:close/>
                  <a:moveTo>
                    <a:pt x="313" y="56"/>
                  </a:moveTo>
                  <a:cubicBezTo>
                    <a:pt x="313" y="30"/>
                    <a:pt x="313" y="30"/>
                    <a:pt x="313" y="30"/>
                  </a:cubicBezTo>
                  <a:cubicBezTo>
                    <a:pt x="313" y="26"/>
                    <a:pt x="315" y="24"/>
                    <a:pt x="318" y="24"/>
                  </a:cubicBezTo>
                  <a:cubicBezTo>
                    <a:pt x="345" y="24"/>
                    <a:pt x="345" y="24"/>
                    <a:pt x="345" y="24"/>
                  </a:cubicBezTo>
                  <a:cubicBezTo>
                    <a:pt x="347" y="24"/>
                    <a:pt x="350" y="26"/>
                    <a:pt x="350" y="30"/>
                  </a:cubicBezTo>
                  <a:cubicBezTo>
                    <a:pt x="350" y="56"/>
                    <a:pt x="350" y="56"/>
                    <a:pt x="350" y="56"/>
                  </a:cubicBezTo>
                  <a:cubicBezTo>
                    <a:pt x="350" y="60"/>
                    <a:pt x="347" y="62"/>
                    <a:pt x="345" y="62"/>
                  </a:cubicBezTo>
                  <a:cubicBezTo>
                    <a:pt x="318" y="62"/>
                    <a:pt x="318" y="62"/>
                    <a:pt x="318" y="62"/>
                  </a:cubicBezTo>
                  <a:cubicBezTo>
                    <a:pt x="315" y="62"/>
                    <a:pt x="313" y="60"/>
                    <a:pt x="313" y="56"/>
                  </a:cubicBezTo>
                  <a:close/>
                  <a:moveTo>
                    <a:pt x="355" y="30"/>
                  </a:moveTo>
                  <a:cubicBezTo>
                    <a:pt x="355" y="26"/>
                    <a:pt x="357" y="24"/>
                    <a:pt x="360" y="24"/>
                  </a:cubicBezTo>
                  <a:cubicBezTo>
                    <a:pt x="387" y="24"/>
                    <a:pt x="387" y="24"/>
                    <a:pt x="387" y="24"/>
                  </a:cubicBezTo>
                  <a:cubicBezTo>
                    <a:pt x="389" y="24"/>
                    <a:pt x="392" y="26"/>
                    <a:pt x="392" y="30"/>
                  </a:cubicBezTo>
                  <a:cubicBezTo>
                    <a:pt x="392" y="56"/>
                    <a:pt x="392" y="56"/>
                    <a:pt x="392" y="56"/>
                  </a:cubicBezTo>
                  <a:cubicBezTo>
                    <a:pt x="392" y="60"/>
                    <a:pt x="389" y="62"/>
                    <a:pt x="387" y="62"/>
                  </a:cubicBezTo>
                  <a:cubicBezTo>
                    <a:pt x="360" y="62"/>
                    <a:pt x="360" y="62"/>
                    <a:pt x="360" y="62"/>
                  </a:cubicBezTo>
                  <a:cubicBezTo>
                    <a:pt x="357" y="62"/>
                    <a:pt x="355" y="60"/>
                    <a:pt x="355" y="56"/>
                  </a:cubicBezTo>
                  <a:cubicBezTo>
                    <a:pt x="355" y="30"/>
                    <a:pt x="355" y="30"/>
                    <a:pt x="355" y="30"/>
                  </a:cubicBezTo>
                  <a:close/>
                  <a:moveTo>
                    <a:pt x="687" y="229"/>
                  </a:moveTo>
                  <a:cubicBezTo>
                    <a:pt x="715" y="229"/>
                    <a:pt x="715" y="229"/>
                    <a:pt x="715" y="229"/>
                  </a:cubicBezTo>
                  <a:cubicBezTo>
                    <a:pt x="717" y="229"/>
                    <a:pt x="720" y="232"/>
                    <a:pt x="720" y="236"/>
                  </a:cubicBezTo>
                  <a:cubicBezTo>
                    <a:pt x="720" y="267"/>
                    <a:pt x="720" y="267"/>
                    <a:pt x="720" y="267"/>
                  </a:cubicBezTo>
                  <a:cubicBezTo>
                    <a:pt x="720" y="270"/>
                    <a:pt x="717" y="274"/>
                    <a:pt x="715" y="274"/>
                  </a:cubicBezTo>
                  <a:cubicBezTo>
                    <a:pt x="687" y="274"/>
                    <a:pt x="687" y="274"/>
                    <a:pt x="687" y="274"/>
                  </a:cubicBezTo>
                  <a:cubicBezTo>
                    <a:pt x="685" y="274"/>
                    <a:pt x="682" y="270"/>
                    <a:pt x="682" y="267"/>
                  </a:cubicBezTo>
                  <a:cubicBezTo>
                    <a:pt x="682" y="236"/>
                    <a:pt x="682" y="236"/>
                    <a:pt x="682" y="236"/>
                  </a:cubicBezTo>
                  <a:cubicBezTo>
                    <a:pt x="682" y="232"/>
                    <a:pt x="685" y="229"/>
                    <a:pt x="687" y="229"/>
                  </a:cubicBezTo>
                  <a:close/>
                  <a:moveTo>
                    <a:pt x="609" y="229"/>
                  </a:moveTo>
                  <a:cubicBezTo>
                    <a:pt x="636" y="229"/>
                    <a:pt x="636" y="229"/>
                    <a:pt x="636" y="229"/>
                  </a:cubicBezTo>
                  <a:cubicBezTo>
                    <a:pt x="639" y="229"/>
                    <a:pt x="641" y="232"/>
                    <a:pt x="641" y="236"/>
                  </a:cubicBezTo>
                  <a:cubicBezTo>
                    <a:pt x="641" y="267"/>
                    <a:pt x="641" y="267"/>
                    <a:pt x="641" y="267"/>
                  </a:cubicBezTo>
                  <a:cubicBezTo>
                    <a:pt x="641" y="270"/>
                    <a:pt x="639" y="274"/>
                    <a:pt x="636" y="274"/>
                  </a:cubicBezTo>
                  <a:cubicBezTo>
                    <a:pt x="609" y="274"/>
                    <a:pt x="609" y="274"/>
                    <a:pt x="609" y="274"/>
                  </a:cubicBezTo>
                  <a:cubicBezTo>
                    <a:pt x="607" y="274"/>
                    <a:pt x="604" y="270"/>
                    <a:pt x="604" y="267"/>
                  </a:cubicBezTo>
                  <a:cubicBezTo>
                    <a:pt x="604" y="236"/>
                    <a:pt x="604" y="236"/>
                    <a:pt x="604" y="236"/>
                  </a:cubicBezTo>
                  <a:cubicBezTo>
                    <a:pt x="604" y="232"/>
                    <a:pt x="607" y="229"/>
                    <a:pt x="609" y="229"/>
                  </a:cubicBezTo>
                  <a:close/>
                  <a:moveTo>
                    <a:pt x="562" y="229"/>
                  </a:moveTo>
                  <a:cubicBezTo>
                    <a:pt x="589" y="229"/>
                    <a:pt x="589" y="229"/>
                    <a:pt x="589" y="229"/>
                  </a:cubicBezTo>
                  <a:cubicBezTo>
                    <a:pt x="592" y="229"/>
                    <a:pt x="594" y="232"/>
                    <a:pt x="594" y="236"/>
                  </a:cubicBezTo>
                  <a:cubicBezTo>
                    <a:pt x="594" y="267"/>
                    <a:pt x="594" y="267"/>
                    <a:pt x="594" y="267"/>
                  </a:cubicBezTo>
                  <a:cubicBezTo>
                    <a:pt x="594" y="270"/>
                    <a:pt x="592" y="274"/>
                    <a:pt x="589" y="274"/>
                  </a:cubicBezTo>
                  <a:cubicBezTo>
                    <a:pt x="562" y="274"/>
                    <a:pt x="562" y="274"/>
                    <a:pt x="562" y="274"/>
                  </a:cubicBezTo>
                  <a:cubicBezTo>
                    <a:pt x="559" y="274"/>
                    <a:pt x="557" y="270"/>
                    <a:pt x="557" y="267"/>
                  </a:cubicBezTo>
                  <a:cubicBezTo>
                    <a:pt x="557" y="236"/>
                    <a:pt x="557" y="236"/>
                    <a:pt x="557" y="236"/>
                  </a:cubicBezTo>
                  <a:cubicBezTo>
                    <a:pt x="557" y="232"/>
                    <a:pt x="559" y="229"/>
                    <a:pt x="562" y="229"/>
                  </a:cubicBezTo>
                  <a:close/>
                  <a:moveTo>
                    <a:pt x="521" y="229"/>
                  </a:moveTo>
                  <a:cubicBezTo>
                    <a:pt x="548" y="229"/>
                    <a:pt x="548" y="229"/>
                    <a:pt x="548" y="229"/>
                  </a:cubicBezTo>
                  <a:cubicBezTo>
                    <a:pt x="551" y="229"/>
                    <a:pt x="553" y="232"/>
                    <a:pt x="553" y="236"/>
                  </a:cubicBezTo>
                  <a:cubicBezTo>
                    <a:pt x="553" y="267"/>
                    <a:pt x="553" y="267"/>
                    <a:pt x="553" y="267"/>
                  </a:cubicBezTo>
                  <a:cubicBezTo>
                    <a:pt x="553" y="270"/>
                    <a:pt x="551" y="274"/>
                    <a:pt x="548" y="274"/>
                  </a:cubicBezTo>
                  <a:cubicBezTo>
                    <a:pt x="521" y="274"/>
                    <a:pt x="521" y="274"/>
                    <a:pt x="521" y="274"/>
                  </a:cubicBezTo>
                  <a:cubicBezTo>
                    <a:pt x="518" y="274"/>
                    <a:pt x="516" y="270"/>
                    <a:pt x="516" y="267"/>
                  </a:cubicBezTo>
                  <a:cubicBezTo>
                    <a:pt x="516" y="236"/>
                    <a:pt x="516" y="236"/>
                    <a:pt x="516" y="236"/>
                  </a:cubicBezTo>
                  <a:cubicBezTo>
                    <a:pt x="516" y="232"/>
                    <a:pt x="518" y="229"/>
                    <a:pt x="521" y="229"/>
                  </a:cubicBezTo>
                  <a:close/>
                  <a:moveTo>
                    <a:pt x="482" y="229"/>
                  </a:moveTo>
                  <a:cubicBezTo>
                    <a:pt x="509" y="229"/>
                    <a:pt x="509" y="229"/>
                    <a:pt x="509" y="229"/>
                  </a:cubicBezTo>
                  <a:cubicBezTo>
                    <a:pt x="511" y="229"/>
                    <a:pt x="514" y="232"/>
                    <a:pt x="514" y="236"/>
                  </a:cubicBezTo>
                  <a:cubicBezTo>
                    <a:pt x="514" y="267"/>
                    <a:pt x="514" y="267"/>
                    <a:pt x="514" y="267"/>
                  </a:cubicBezTo>
                  <a:cubicBezTo>
                    <a:pt x="514" y="270"/>
                    <a:pt x="511" y="274"/>
                    <a:pt x="509" y="274"/>
                  </a:cubicBezTo>
                  <a:cubicBezTo>
                    <a:pt x="482" y="274"/>
                    <a:pt x="482" y="274"/>
                    <a:pt x="482" y="274"/>
                  </a:cubicBezTo>
                  <a:cubicBezTo>
                    <a:pt x="479" y="274"/>
                    <a:pt x="476" y="270"/>
                    <a:pt x="476" y="267"/>
                  </a:cubicBezTo>
                  <a:cubicBezTo>
                    <a:pt x="476" y="236"/>
                    <a:pt x="476" y="236"/>
                    <a:pt x="476" y="236"/>
                  </a:cubicBezTo>
                  <a:cubicBezTo>
                    <a:pt x="476" y="232"/>
                    <a:pt x="479" y="229"/>
                    <a:pt x="482" y="229"/>
                  </a:cubicBezTo>
                  <a:close/>
                  <a:moveTo>
                    <a:pt x="192" y="227"/>
                  </a:moveTo>
                  <a:cubicBezTo>
                    <a:pt x="466" y="227"/>
                    <a:pt x="466" y="227"/>
                    <a:pt x="466" y="227"/>
                  </a:cubicBezTo>
                  <a:cubicBezTo>
                    <a:pt x="469" y="227"/>
                    <a:pt x="471" y="231"/>
                    <a:pt x="471" y="236"/>
                  </a:cubicBezTo>
                  <a:cubicBezTo>
                    <a:pt x="471" y="264"/>
                    <a:pt x="471" y="264"/>
                    <a:pt x="471" y="264"/>
                  </a:cubicBezTo>
                  <a:cubicBezTo>
                    <a:pt x="471" y="269"/>
                    <a:pt x="469" y="274"/>
                    <a:pt x="466" y="274"/>
                  </a:cubicBezTo>
                  <a:cubicBezTo>
                    <a:pt x="192" y="274"/>
                    <a:pt x="192" y="274"/>
                    <a:pt x="192" y="274"/>
                  </a:cubicBezTo>
                  <a:cubicBezTo>
                    <a:pt x="189" y="274"/>
                    <a:pt x="186" y="269"/>
                    <a:pt x="186" y="264"/>
                  </a:cubicBezTo>
                  <a:cubicBezTo>
                    <a:pt x="186" y="236"/>
                    <a:pt x="186" y="236"/>
                    <a:pt x="186" y="236"/>
                  </a:cubicBezTo>
                  <a:cubicBezTo>
                    <a:pt x="186" y="231"/>
                    <a:pt x="189" y="227"/>
                    <a:pt x="192" y="227"/>
                  </a:cubicBezTo>
                  <a:close/>
                  <a:moveTo>
                    <a:pt x="142" y="235"/>
                  </a:moveTo>
                  <a:cubicBezTo>
                    <a:pt x="171" y="235"/>
                    <a:pt x="171" y="235"/>
                    <a:pt x="171" y="235"/>
                  </a:cubicBezTo>
                  <a:cubicBezTo>
                    <a:pt x="174" y="235"/>
                    <a:pt x="176" y="238"/>
                    <a:pt x="176" y="241"/>
                  </a:cubicBezTo>
                  <a:cubicBezTo>
                    <a:pt x="176" y="268"/>
                    <a:pt x="176" y="268"/>
                    <a:pt x="176" y="268"/>
                  </a:cubicBezTo>
                  <a:cubicBezTo>
                    <a:pt x="176" y="271"/>
                    <a:pt x="174" y="274"/>
                    <a:pt x="171" y="274"/>
                  </a:cubicBezTo>
                  <a:cubicBezTo>
                    <a:pt x="142" y="274"/>
                    <a:pt x="142" y="274"/>
                    <a:pt x="142" y="274"/>
                  </a:cubicBezTo>
                  <a:cubicBezTo>
                    <a:pt x="139" y="274"/>
                    <a:pt x="136" y="271"/>
                    <a:pt x="136" y="268"/>
                  </a:cubicBezTo>
                  <a:cubicBezTo>
                    <a:pt x="136" y="241"/>
                    <a:pt x="136" y="241"/>
                    <a:pt x="136" y="241"/>
                  </a:cubicBezTo>
                  <a:cubicBezTo>
                    <a:pt x="136" y="238"/>
                    <a:pt x="139" y="235"/>
                    <a:pt x="142" y="235"/>
                  </a:cubicBezTo>
                  <a:close/>
                  <a:moveTo>
                    <a:pt x="106" y="235"/>
                  </a:moveTo>
                  <a:cubicBezTo>
                    <a:pt x="128" y="235"/>
                    <a:pt x="128" y="235"/>
                    <a:pt x="128" y="235"/>
                  </a:cubicBezTo>
                  <a:cubicBezTo>
                    <a:pt x="130" y="235"/>
                    <a:pt x="132" y="238"/>
                    <a:pt x="132" y="241"/>
                  </a:cubicBezTo>
                  <a:cubicBezTo>
                    <a:pt x="132" y="268"/>
                    <a:pt x="132" y="268"/>
                    <a:pt x="132" y="268"/>
                  </a:cubicBezTo>
                  <a:cubicBezTo>
                    <a:pt x="132" y="271"/>
                    <a:pt x="130" y="274"/>
                    <a:pt x="128" y="274"/>
                  </a:cubicBezTo>
                  <a:cubicBezTo>
                    <a:pt x="106" y="274"/>
                    <a:pt x="106" y="274"/>
                    <a:pt x="106" y="274"/>
                  </a:cubicBezTo>
                  <a:cubicBezTo>
                    <a:pt x="104" y="274"/>
                    <a:pt x="102" y="271"/>
                    <a:pt x="102" y="268"/>
                  </a:cubicBezTo>
                  <a:cubicBezTo>
                    <a:pt x="102" y="241"/>
                    <a:pt x="102" y="241"/>
                    <a:pt x="102" y="241"/>
                  </a:cubicBezTo>
                  <a:cubicBezTo>
                    <a:pt x="102" y="238"/>
                    <a:pt x="104" y="235"/>
                    <a:pt x="106" y="235"/>
                  </a:cubicBezTo>
                  <a:close/>
                  <a:moveTo>
                    <a:pt x="72" y="235"/>
                  </a:moveTo>
                  <a:cubicBezTo>
                    <a:pt x="93" y="235"/>
                    <a:pt x="93" y="235"/>
                    <a:pt x="93" y="235"/>
                  </a:cubicBezTo>
                  <a:cubicBezTo>
                    <a:pt x="95" y="235"/>
                    <a:pt x="97" y="238"/>
                    <a:pt x="97" y="241"/>
                  </a:cubicBezTo>
                  <a:cubicBezTo>
                    <a:pt x="97" y="268"/>
                    <a:pt x="97" y="268"/>
                    <a:pt x="97" y="268"/>
                  </a:cubicBezTo>
                  <a:cubicBezTo>
                    <a:pt x="97" y="271"/>
                    <a:pt x="95" y="274"/>
                    <a:pt x="93" y="274"/>
                  </a:cubicBezTo>
                  <a:cubicBezTo>
                    <a:pt x="72" y="274"/>
                    <a:pt x="72" y="274"/>
                    <a:pt x="72" y="274"/>
                  </a:cubicBezTo>
                  <a:cubicBezTo>
                    <a:pt x="69" y="274"/>
                    <a:pt x="68" y="271"/>
                    <a:pt x="68" y="268"/>
                  </a:cubicBezTo>
                  <a:cubicBezTo>
                    <a:pt x="68" y="241"/>
                    <a:pt x="68" y="241"/>
                    <a:pt x="68" y="241"/>
                  </a:cubicBezTo>
                  <a:cubicBezTo>
                    <a:pt x="68" y="238"/>
                    <a:pt x="69" y="235"/>
                    <a:pt x="72" y="235"/>
                  </a:cubicBezTo>
                  <a:close/>
                  <a:moveTo>
                    <a:pt x="60" y="140"/>
                  </a:moveTo>
                  <a:cubicBezTo>
                    <a:pt x="60" y="170"/>
                    <a:pt x="60" y="170"/>
                    <a:pt x="60" y="170"/>
                  </a:cubicBezTo>
                  <a:cubicBezTo>
                    <a:pt x="60" y="173"/>
                    <a:pt x="57" y="176"/>
                    <a:pt x="54" y="176"/>
                  </a:cubicBezTo>
                  <a:cubicBezTo>
                    <a:pt x="20" y="176"/>
                    <a:pt x="20" y="176"/>
                    <a:pt x="20" y="176"/>
                  </a:cubicBezTo>
                  <a:cubicBezTo>
                    <a:pt x="17" y="176"/>
                    <a:pt x="14" y="173"/>
                    <a:pt x="14" y="170"/>
                  </a:cubicBezTo>
                  <a:cubicBezTo>
                    <a:pt x="14" y="140"/>
                    <a:pt x="14" y="140"/>
                    <a:pt x="14" y="140"/>
                  </a:cubicBezTo>
                  <a:cubicBezTo>
                    <a:pt x="14" y="136"/>
                    <a:pt x="17" y="133"/>
                    <a:pt x="20" y="133"/>
                  </a:cubicBezTo>
                  <a:cubicBezTo>
                    <a:pt x="54" y="133"/>
                    <a:pt x="54" y="133"/>
                    <a:pt x="54" y="133"/>
                  </a:cubicBezTo>
                  <a:cubicBezTo>
                    <a:pt x="57" y="133"/>
                    <a:pt x="60" y="136"/>
                    <a:pt x="60" y="140"/>
                  </a:cubicBezTo>
                  <a:close/>
                  <a:moveTo>
                    <a:pt x="46" y="180"/>
                  </a:moveTo>
                  <a:cubicBezTo>
                    <a:pt x="48" y="180"/>
                    <a:pt x="51" y="183"/>
                    <a:pt x="51" y="186"/>
                  </a:cubicBezTo>
                  <a:cubicBezTo>
                    <a:pt x="51" y="214"/>
                    <a:pt x="51" y="214"/>
                    <a:pt x="51" y="214"/>
                  </a:cubicBezTo>
                  <a:cubicBezTo>
                    <a:pt x="51" y="217"/>
                    <a:pt x="48" y="220"/>
                    <a:pt x="46" y="220"/>
                  </a:cubicBezTo>
                  <a:cubicBezTo>
                    <a:pt x="19" y="220"/>
                    <a:pt x="19" y="220"/>
                    <a:pt x="19" y="220"/>
                  </a:cubicBezTo>
                  <a:cubicBezTo>
                    <a:pt x="16" y="220"/>
                    <a:pt x="14" y="217"/>
                    <a:pt x="14" y="214"/>
                  </a:cubicBezTo>
                  <a:cubicBezTo>
                    <a:pt x="14" y="186"/>
                    <a:pt x="14" y="186"/>
                    <a:pt x="14" y="186"/>
                  </a:cubicBezTo>
                  <a:cubicBezTo>
                    <a:pt x="14" y="183"/>
                    <a:pt x="16" y="180"/>
                    <a:pt x="19" y="180"/>
                  </a:cubicBezTo>
                  <a:cubicBezTo>
                    <a:pt x="46" y="180"/>
                    <a:pt x="46" y="180"/>
                    <a:pt x="46" y="180"/>
                  </a:cubicBezTo>
                  <a:close/>
                  <a:moveTo>
                    <a:pt x="20" y="228"/>
                  </a:moveTo>
                  <a:cubicBezTo>
                    <a:pt x="54" y="228"/>
                    <a:pt x="54" y="228"/>
                    <a:pt x="54" y="228"/>
                  </a:cubicBezTo>
                  <a:cubicBezTo>
                    <a:pt x="57" y="228"/>
                    <a:pt x="60" y="231"/>
                    <a:pt x="60" y="235"/>
                  </a:cubicBezTo>
                  <a:cubicBezTo>
                    <a:pt x="60" y="267"/>
                    <a:pt x="60" y="267"/>
                    <a:pt x="60" y="267"/>
                  </a:cubicBezTo>
                  <a:cubicBezTo>
                    <a:pt x="60" y="270"/>
                    <a:pt x="57" y="274"/>
                    <a:pt x="54" y="274"/>
                  </a:cubicBezTo>
                  <a:cubicBezTo>
                    <a:pt x="20" y="274"/>
                    <a:pt x="20" y="274"/>
                    <a:pt x="20" y="274"/>
                  </a:cubicBezTo>
                  <a:cubicBezTo>
                    <a:pt x="17" y="274"/>
                    <a:pt x="14" y="270"/>
                    <a:pt x="14" y="267"/>
                  </a:cubicBezTo>
                  <a:cubicBezTo>
                    <a:pt x="14" y="235"/>
                    <a:pt x="14" y="235"/>
                    <a:pt x="14" y="235"/>
                  </a:cubicBezTo>
                  <a:cubicBezTo>
                    <a:pt x="14" y="231"/>
                    <a:pt x="17" y="228"/>
                    <a:pt x="20" y="228"/>
                  </a:cubicBezTo>
                  <a:close/>
                  <a:moveTo>
                    <a:pt x="19" y="92"/>
                  </a:moveTo>
                  <a:cubicBezTo>
                    <a:pt x="46" y="92"/>
                    <a:pt x="46" y="92"/>
                    <a:pt x="46" y="92"/>
                  </a:cubicBezTo>
                  <a:cubicBezTo>
                    <a:pt x="48" y="92"/>
                    <a:pt x="51" y="95"/>
                    <a:pt x="51" y="98"/>
                  </a:cubicBezTo>
                  <a:cubicBezTo>
                    <a:pt x="51" y="125"/>
                    <a:pt x="51" y="125"/>
                    <a:pt x="51" y="125"/>
                  </a:cubicBezTo>
                  <a:cubicBezTo>
                    <a:pt x="51" y="128"/>
                    <a:pt x="48" y="131"/>
                    <a:pt x="46" y="131"/>
                  </a:cubicBezTo>
                  <a:cubicBezTo>
                    <a:pt x="19" y="131"/>
                    <a:pt x="19" y="131"/>
                    <a:pt x="19" y="131"/>
                  </a:cubicBezTo>
                  <a:cubicBezTo>
                    <a:pt x="16" y="131"/>
                    <a:pt x="14" y="128"/>
                    <a:pt x="14" y="125"/>
                  </a:cubicBezTo>
                  <a:cubicBezTo>
                    <a:pt x="14" y="98"/>
                    <a:pt x="14" y="98"/>
                    <a:pt x="14" y="98"/>
                  </a:cubicBezTo>
                  <a:cubicBezTo>
                    <a:pt x="14" y="95"/>
                    <a:pt x="16" y="92"/>
                    <a:pt x="19" y="92"/>
                  </a:cubicBezTo>
                  <a:close/>
                  <a:moveTo>
                    <a:pt x="783" y="99"/>
                  </a:moveTo>
                  <a:cubicBezTo>
                    <a:pt x="783" y="95"/>
                    <a:pt x="785" y="92"/>
                    <a:pt x="788" y="92"/>
                  </a:cubicBezTo>
                  <a:cubicBezTo>
                    <a:pt x="815" y="92"/>
                    <a:pt x="815" y="92"/>
                    <a:pt x="815" y="92"/>
                  </a:cubicBezTo>
                  <a:cubicBezTo>
                    <a:pt x="817" y="92"/>
                    <a:pt x="820" y="95"/>
                    <a:pt x="820" y="99"/>
                  </a:cubicBezTo>
                  <a:cubicBezTo>
                    <a:pt x="820" y="126"/>
                    <a:pt x="820" y="126"/>
                    <a:pt x="820" y="126"/>
                  </a:cubicBezTo>
                  <a:cubicBezTo>
                    <a:pt x="820" y="129"/>
                    <a:pt x="817" y="132"/>
                    <a:pt x="815" y="132"/>
                  </a:cubicBezTo>
                  <a:cubicBezTo>
                    <a:pt x="788" y="132"/>
                    <a:pt x="788" y="132"/>
                    <a:pt x="788" y="132"/>
                  </a:cubicBezTo>
                  <a:cubicBezTo>
                    <a:pt x="785" y="132"/>
                    <a:pt x="783" y="129"/>
                    <a:pt x="783" y="126"/>
                  </a:cubicBezTo>
                  <a:cubicBezTo>
                    <a:pt x="783" y="99"/>
                    <a:pt x="783" y="99"/>
                    <a:pt x="783" y="99"/>
                  </a:cubicBezTo>
                  <a:close/>
                  <a:moveTo>
                    <a:pt x="825" y="99"/>
                  </a:moveTo>
                  <a:cubicBezTo>
                    <a:pt x="825" y="95"/>
                    <a:pt x="827" y="92"/>
                    <a:pt x="830" y="92"/>
                  </a:cubicBezTo>
                  <a:cubicBezTo>
                    <a:pt x="857" y="92"/>
                    <a:pt x="857" y="92"/>
                    <a:pt x="857" y="92"/>
                  </a:cubicBezTo>
                  <a:cubicBezTo>
                    <a:pt x="859" y="92"/>
                    <a:pt x="862" y="95"/>
                    <a:pt x="862" y="99"/>
                  </a:cubicBezTo>
                  <a:cubicBezTo>
                    <a:pt x="862" y="126"/>
                    <a:pt x="862" y="126"/>
                    <a:pt x="862" y="126"/>
                  </a:cubicBezTo>
                  <a:cubicBezTo>
                    <a:pt x="862" y="129"/>
                    <a:pt x="859" y="132"/>
                    <a:pt x="857" y="132"/>
                  </a:cubicBezTo>
                  <a:cubicBezTo>
                    <a:pt x="830" y="132"/>
                    <a:pt x="830" y="132"/>
                    <a:pt x="830" y="132"/>
                  </a:cubicBezTo>
                  <a:cubicBezTo>
                    <a:pt x="827" y="132"/>
                    <a:pt x="825" y="129"/>
                    <a:pt x="825" y="126"/>
                  </a:cubicBezTo>
                  <a:cubicBezTo>
                    <a:pt x="825" y="99"/>
                    <a:pt x="825" y="99"/>
                    <a:pt x="825" y="99"/>
                  </a:cubicBezTo>
                  <a:close/>
                  <a:moveTo>
                    <a:pt x="878" y="96"/>
                  </a:moveTo>
                  <a:cubicBezTo>
                    <a:pt x="905" y="96"/>
                    <a:pt x="905" y="96"/>
                    <a:pt x="905" y="96"/>
                  </a:cubicBezTo>
                  <a:cubicBezTo>
                    <a:pt x="908" y="96"/>
                    <a:pt x="910" y="98"/>
                    <a:pt x="910" y="101"/>
                  </a:cubicBezTo>
                  <a:cubicBezTo>
                    <a:pt x="910" y="119"/>
                    <a:pt x="910" y="119"/>
                    <a:pt x="910" y="119"/>
                  </a:cubicBezTo>
                  <a:cubicBezTo>
                    <a:pt x="910" y="121"/>
                    <a:pt x="908" y="123"/>
                    <a:pt x="905" y="123"/>
                  </a:cubicBezTo>
                  <a:cubicBezTo>
                    <a:pt x="878" y="123"/>
                    <a:pt x="878" y="123"/>
                    <a:pt x="878" y="123"/>
                  </a:cubicBezTo>
                  <a:cubicBezTo>
                    <a:pt x="875" y="123"/>
                    <a:pt x="873" y="121"/>
                    <a:pt x="873" y="119"/>
                  </a:cubicBezTo>
                  <a:cubicBezTo>
                    <a:pt x="873" y="101"/>
                    <a:pt x="873" y="101"/>
                    <a:pt x="873" y="101"/>
                  </a:cubicBezTo>
                  <a:cubicBezTo>
                    <a:pt x="873" y="98"/>
                    <a:pt x="875" y="96"/>
                    <a:pt x="878" y="96"/>
                  </a:cubicBezTo>
                  <a:close/>
                  <a:moveTo>
                    <a:pt x="746" y="92"/>
                  </a:moveTo>
                  <a:cubicBezTo>
                    <a:pt x="773" y="92"/>
                    <a:pt x="773" y="92"/>
                    <a:pt x="773" y="92"/>
                  </a:cubicBezTo>
                  <a:cubicBezTo>
                    <a:pt x="776" y="92"/>
                    <a:pt x="778" y="95"/>
                    <a:pt x="778" y="99"/>
                  </a:cubicBezTo>
                  <a:cubicBezTo>
                    <a:pt x="778" y="126"/>
                    <a:pt x="778" y="126"/>
                    <a:pt x="778" y="126"/>
                  </a:cubicBezTo>
                  <a:cubicBezTo>
                    <a:pt x="778" y="129"/>
                    <a:pt x="776" y="132"/>
                    <a:pt x="773" y="132"/>
                  </a:cubicBezTo>
                  <a:cubicBezTo>
                    <a:pt x="746" y="132"/>
                    <a:pt x="746" y="132"/>
                    <a:pt x="746" y="132"/>
                  </a:cubicBezTo>
                  <a:cubicBezTo>
                    <a:pt x="743" y="132"/>
                    <a:pt x="741" y="129"/>
                    <a:pt x="741" y="126"/>
                  </a:cubicBezTo>
                  <a:cubicBezTo>
                    <a:pt x="741" y="99"/>
                    <a:pt x="741" y="99"/>
                    <a:pt x="741" y="99"/>
                  </a:cubicBezTo>
                  <a:cubicBezTo>
                    <a:pt x="741" y="95"/>
                    <a:pt x="743" y="92"/>
                    <a:pt x="746" y="92"/>
                  </a:cubicBezTo>
                  <a:close/>
                  <a:moveTo>
                    <a:pt x="741" y="174"/>
                  </a:moveTo>
                  <a:cubicBezTo>
                    <a:pt x="741" y="146"/>
                    <a:pt x="741" y="146"/>
                    <a:pt x="741" y="146"/>
                  </a:cubicBezTo>
                  <a:cubicBezTo>
                    <a:pt x="741" y="143"/>
                    <a:pt x="743" y="140"/>
                    <a:pt x="746" y="140"/>
                  </a:cubicBezTo>
                  <a:cubicBezTo>
                    <a:pt x="773" y="140"/>
                    <a:pt x="773" y="140"/>
                    <a:pt x="773" y="140"/>
                  </a:cubicBezTo>
                  <a:cubicBezTo>
                    <a:pt x="776" y="140"/>
                    <a:pt x="778" y="143"/>
                    <a:pt x="778" y="146"/>
                  </a:cubicBezTo>
                  <a:cubicBezTo>
                    <a:pt x="778" y="174"/>
                    <a:pt x="778" y="174"/>
                    <a:pt x="778" y="174"/>
                  </a:cubicBezTo>
                  <a:cubicBezTo>
                    <a:pt x="778" y="177"/>
                    <a:pt x="776" y="180"/>
                    <a:pt x="773" y="180"/>
                  </a:cubicBezTo>
                  <a:cubicBezTo>
                    <a:pt x="746" y="180"/>
                    <a:pt x="746" y="180"/>
                    <a:pt x="746" y="180"/>
                  </a:cubicBezTo>
                  <a:cubicBezTo>
                    <a:pt x="743" y="180"/>
                    <a:pt x="741" y="177"/>
                    <a:pt x="741" y="174"/>
                  </a:cubicBezTo>
                  <a:close/>
                  <a:moveTo>
                    <a:pt x="783" y="174"/>
                  </a:moveTo>
                  <a:cubicBezTo>
                    <a:pt x="783" y="146"/>
                    <a:pt x="783" y="146"/>
                    <a:pt x="783" y="146"/>
                  </a:cubicBezTo>
                  <a:cubicBezTo>
                    <a:pt x="783" y="143"/>
                    <a:pt x="785" y="140"/>
                    <a:pt x="788" y="140"/>
                  </a:cubicBezTo>
                  <a:cubicBezTo>
                    <a:pt x="815" y="140"/>
                    <a:pt x="815" y="140"/>
                    <a:pt x="815" y="140"/>
                  </a:cubicBezTo>
                  <a:cubicBezTo>
                    <a:pt x="817" y="140"/>
                    <a:pt x="820" y="143"/>
                    <a:pt x="820" y="146"/>
                  </a:cubicBezTo>
                  <a:cubicBezTo>
                    <a:pt x="820" y="174"/>
                    <a:pt x="820" y="174"/>
                    <a:pt x="820" y="174"/>
                  </a:cubicBezTo>
                  <a:cubicBezTo>
                    <a:pt x="820" y="177"/>
                    <a:pt x="817" y="180"/>
                    <a:pt x="815" y="180"/>
                  </a:cubicBezTo>
                  <a:cubicBezTo>
                    <a:pt x="788" y="180"/>
                    <a:pt x="788" y="180"/>
                    <a:pt x="788" y="180"/>
                  </a:cubicBezTo>
                  <a:cubicBezTo>
                    <a:pt x="785" y="180"/>
                    <a:pt x="783" y="177"/>
                    <a:pt x="783" y="174"/>
                  </a:cubicBezTo>
                  <a:close/>
                  <a:moveTo>
                    <a:pt x="825" y="174"/>
                  </a:moveTo>
                  <a:cubicBezTo>
                    <a:pt x="825" y="146"/>
                    <a:pt x="825" y="146"/>
                    <a:pt x="825" y="146"/>
                  </a:cubicBezTo>
                  <a:cubicBezTo>
                    <a:pt x="825" y="143"/>
                    <a:pt x="827" y="140"/>
                    <a:pt x="830" y="140"/>
                  </a:cubicBezTo>
                  <a:cubicBezTo>
                    <a:pt x="857" y="140"/>
                    <a:pt x="857" y="140"/>
                    <a:pt x="857" y="140"/>
                  </a:cubicBezTo>
                  <a:cubicBezTo>
                    <a:pt x="859" y="140"/>
                    <a:pt x="862" y="143"/>
                    <a:pt x="862" y="146"/>
                  </a:cubicBezTo>
                  <a:cubicBezTo>
                    <a:pt x="862" y="174"/>
                    <a:pt x="862" y="174"/>
                    <a:pt x="862" y="174"/>
                  </a:cubicBezTo>
                  <a:cubicBezTo>
                    <a:pt x="862" y="177"/>
                    <a:pt x="859" y="180"/>
                    <a:pt x="857" y="180"/>
                  </a:cubicBezTo>
                  <a:cubicBezTo>
                    <a:pt x="830" y="180"/>
                    <a:pt x="830" y="180"/>
                    <a:pt x="830" y="180"/>
                  </a:cubicBezTo>
                  <a:cubicBezTo>
                    <a:pt x="827" y="180"/>
                    <a:pt x="825" y="177"/>
                    <a:pt x="825" y="174"/>
                  </a:cubicBezTo>
                  <a:close/>
                  <a:moveTo>
                    <a:pt x="882" y="190"/>
                  </a:moveTo>
                  <a:cubicBezTo>
                    <a:pt x="882" y="141"/>
                    <a:pt x="882" y="141"/>
                    <a:pt x="882" y="141"/>
                  </a:cubicBezTo>
                  <a:cubicBezTo>
                    <a:pt x="882" y="136"/>
                    <a:pt x="884" y="132"/>
                    <a:pt x="887" y="132"/>
                  </a:cubicBezTo>
                  <a:cubicBezTo>
                    <a:pt x="906" y="132"/>
                    <a:pt x="906" y="132"/>
                    <a:pt x="906" y="132"/>
                  </a:cubicBezTo>
                  <a:cubicBezTo>
                    <a:pt x="909" y="132"/>
                    <a:pt x="911" y="136"/>
                    <a:pt x="911" y="141"/>
                  </a:cubicBezTo>
                  <a:cubicBezTo>
                    <a:pt x="911" y="190"/>
                    <a:pt x="911" y="190"/>
                    <a:pt x="911" y="190"/>
                  </a:cubicBezTo>
                  <a:cubicBezTo>
                    <a:pt x="911" y="195"/>
                    <a:pt x="909" y="199"/>
                    <a:pt x="906" y="199"/>
                  </a:cubicBezTo>
                  <a:cubicBezTo>
                    <a:pt x="887" y="199"/>
                    <a:pt x="887" y="199"/>
                    <a:pt x="887" y="199"/>
                  </a:cubicBezTo>
                  <a:cubicBezTo>
                    <a:pt x="884" y="199"/>
                    <a:pt x="882" y="195"/>
                    <a:pt x="882" y="190"/>
                  </a:cubicBezTo>
                  <a:close/>
                  <a:moveTo>
                    <a:pt x="741" y="220"/>
                  </a:moveTo>
                  <a:cubicBezTo>
                    <a:pt x="741" y="192"/>
                    <a:pt x="741" y="192"/>
                    <a:pt x="741" y="192"/>
                  </a:cubicBezTo>
                  <a:cubicBezTo>
                    <a:pt x="741" y="189"/>
                    <a:pt x="743" y="186"/>
                    <a:pt x="746" y="186"/>
                  </a:cubicBezTo>
                  <a:cubicBezTo>
                    <a:pt x="773" y="186"/>
                    <a:pt x="773" y="186"/>
                    <a:pt x="773" y="186"/>
                  </a:cubicBezTo>
                  <a:cubicBezTo>
                    <a:pt x="776" y="186"/>
                    <a:pt x="778" y="189"/>
                    <a:pt x="778" y="192"/>
                  </a:cubicBezTo>
                  <a:cubicBezTo>
                    <a:pt x="778" y="220"/>
                    <a:pt x="778" y="220"/>
                    <a:pt x="778" y="220"/>
                  </a:cubicBezTo>
                  <a:cubicBezTo>
                    <a:pt x="778" y="223"/>
                    <a:pt x="776" y="226"/>
                    <a:pt x="773" y="226"/>
                  </a:cubicBezTo>
                  <a:cubicBezTo>
                    <a:pt x="746" y="226"/>
                    <a:pt x="746" y="226"/>
                    <a:pt x="746" y="226"/>
                  </a:cubicBezTo>
                  <a:cubicBezTo>
                    <a:pt x="743" y="226"/>
                    <a:pt x="741" y="223"/>
                    <a:pt x="741" y="220"/>
                  </a:cubicBezTo>
                  <a:close/>
                  <a:moveTo>
                    <a:pt x="788" y="226"/>
                  </a:moveTo>
                  <a:cubicBezTo>
                    <a:pt x="785" y="226"/>
                    <a:pt x="783" y="223"/>
                    <a:pt x="783" y="220"/>
                  </a:cubicBezTo>
                  <a:cubicBezTo>
                    <a:pt x="783" y="192"/>
                    <a:pt x="783" y="192"/>
                    <a:pt x="783" y="192"/>
                  </a:cubicBezTo>
                  <a:cubicBezTo>
                    <a:pt x="783" y="189"/>
                    <a:pt x="785" y="186"/>
                    <a:pt x="788" y="186"/>
                  </a:cubicBezTo>
                  <a:cubicBezTo>
                    <a:pt x="815" y="186"/>
                    <a:pt x="815" y="186"/>
                    <a:pt x="815" y="186"/>
                  </a:cubicBezTo>
                  <a:cubicBezTo>
                    <a:pt x="817" y="186"/>
                    <a:pt x="820" y="189"/>
                    <a:pt x="820" y="192"/>
                  </a:cubicBezTo>
                  <a:cubicBezTo>
                    <a:pt x="820" y="220"/>
                    <a:pt x="820" y="220"/>
                    <a:pt x="820" y="220"/>
                  </a:cubicBezTo>
                  <a:cubicBezTo>
                    <a:pt x="820" y="223"/>
                    <a:pt x="817" y="226"/>
                    <a:pt x="815" y="226"/>
                  </a:cubicBezTo>
                  <a:cubicBezTo>
                    <a:pt x="788" y="226"/>
                    <a:pt x="788" y="226"/>
                    <a:pt x="788" y="226"/>
                  </a:cubicBezTo>
                  <a:close/>
                  <a:moveTo>
                    <a:pt x="830" y="234"/>
                  </a:moveTo>
                  <a:cubicBezTo>
                    <a:pt x="857" y="234"/>
                    <a:pt x="857" y="234"/>
                    <a:pt x="857" y="234"/>
                  </a:cubicBezTo>
                  <a:cubicBezTo>
                    <a:pt x="859" y="234"/>
                    <a:pt x="862" y="237"/>
                    <a:pt x="862" y="240"/>
                  </a:cubicBezTo>
                  <a:cubicBezTo>
                    <a:pt x="862" y="267"/>
                    <a:pt x="862" y="267"/>
                    <a:pt x="862" y="267"/>
                  </a:cubicBezTo>
                  <a:cubicBezTo>
                    <a:pt x="862" y="271"/>
                    <a:pt x="859" y="274"/>
                    <a:pt x="857" y="274"/>
                  </a:cubicBezTo>
                  <a:cubicBezTo>
                    <a:pt x="830" y="274"/>
                    <a:pt x="830" y="274"/>
                    <a:pt x="830" y="274"/>
                  </a:cubicBezTo>
                  <a:cubicBezTo>
                    <a:pt x="827" y="274"/>
                    <a:pt x="825" y="271"/>
                    <a:pt x="825" y="267"/>
                  </a:cubicBezTo>
                  <a:cubicBezTo>
                    <a:pt x="825" y="240"/>
                    <a:pt x="825" y="240"/>
                    <a:pt x="825" y="240"/>
                  </a:cubicBezTo>
                  <a:cubicBezTo>
                    <a:pt x="825" y="237"/>
                    <a:pt x="827" y="234"/>
                    <a:pt x="830" y="234"/>
                  </a:cubicBezTo>
                  <a:close/>
                  <a:moveTo>
                    <a:pt x="882" y="264"/>
                  </a:moveTo>
                  <a:cubicBezTo>
                    <a:pt x="882" y="215"/>
                    <a:pt x="882" y="215"/>
                    <a:pt x="882" y="215"/>
                  </a:cubicBezTo>
                  <a:cubicBezTo>
                    <a:pt x="882" y="210"/>
                    <a:pt x="884" y="206"/>
                    <a:pt x="887" y="206"/>
                  </a:cubicBezTo>
                  <a:cubicBezTo>
                    <a:pt x="907" y="206"/>
                    <a:pt x="907" y="206"/>
                    <a:pt x="907" y="206"/>
                  </a:cubicBezTo>
                  <a:cubicBezTo>
                    <a:pt x="909" y="206"/>
                    <a:pt x="911" y="210"/>
                    <a:pt x="911" y="215"/>
                  </a:cubicBezTo>
                  <a:cubicBezTo>
                    <a:pt x="911" y="264"/>
                    <a:pt x="911" y="264"/>
                    <a:pt x="911" y="264"/>
                  </a:cubicBezTo>
                  <a:cubicBezTo>
                    <a:pt x="911" y="269"/>
                    <a:pt x="909" y="274"/>
                    <a:pt x="907" y="274"/>
                  </a:cubicBezTo>
                  <a:cubicBezTo>
                    <a:pt x="887" y="274"/>
                    <a:pt x="887" y="274"/>
                    <a:pt x="887" y="274"/>
                  </a:cubicBezTo>
                  <a:cubicBezTo>
                    <a:pt x="884" y="274"/>
                    <a:pt x="882" y="269"/>
                    <a:pt x="882" y="264"/>
                  </a:cubicBezTo>
                  <a:close/>
                  <a:moveTo>
                    <a:pt x="752" y="234"/>
                  </a:moveTo>
                  <a:cubicBezTo>
                    <a:pt x="809" y="234"/>
                    <a:pt x="809" y="234"/>
                    <a:pt x="809" y="234"/>
                  </a:cubicBezTo>
                  <a:cubicBezTo>
                    <a:pt x="815" y="234"/>
                    <a:pt x="820" y="237"/>
                    <a:pt x="820" y="240"/>
                  </a:cubicBezTo>
                  <a:cubicBezTo>
                    <a:pt x="820" y="267"/>
                    <a:pt x="820" y="267"/>
                    <a:pt x="820" y="267"/>
                  </a:cubicBezTo>
                  <a:cubicBezTo>
                    <a:pt x="820" y="271"/>
                    <a:pt x="815" y="274"/>
                    <a:pt x="809" y="274"/>
                  </a:cubicBezTo>
                  <a:cubicBezTo>
                    <a:pt x="752" y="274"/>
                    <a:pt x="752" y="274"/>
                    <a:pt x="752" y="274"/>
                  </a:cubicBezTo>
                  <a:cubicBezTo>
                    <a:pt x="746" y="274"/>
                    <a:pt x="741" y="271"/>
                    <a:pt x="741" y="267"/>
                  </a:cubicBezTo>
                  <a:cubicBezTo>
                    <a:pt x="741" y="240"/>
                    <a:pt x="741" y="240"/>
                    <a:pt x="741" y="240"/>
                  </a:cubicBezTo>
                  <a:cubicBezTo>
                    <a:pt x="741" y="237"/>
                    <a:pt x="746" y="234"/>
                    <a:pt x="752" y="234"/>
                  </a:cubicBezTo>
                  <a:close/>
                  <a:moveTo>
                    <a:pt x="830" y="186"/>
                  </a:moveTo>
                  <a:cubicBezTo>
                    <a:pt x="857" y="186"/>
                    <a:pt x="857" y="186"/>
                    <a:pt x="857" y="186"/>
                  </a:cubicBezTo>
                  <a:cubicBezTo>
                    <a:pt x="859" y="186"/>
                    <a:pt x="862" y="189"/>
                    <a:pt x="862" y="192"/>
                  </a:cubicBezTo>
                  <a:cubicBezTo>
                    <a:pt x="862" y="220"/>
                    <a:pt x="862" y="220"/>
                    <a:pt x="862" y="220"/>
                  </a:cubicBezTo>
                  <a:cubicBezTo>
                    <a:pt x="862" y="223"/>
                    <a:pt x="859" y="226"/>
                    <a:pt x="857" y="226"/>
                  </a:cubicBezTo>
                  <a:cubicBezTo>
                    <a:pt x="830" y="226"/>
                    <a:pt x="830" y="226"/>
                    <a:pt x="830" y="226"/>
                  </a:cubicBezTo>
                  <a:cubicBezTo>
                    <a:pt x="827" y="226"/>
                    <a:pt x="825" y="223"/>
                    <a:pt x="825" y="220"/>
                  </a:cubicBezTo>
                  <a:cubicBezTo>
                    <a:pt x="825" y="192"/>
                    <a:pt x="825" y="192"/>
                    <a:pt x="825" y="192"/>
                  </a:cubicBezTo>
                  <a:cubicBezTo>
                    <a:pt x="825" y="189"/>
                    <a:pt x="827" y="186"/>
                    <a:pt x="830" y="186"/>
                  </a:cubicBezTo>
                  <a:close/>
                  <a:moveTo>
                    <a:pt x="396" y="56"/>
                  </a:moveTo>
                  <a:cubicBezTo>
                    <a:pt x="396" y="30"/>
                    <a:pt x="396" y="30"/>
                    <a:pt x="396" y="30"/>
                  </a:cubicBezTo>
                  <a:cubicBezTo>
                    <a:pt x="396" y="26"/>
                    <a:pt x="399" y="24"/>
                    <a:pt x="401" y="24"/>
                  </a:cubicBezTo>
                  <a:cubicBezTo>
                    <a:pt x="428" y="24"/>
                    <a:pt x="428" y="24"/>
                    <a:pt x="428" y="24"/>
                  </a:cubicBezTo>
                  <a:cubicBezTo>
                    <a:pt x="431" y="24"/>
                    <a:pt x="433" y="26"/>
                    <a:pt x="433" y="30"/>
                  </a:cubicBezTo>
                  <a:cubicBezTo>
                    <a:pt x="433" y="56"/>
                    <a:pt x="433" y="56"/>
                    <a:pt x="433" y="56"/>
                  </a:cubicBezTo>
                  <a:cubicBezTo>
                    <a:pt x="433" y="60"/>
                    <a:pt x="431" y="62"/>
                    <a:pt x="428" y="62"/>
                  </a:cubicBezTo>
                  <a:cubicBezTo>
                    <a:pt x="401" y="62"/>
                    <a:pt x="401" y="62"/>
                    <a:pt x="401" y="62"/>
                  </a:cubicBezTo>
                  <a:cubicBezTo>
                    <a:pt x="399" y="62"/>
                    <a:pt x="396" y="60"/>
                    <a:pt x="396" y="56"/>
                  </a:cubicBezTo>
                  <a:close/>
                  <a:moveTo>
                    <a:pt x="447" y="56"/>
                  </a:moveTo>
                  <a:cubicBezTo>
                    <a:pt x="447" y="30"/>
                    <a:pt x="447" y="30"/>
                    <a:pt x="447" y="30"/>
                  </a:cubicBezTo>
                  <a:cubicBezTo>
                    <a:pt x="447" y="26"/>
                    <a:pt x="449" y="24"/>
                    <a:pt x="452" y="24"/>
                  </a:cubicBezTo>
                  <a:cubicBezTo>
                    <a:pt x="478" y="24"/>
                    <a:pt x="478" y="24"/>
                    <a:pt x="478" y="24"/>
                  </a:cubicBezTo>
                  <a:cubicBezTo>
                    <a:pt x="481" y="24"/>
                    <a:pt x="484" y="26"/>
                    <a:pt x="484" y="30"/>
                  </a:cubicBezTo>
                  <a:cubicBezTo>
                    <a:pt x="484" y="56"/>
                    <a:pt x="484" y="56"/>
                    <a:pt x="484" y="56"/>
                  </a:cubicBezTo>
                  <a:cubicBezTo>
                    <a:pt x="484" y="60"/>
                    <a:pt x="481" y="62"/>
                    <a:pt x="478" y="62"/>
                  </a:cubicBezTo>
                  <a:cubicBezTo>
                    <a:pt x="452" y="62"/>
                    <a:pt x="452" y="62"/>
                    <a:pt x="452" y="62"/>
                  </a:cubicBezTo>
                  <a:cubicBezTo>
                    <a:pt x="449" y="62"/>
                    <a:pt x="447" y="60"/>
                    <a:pt x="447" y="56"/>
                  </a:cubicBezTo>
                  <a:close/>
                  <a:moveTo>
                    <a:pt x="488" y="56"/>
                  </a:moveTo>
                  <a:cubicBezTo>
                    <a:pt x="488" y="30"/>
                    <a:pt x="488" y="30"/>
                    <a:pt x="488" y="30"/>
                  </a:cubicBezTo>
                  <a:cubicBezTo>
                    <a:pt x="488" y="26"/>
                    <a:pt x="490" y="24"/>
                    <a:pt x="493" y="24"/>
                  </a:cubicBezTo>
                  <a:cubicBezTo>
                    <a:pt x="520" y="24"/>
                    <a:pt x="520" y="24"/>
                    <a:pt x="520" y="24"/>
                  </a:cubicBezTo>
                  <a:cubicBezTo>
                    <a:pt x="523" y="24"/>
                    <a:pt x="525" y="26"/>
                    <a:pt x="525" y="30"/>
                  </a:cubicBezTo>
                  <a:cubicBezTo>
                    <a:pt x="525" y="56"/>
                    <a:pt x="525" y="56"/>
                    <a:pt x="525" y="56"/>
                  </a:cubicBezTo>
                  <a:cubicBezTo>
                    <a:pt x="525" y="60"/>
                    <a:pt x="523" y="62"/>
                    <a:pt x="520" y="62"/>
                  </a:cubicBezTo>
                  <a:cubicBezTo>
                    <a:pt x="493" y="62"/>
                    <a:pt x="493" y="62"/>
                    <a:pt x="493" y="62"/>
                  </a:cubicBezTo>
                  <a:cubicBezTo>
                    <a:pt x="490" y="62"/>
                    <a:pt x="488" y="60"/>
                    <a:pt x="488" y="56"/>
                  </a:cubicBezTo>
                  <a:close/>
                  <a:moveTo>
                    <a:pt x="530" y="56"/>
                  </a:moveTo>
                  <a:cubicBezTo>
                    <a:pt x="530" y="30"/>
                    <a:pt x="530" y="30"/>
                    <a:pt x="530" y="30"/>
                  </a:cubicBezTo>
                  <a:cubicBezTo>
                    <a:pt x="530" y="26"/>
                    <a:pt x="533" y="24"/>
                    <a:pt x="535" y="24"/>
                  </a:cubicBezTo>
                  <a:cubicBezTo>
                    <a:pt x="562" y="24"/>
                    <a:pt x="562" y="24"/>
                    <a:pt x="562" y="24"/>
                  </a:cubicBezTo>
                  <a:cubicBezTo>
                    <a:pt x="565" y="24"/>
                    <a:pt x="567" y="26"/>
                    <a:pt x="567" y="30"/>
                  </a:cubicBezTo>
                  <a:cubicBezTo>
                    <a:pt x="567" y="56"/>
                    <a:pt x="567" y="56"/>
                    <a:pt x="567" y="56"/>
                  </a:cubicBezTo>
                  <a:cubicBezTo>
                    <a:pt x="567" y="60"/>
                    <a:pt x="565" y="62"/>
                    <a:pt x="562" y="62"/>
                  </a:cubicBezTo>
                  <a:cubicBezTo>
                    <a:pt x="535" y="62"/>
                    <a:pt x="535" y="62"/>
                    <a:pt x="535" y="62"/>
                  </a:cubicBezTo>
                  <a:cubicBezTo>
                    <a:pt x="533" y="62"/>
                    <a:pt x="530" y="60"/>
                    <a:pt x="530" y="56"/>
                  </a:cubicBezTo>
                  <a:close/>
                  <a:moveTo>
                    <a:pt x="572" y="56"/>
                  </a:moveTo>
                  <a:cubicBezTo>
                    <a:pt x="572" y="30"/>
                    <a:pt x="572" y="30"/>
                    <a:pt x="572" y="30"/>
                  </a:cubicBezTo>
                  <a:cubicBezTo>
                    <a:pt x="572" y="26"/>
                    <a:pt x="574" y="24"/>
                    <a:pt x="577" y="24"/>
                  </a:cubicBezTo>
                  <a:cubicBezTo>
                    <a:pt x="604" y="24"/>
                    <a:pt x="604" y="24"/>
                    <a:pt x="604" y="24"/>
                  </a:cubicBezTo>
                  <a:cubicBezTo>
                    <a:pt x="606" y="24"/>
                    <a:pt x="609" y="26"/>
                    <a:pt x="609" y="30"/>
                  </a:cubicBezTo>
                  <a:cubicBezTo>
                    <a:pt x="609" y="56"/>
                    <a:pt x="609" y="56"/>
                    <a:pt x="609" y="56"/>
                  </a:cubicBezTo>
                  <a:cubicBezTo>
                    <a:pt x="609" y="60"/>
                    <a:pt x="606" y="62"/>
                    <a:pt x="604" y="62"/>
                  </a:cubicBezTo>
                  <a:cubicBezTo>
                    <a:pt x="577" y="62"/>
                    <a:pt x="577" y="62"/>
                    <a:pt x="577" y="62"/>
                  </a:cubicBezTo>
                  <a:cubicBezTo>
                    <a:pt x="574" y="62"/>
                    <a:pt x="572" y="60"/>
                    <a:pt x="572" y="56"/>
                  </a:cubicBezTo>
                  <a:close/>
                  <a:moveTo>
                    <a:pt x="637" y="54"/>
                  </a:moveTo>
                  <a:cubicBezTo>
                    <a:pt x="637" y="32"/>
                    <a:pt x="637" y="32"/>
                    <a:pt x="637" y="32"/>
                  </a:cubicBezTo>
                  <a:cubicBezTo>
                    <a:pt x="637" y="30"/>
                    <a:pt x="639" y="27"/>
                    <a:pt x="641" y="27"/>
                  </a:cubicBezTo>
                  <a:cubicBezTo>
                    <a:pt x="663" y="27"/>
                    <a:pt x="663" y="27"/>
                    <a:pt x="663" y="27"/>
                  </a:cubicBezTo>
                  <a:cubicBezTo>
                    <a:pt x="665" y="27"/>
                    <a:pt x="667" y="30"/>
                    <a:pt x="667" y="32"/>
                  </a:cubicBezTo>
                  <a:cubicBezTo>
                    <a:pt x="667" y="54"/>
                    <a:pt x="667" y="54"/>
                    <a:pt x="667" y="54"/>
                  </a:cubicBezTo>
                  <a:cubicBezTo>
                    <a:pt x="667" y="57"/>
                    <a:pt x="665" y="59"/>
                    <a:pt x="663" y="59"/>
                  </a:cubicBezTo>
                  <a:cubicBezTo>
                    <a:pt x="641" y="59"/>
                    <a:pt x="641" y="59"/>
                    <a:pt x="641" y="59"/>
                  </a:cubicBezTo>
                  <a:cubicBezTo>
                    <a:pt x="639" y="59"/>
                    <a:pt x="637" y="57"/>
                    <a:pt x="637" y="54"/>
                  </a:cubicBezTo>
                  <a:close/>
                  <a:moveTo>
                    <a:pt x="675" y="56"/>
                  </a:moveTo>
                  <a:cubicBezTo>
                    <a:pt x="675" y="30"/>
                    <a:pt x="675" y="30"/>
                    <a:pt x="675" y="30"/>
                  </a:cubicBezTo>
                  <a:cubicBezTo>
                    <a:pt x="675" y="26"/>
                    <a:pt x="677" y="24"/>
                    <a:pt x="680" y="24"/>
                  </a:cubicBezTo>
                  <a:cubicBezTo>
                    <a:pt x="707" y="24"/>
                    <a:pt x="707" y="24"/>
                    <a:pt x="707" y="24"/>
                  </a:cubicBezTo>
                  <a:cubicBezTo>
                    <a:pt x="710" y="24"/>
                    <a:pt x="712" y="26"/>
                    <a:pt x="712" y="30"/>
                  </a:cubicBezTo>
                  <a:cubicBezTo>
                    <a:pt x="712" y="56"/>
                    <a:pt x="712" y="56"/>
                    <a:pt x="712" y="56"/>
                  </a:cubicBezTo>
                  <a:cubicBezTo>
                    <a:pt x="712" y="60"/>
                    <a:pt x="710" y="62"/>
                    <a:pt x="707" y="62"/>
                  </a:cubicBezTo>
                  <a:cubicBezTo>
                    <a:pt x="680" y="62"/>
                    <a:pt x="680" y="62"/>
                    <a:pt x="680" y="62"/>
                  </a:cubicBezTo>
                  <a:cubicBezTo>
                    <a:pt x="677" y="62"/>
                    <a:pt x="675" y="60"/>
                    <a:pt x="675" y="56"/>
                  </a:cubicBezTo>
                  <a:close/>
                  <a:moveTo>
                    <a:pt x="741" y="52"/>
                  </a:moveTo>
                  <a:cubicBezTo>
                    <a:pt x="741" y="34"/>
                    <a:pt x="741" y="34"/>
                    <a:pt x="741" y="34"/>
                  </a:cubicBezTo>
                  <a:cubicBezTo>
                    <a:pt x="741" y="32"/>
                    <a:pt x="743" y="30"/>
                    <a:pt x="746" y="30"/>
                  </a:cubicBezTo>
                  <a:cubicBezTo>
                    <a:pt x="773" y="30"/>
                    <a:pt x="773" y="30"/>
                    <a:pt x="773" y="30"/>
                  </a:cubicBezTo>
                  <a:cubicBezTo>
                    <a:pt x="776" y="30"/>
                    <a:pt x="778" y="32"/>
                    <a:pt x="778" y="34"/>
                  </a:cubicBezTo>
                  <a:cubicBezTo>
                    <a:pt x="778" y="52"/>
                    <a:pt x="778" y="52"/>
                    <a:pt x="778" y="52"/>
                  </a:cubicBezTo>
                  <a:cubicBezTo>
                    <a:pt x="778" y="55"/>
                    <a:pt x="776" y="56"/>
                    <a:pt x="773" y="56"/>
                  </a:cubicBezTo>
                  <a:cubicBezTo>
                    <a:pt x="746" y="56"/>
                    <a:pt x="746" y="56"/>
                    <a:pt x="746" y="56"/>
                  </a:cubicBezTo>
                  <a:cubicBezTo>
                    <a:pt x="743" y="56"/>
                    <a:pt x="741" y="55"/>
                    <a:pt x="741" y="52"/>
                  </a:cubicBezTo>
                  <a:close/>
                  <a:moveTo>
                    <a:pt x="783" y="52"/>
                  </a:moveTo>
                  <a:cubicBezTo>
                    <a:pt x="783" y="34"/>
                    <a:pt x="783" y="34"/>
                    <a:pt x="783" y="34"/>
                  </a:cubicBezTo>
                  <a:cubicBezTo>
                    <a:pt x="783" y="32"/>
                    <a:pt x="785" y="30"/>
                    <a:pt x="788" y="30"/>
                  </a:cubicBezTo>
                  <a:cubicBezTo>
                    <a:pt x="815" y="30"/>
                    <a:pt x="815" y="30"/>
                    <a:pt x="815" y="30"/>
                  </a:cubicBezTo>
                  <a:cubicBezTo>
                    <a:pt x="817" y="30"/>
                    <a:pt x="820" y="32"/>
                    <a:pt x="820" y="34"/>
                  </a:cubicBezTo>
                  <a:cubicBezTo>
                    <a:pt x="820" y="52"/>
                    <a:pt x="820" y="52"/>
                    <a:pt x="820" y="52"/>
                  </a:cubicBezTo>
                  <a:cubicBezTo>
                    <a:pt x="820" y="55"/>
                    <a:pt x="817" y="56"/>
                    <a:pt x="815" y="56"/>
                  </a:cubicBezTo>
                  <a:cubicBezTo>
                    <a:pt x="788" y="56"/>
                    <a:pt x="788" y="56"/>
                    <a:pt x="788" y="56"/>
                  </a:cubicBezTo>
                  <a:cubicBezTo>
                    <a:pt x="785" y="56"/>
                    <a:pt x="783" y="55"/>
                    <a:pt x="783" y="52"/>
                  </a:cubicBezTo>
                  <a:close/>
                  <a:moveTo>
                    <a:pt x="825" y="34"/>
                  </a:moveTo>
                  <a:cubicBezTo>
                    <a:pt x="825" y="32"/>
                    <a:pt x="827" y="30"/>
                    <a:pt x="830" y="30"/>
                  </a:cubicBezTo>
                  <a:cubicBezTo>
                    <a:pt x="857" y="30"/>
                    <a:pt x="857" y="30"/>
                    <a:pt x="857" y="30"/>
                  </a:cubicBezTo>
                  <a:cubicBezTo>
                    <a:pt x="859" y="30"/>
                    <a:pt x="862" y="32"/>
                    <a:pt x="862" y="34"/>
                  </a:cubicBezTo>
                  <a:cubicBezTo>
                    <a:pt x="862" y="52"/>
                    <a:pt x="862" y="52"/>
                    <a:pt x="862" y="52"/>
                  </a:cubicBezTo>
                  <a:cubicBezTo>
                    <a:pt x="862" y="55"/>
                    <a:pt x="859" y="56"/>
                    <a:pt x="857" y="56"/>
                  </a:cubicBezTo>
                  <a:cubicBezTo>
                    <a:pt x="830" y="56"/>
                    <a:pt x="830" y="56"/>
                    <a:pt x="830" y="56"/>
                  </a:cubicBezTo>
                  <a:cubicBezTo>
                    <a:pt x="827" y="56"/>
                    <a:pt x="825" y="55"/>
                    <a:pt x="825" y="52"/>
                  </a:cubicBezTo>
                  <a:cubicBezTo>
                    <a:pt x="825" y="34"/>
                    <a:pt x="825" y="34"/>
                    <a:pt x="825" y="34"/>
                  </a:cubicBezTo>
                  <a:close/>
                  <a:moveTo>
                    <a:pt x="866" y="34"/>
                  </a:moveTo>
                  <a:cubicBezTo>
                    <a:pt x="866" y="32"/>
                    <a:pt x="869" y="30"/>
                    <a:pt x="871" y="30"/>
                  </a:cubicBezTo>
                  <a:cubicBezTo>
                    <a:pt x="898" y="30"/>
                    <a:pt x="898" y="30"/>
                    <a:pt x="898" y="30"/>
                  </a:cubicBezTo>
                  <a:cubicBezTo>
                    <a:pt x="901" y="30"/>
                    <a:pt x="903" y="32"/>
                    <a:pt x="903" y="34"/>
                  </a:cubicBezTo>
                  <a:cubicBezTo>
                    <a:pt x="903" y="52"/>
                    <a:pt x="903" y="52"/>
                    <a:pt x="903" y="52"/>
                  </a:cubicBezTo>
                  <a:cubicBezTo>
                    <a:pt x="903" y="55"/>
                    <a:pt x="901" y="56"/>
                    <a:pt x="898" y="56"/>
                  </a:cubicBezTo>
                  <a:cubicBezTo>
                    <a:pt x="871" y="56"/>
                    <a:pt x="871" y="56"/>
                    <a:pt x="871" y="56"/>
                  </a:cubicBezTo>
                  <a:cubicBezTo>
                    <a:pt x="869" y="56"/>
                    <a:pt x="866" y="55"/>
                    <a:pt x="866" y="52"/>
                  </a:cubicBezTo>
                  <a:cubicBezTo>
                    <a:pt x="866" y="34"/>
                    <a:pt x="866" y="34"/>
                    <a:pt x="866" y="34"/>
                  </a:cubicBezTo>
                  <a:close/>
                  <a:moveTo>
                    <a:pt x="66" y="27"/>
                  </a:moveTo>
                  <a:cubicBezTo>
                    <a:pt x="66" y="59"/>
                    <a:pt x="66" y="59"/>
                    <a:pt x="66" y="59"/>
                  </a:cubicBezTo>
                  <a:cubicBezTo>
                    <a:pt x="66" y="63"/>
                    <a:pt x="63" y="66"/>
                    <a:pt x="59" y="66"/>
                  </a:cubicBezTo>
                  <a:cubicBezTo>
                    <a:pt x="24" y="66"/>
                    <a:pt x="24" y="66"/>
                    <a:pt x="24" y="66"/>
                  </a:cubicBezTo>
                  <a:cubicBezTo>
                    <a:pt x="20" y="66"/>
                    <a:pt x="17" y="63"/>
                    <a:pt x="17" y="59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7" y="23"/>
                    <a:pt x="20" y="20"/>
                    <a:pt x="24" y="20"/>
                  </a:cubicBezTo>
                  <a:cubicBezTo>
                    <a:pt x="59" y="20"/>
                    <a:pt x="59" y="20"/>
                    <a:pt x="59" y="20"/>
                  </a:cubicBezTo>
                  <a:cubicBezTo>
                    <a:pt x="63" y="20"/>
                    <a:pt x="66" y="23"/>
                    <a:pt x="66" y="27"/>
                  </a:cubicBezTo>
                  <a:close/>
                </a:path>
              </a:pathLst>
            </a:custGeom>
            <a:solidFill>
              <a:srgbClr val="1FB4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92" name="Freeform 6"/>
            <p:cNvSpPr/>
            <p:nvPr/>
          </p:nvSpPr>
          <p:spPr bwMode="auto">
            <a:xfrm>
              <a:off x="360" y="2623"/>
              <a:ext cx="79" cy="74"/>
            </a:xfrm>
            <a:custGeom>
              <a:avLst/>
              <a:gdLst>
                <a:gd name="T0" fmla="*/ 49 w 49"/>
                <a:gd name="T1" fmla="*/ 39 h 46"/>
                <a:gd name="T2" fmla="*/ 49 w 49"/>
                <a:gd name="T3" fmla="*/ 7 h 46"/>
                <a:gd name="T4" fmla="*/ 42 w 49"/>
                <a:gd name="T5" fmla="*/ 0 h 46"/>
                <a:gd name="T6" fmla="*/ 7 w 49"/>
                <a:gd name="T7" fmla="*/ 0 h 46"/>
                <a:gd name="T8" fmla="*/ 0 w 49"/>
                <a:gd name="T9" fmla="*/ 7 h 46"/>
                <a:gd name="T10" fmla="*/ 0 w 49"/>
                <a:gd name="T11" fmla="*/ 39 h 46"/>
                <a:gd name="T12" fmla="*/ 7 w 49"/>
                <a:gd name="T13" fmla="*/ 46 h 46"/>
                <a:gd name="T14" fmla="*/ 42 w 49"/>
                <a:gd name="T15" fmla="*/ 46 h 46"/>
                <a:gd name="T16" fmla="*/ 49 w 49"/>
                <a:gd name="T17" fmla="*/ 39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" h="46">
                  <a:moveTo>
                    <a:pt x="49" y="39"/>
                  </a:moveTo>
                  <a:cubicBezTo>
                    <a:pt x="49" y="7"/>
                    <a:pt x="49" y="7"/>
                    <a:pt x="49" y="7"/>
                  </a:cubicBezTo>
                  <a:cubicBezTo>
                    <a:pt x="49" y="3"/>
                    <a:pt x="46" y="0"/>
                    <a:pt x="42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43"/>
                    <a:pt x="3" y="46"/>
                    <a:pt x="7" y="46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46" y="46"/>
                    <a:pt x="49" y="43"/>
                    <a:pt x="49" y="39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93" name="Freeform 7"/>
            <p:cNvSpPr/>
            <p:nvPr/>
          </p:nvSpPr>
          <p:spPr bwMode="auto">
            <a:xfrm>
              <a:off x="490" y="2629"/>
              <a:ext cx="60" cy="62"/>
            </a:xfrm>
            <a:custGeom>
              <a:avLst/>
              <a:gdLst>
                <a:gd name="T0" fmla="*/ 0 w 37"/>
                <a:gd name="T1" fmla="*/ 6 h 38"/>
                <a:gd name="T2" fmla="*/ 0 w 37"/>
                <a:gd name="T3" fmla="*/ 32 h 38"/>
                <a:gd name="T4" fmla="*/ 5 w 37"/>
                <a:gd name="T5" fmla="*/ 38 h 38"/>
                <a:gd name="T6" fmla="*/ 31 w 37"/>
                <a:gd name="T7" fmla="*/ 38 h 38"/>
                <a:gd name="T8" fmla="*/ 37 w 37"/>
                <a:gd name="T9" fmla="*/ 32 h 38"/>
                <a:gd name="T10" fmla="*/ 37 w 37"/>
                <a:gd name="T11" fmla="*/ 6 h 38"/>
                <a:gd name="T12" fmla="*/ 31 w 37"/>
                <a:gd name="T13" fmla="*/ 0 h 38"/>
                <a:gd name="T14" fmla="*/ 5 w 37"/>
                <a:gd name="T15" fmla="*/ 0 h 38"/>
                <a:gd name="T16" fmla="*/ 0 w 37"/>
                <a:gd name="T17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8">
                  <a:moveTo>
                    <a:pt x="0" y="6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2" y="38"/>
                    <a:pt x="5" y="38"/>
                  </a:cubicBezTo>
                  <a:cubicBezTo>
                    <a:pt x="31" y="38"/>
                    <a:pt x="31" y="38"/>
                    <a:pt x="31" y="38"/>
                  </a:cubicBezTo>
                  <a:cubicBezTo>
                    <a:pt x="34" y="38"/>
                    <a:pt x="37" y="36"/>
                    <a:pt x="37" y="32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2"/>
                    <a:pt x="34" y="0"/>
                    <a:pt x="31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94" name="Freeform 8"/>
            <p:cNvSpPr/>
            <p:nvPr/>
          </p:nvSpPr>
          <p:spPr bwMode="auto">
            <a:xfrm>
              <a:off x="556" y="2629"/>
              <a:ext cx="60" cy="62"/>
            </a:xfrm>
            <a:custGeom>
              <a:avLst/>
              <a:gdLst>
                <a:gd name="T0" fmla="*/ 0 w 37"/>
                <a:gd name="T1" fmla="*/ 6 h 38"/>
                <a:gd name="T2" fmla="*/ 0 w 37"/>
                <a:gd name="T3" fmla="*/ 32 h 38"/>
                <a:gd name="T4" fmla="*/ 5 w 37"/>
                <a:gd name="T5" fmla="*/ 38 h 38"/>
                <a:gd name="T6" fmla="*/ 32 w 37"/>
                <a:gd name="T7" fmla="*/ 38 h 38"/>
                <a:gd name="T8" fmla="*/ 37 w 37"/>
                <a:gd name="T9" fmla="*/ 32 h 38"/>
                <a:gd name="T10" fmla="*/ 37 w 37"/>
                <a:gd name="T11" fmla="*/ 6 h 38"/>
                <a:gd name="T12" fmla="*/ 32 w 37"/>
                <a:gd name="T13" fmla="*/ 0 h 38"/>
                <a:gd name="T14" fmla="*/ 5 w 37"/>
                <a:gd name="T15" fmla="*/ 0 h 38"/>
                <a:gd name="T16" fmla="*/ 0 w 37"/>
                <a:gd name="T17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8">
                  <a:moveTo>
                    <a:pt x="0" y="6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2" y="38"/>
                    <a:pt x="5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5" y="38"/>
                    <a:pt x="37" y="36"/>
                    <a:pt x="37" y="32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2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95" name="Freeform 9"/>
            <p:cNvSpPr/>
            <p:nvPr/>
          </p:nvSpPr>
          <p:spPr bwMode="auto">
            <a:xfrm>
              <a:off x="624" y="2629"/>
              <a:ext cx="60" cy="62"/>
            </a:xfrm>
            <a:custGeom>
              <a:avLst/>
              <a:gdLst>
                <a:gd name="T0" fmla="*/ 0 w 37"/>
                <a:gd name="T1" fmla="*/ 6 h 38"/>
                <a:gd name="T2" fmla="*/ 0 w 37"/>
                <a:gd name="T3" fmla="*/ 32 h 38"/>
                <a:gd name="T4" fmla="*/ 5 w 37"/>
                <a:gd name="T5" fmla="*/ 38 h 38"/>
                <a:gd name="T6" fmla="*/ 32 w 37"/>
                <a:gd name="T7" fmla="*/ 38 h 38"/>
                <a:gd name="T8" fmla="*/ 37 w 37"/>
                <a:gd name="T9" fmla="*/ 32 h 38"/>
                <a:gd name="T10" fmla="*/ 37 w 37"/>
                <a:gd name="T11" fmla="*/ 6 h 38"/>
                <a:gd name="T12" fmla="*/ 32 w 37"/>
                <a:gd name="T13" fmla="*/ 0 h 38"/>
                <a:gd name="T14" fmla="*/ 5 w 37"/>
                <a:gd name="T15" fmla="*/ 0 h 38"/>
                <a:gd name="T16" fmla="*/ 0 w 37"/>
                <a:gd name="T17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8">
                  <a:moveTo>
                    <a:pt x="0" y="6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2" y="38"/>
                    <a:pt x="5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5" y="38"/>
                    <a:pt x="37" y="36"/>
                    <a:pt x="37" y="32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2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96" name="Freeform 10"/>
            <p:cNvSpPr/>
            <p:nvPr/>
          </p:nvSpPr>
          <p:spPr bwMode="auto">
            <a:xfrm>
              <a:off x="692" y="2629"/>
              <a:ext cx="60" cy="62"/>
            </a:xfrm>
            <a:custGeom>
              <a:avLst/>
              <a:gdLst>
                <a:gd name="T0" fmla="*/ 0 w 37"/>
                <a:gd name="T1" fmla="*/ 6 h 38"/>
                <a:gd name="T2" fmla="*/ 0 w 37"/>
                <a:gd name="T3" fmla="*/ 32 h 38"/>
                <a:gd name="T4" fmla="*/ 5 w 37"/>
                <a:gd name="T5" fmla="*/ 38 h 38"/>
                <a:gd name="T6" fmla="*/ 32 w 37"/>
                <a:gd name="T7" fmla="*/ 38 h 38"/>
                <a:gd name="T8" fmla="*/ 37 w 37"/>
                <a:gd name="T9" fmla="*/ 32 h 38"/>
                <a:gd name="T10" fmla="*/ 37 w 37"/>
                <a:gd name="T11" fmla="*/ 6 h 38"/>
                <a:gd name="T12" fmla="*/ 32 w 37"/>
                <a:gd name="T13" fmla="*/ 0 h 38"/>
                <a:gd name="T14" fmla="*/ 5 w 37"/>
                <a:gd name="T15" fmla="*/ 0 h 38"/>
                <a:gd name="T16" fmla="*/ 0 w 37"/>
                <a:gd name="T17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8">
                  <a:moveTo>
                    <a:pt x="0" y="6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2" y="38"/>
                    <a:pt x="5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4" y="38"/>
                    <a:pt x="37" y="36"/>
                    <a:pt x="37" y="32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2"/>
                    <a:pt x="34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97" name="Freeform 11"/>
            <p:cNvSpPr/>
            <p:nvPr/>
          </p:nvSpPr>
          <p:spPr bwMode="auto">
            <a:xfrm>
              <a:off x="772" y="2629"/>
              <a:ext cx="60" cy="62"/>
            </a:xfrm>
            <a:custGeom>
              <a:avLst/>
              <a:gdLst>
                <a:gd name="T0" fmla="*/ 0 w 37"/>
                <a:gd name="T1" fmla="*/ 6 h 38"/>
                <a:gd name="T2" fmla="*/ 0 w 37"/>
                <a:gd name="T3" fmla="*/ 32 h 38"/>
                <a:gd name="T4" fmla="*/ 5 w 37"/>
                <a:gd name="T5" fmla="*/ 38 h 38"/>
                <a:gd name="T6" fmla="*/ 32 w 37"/>
                <a:gd name="T7" fmla="*/ 38 h 38"/>
                <a:gd name="T8" fmla="*/ 37 w 37"/>
                <a:gd name="T9" fmla="*/ 32 h 38"/>
                <a:gd name="T10" fmla="*/ 37 w 37"/>
                <a:gd name="T11" fmla="*/ 6 h 38"/>
                <a:gd name="T12" fmla="*/ 32 w 37"/>
                <a:gd name="T13" fmla="*/ 0 h 38"/>
                <a:gd name="T14" fmla="*/ 5 w 37"/>
                <a:gd name="T15" fmla="*/ 0 h 38"/>
                <a:gd name="T16" fmla="*/ 0 w 37"/>
                <a:gd name="T17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8">
                  <a:moveTo>
                    <a:pt x="0" y="6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2" y="38"/>
                    <a:pt x="5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5" y="38"/>
                    <a:pt x="37" y="36"/>
                    <a:pt x="37" y="32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2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98" name="Freeform 12"/>
            <p:cNvSpPr/>
            <p:nvPr/>
          </p:nvSpPr>
          <p:spPr bwMode="auto">
            <a:xfrm>
              <a:off x="840" y="2629"/>
              <a:ext cx="60" cy="62"/>
            </a:xfrm>
            <a:custGeom>
              <a:avLst/>
              <a:gdLst>
                <a:gd name="T0" fmla="*/ 0 w 37"/>
                <a:gd name="T1" fmla="*/ 6 h 38"/>
                <a:gd name="T2" fmla="*/ 0 w 37"/>
                <a:gd name="T3" fmla="*/ 32 h 38"/>
                <a:gd name="T4" fmla="*/ 5 w 37"/>
                <a:gd name="T5" fmla="*/ 38 h 38"/>
                <a:gd name="T6" fmla="*/ 32 w 37"/>
                <a:gd name="T7" fmla="*/ 38 h 38"/>
                <a:gd name="T8" fmla="*/ 37 w 37"/>
                <a:gd name="T9" fmla="*/ 32 h 38"/>
                <a:gd name="T10" fmla="*/ 37 w 37"/>
                <a:gd name="T11" fmla="*/ 6 h 38"/>
                <a:gd name="T12" fmla="*/ 32 w 37"/>
                <a:gd name="T13" fmla="*/ 0 h 38"/>
                <a:gd name="T14" fmla="*/ 5 w 37"/>
                <a:gd name="T15" fmla="*/ 0 h 38"/>
                <a:gd name="T16" fmla="*/ 0 w 37"/>
                <a:gd name="T17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8">
                  <a:moveTo>
                    <a:pt x="0" y="6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2" y="38"/>
                    <a:pt x="5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4" y="38"/>
                    <a:pt x="37" y="36"/>
                    <a:pt x="37" y="32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2"/>
                    <a:pt x="34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99" name="Freeform 13"/>
            <p:cNvSpPr/>
            <p:nvPr/>
          </p:nvSpPr>
          <p:spPr bwMode="auto">
            <a:xfrm>
              <a:off x="908" y="2629"/>
              <a:ext cx="60" cy="62"/>
            </a:xfrm>
            <a:custGeom>
              <a:avLst/>
              <a:gdLst>
                <a:gd name="T0" fmla="*/ 0 w 37"/>
                <a:gd name="T1" fmla="*/ 6 h 38"/>
                <a:gd name="T2" fmla="*/ 0 w 37"/>
                <a:gd name="T3" fmla="*/ 32 h 38"/>
                <a:gd name="T4" fmla="*/ 5 w 37"/>
                <a:gd name="T5" fmla="*/ 38 h 38"/>
                <a:gd name="T6" fmla="*/ 32 w 37"/>
                <a:gd name="T7" fmla="*/ 38 h 38"/>
                <a:gd name="T8" fmla="*/ 37 w 37"/>
                <a:gd name="T9" fmla="*/ 32 h 38"/>
                <a:gd name="T10" fmla="*/ 37 w 37"/>
                <a:gd name="T11" fmla="*/ 6 h 38"/>
                <a:gd name="T12" fmla="*/ 32 w 37"/>
                <a:gd name="T13" fmla="*/ 0 h 38"/>
                <a:gd name="T14" fmla="*/ 5 w 37"/>
                <a:gd name="T15" fmla="*/ 0 h 38"/>
                <a:gd name="T16" fmla="*/ 0 w 37"/>
                <a:gd name="T17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8">
                  <a:moveTo>
                    <a:pt x="0" y="6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2" y="38"/>
                    <a:pt x="5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4" y="38"/>
                    <a:pt x="37" y="36"/>
                    <a:pt x="37" y="32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2"/>
                    <a:pt x="34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00" name="Freeform 14"/>
            <p:cNvSpPr/>
            <p:nvPr/>
          </p:nvSpPr>
          <p:spPr bwMode="auto">
            <a:xfrm>
              <a:off x="974" y="2629"/>
              <a:ext cx="60" cy="62"/>
            </a:xfrm>
            <a:custGeom>
              <a:avLst/>
              <a:gdLst>
                <a:gd name="T0" fmla="*/ 0 w 37"/>
                <a:gd name="T1" fmla="*/ 6 h 38"/>
                <a:gd name="T2" fmla="*/ 0 w 37"/>
                <a:gd name="T3" fmla="*/ 32 h 38"/>
                <a:gd name="T4" fmla="*/ 5 w 37"/>
                <a:gd name="T5" fmla="*/ 38 h 38"/>
                <a:gd name="T6" fmla="*/ 32 w 37"/>
                <a:gd name="T7" fmla="*/ 38 h 38"/>
                <a:gd name="T8" fmla="*/ 37 w 37"/>
                <a:gd name="T9" fmla="*/ 32 h 38"/>
                <a:gd name="T10" fmla="*/ 37 w 37"/>
                <a:gd name="T11" fmla="*/ 6 h 38"/>
                <a:gd name="T12" fmla="*/ 32 w 37"/>
                <a:gd name="T13" fmla="*/ 0 h 38"/>
                <a:gd name="T14" fmla="*/ 5 w 37"/>
                <a:gd name="T15" fmla="*/ 0 h 38"/>
                <a:gd name="T16" fmla="*/ 0 w 37"/>
                <a:gd name="T17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8">
                  <a:moveTo>
                    <a:pt x="0" y="6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3" y="38"/>
                    <a:pt x="5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5" y="38"/>
                    <a:pt x="37" y="36"/>
                    <a:pt x="37" y="32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2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0" y="2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01" name="Freeform 15"/>
            <p:cNvSpPr/>
            <p:nvPr/>
          </p:nvSpPr>
          <p:spPr bwMode="auto">
            <a:xfrm>
              <a:off x="1057" y="2629"/>
              <a:ext cx="60" cy="62"/>
            </a:xfrm>
            <a:custGeom>
              <a:avLst/>
              <a:gdLst>
                <a:gd name="T0" fmla="*/ 0 w 37"/>
                <a:gd name="T1" fmla="*/ 6 h 38"/>
                <a:gd name="T2" fmla="*/ 0 w 37"/>
                <a:gd name="T3" fmla="*/ 32 h 38"/>
                <a:gd name="T4" fmla="*/ 5 w 37"/>
                <a:gd name="T5" fmla="*/ 38 h 38"/>
                <a:gd name="T6" fmla="*/ 31 w 37"/>
                <a:gd name="T7" fmla="*/ 38 h 38"/>
                <a:gd name="T8" fmla="*/ 37 w 37"/>
                <a:gd name="T9" fmla="*/ 32 h 38"/>
                <a:gd name="T10" fmla="*/ 37 w 37"/>
                <a:gd name="T11" fmla="*/ 6 h 38"/>
                <a:gd name="T12" fmla="*/ 31 w 37"/>
                <a:gd name="T13" fmla="*/ 0 h 38"/>
                <a:gd name="T14" fmla="*/ 5 w 37"/>
                <a:gd name="T15" fmla="*/ 0 h 38"/>
                <a:gd name="T16" fmla="*/ 0 w 37"/>
                <a:gd name="T17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8">
                  <a:moveTo>
                    <a:pt x="0" y="6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2" y="38"/>
                    <a:pt x="5" y="38"/>
                  </a:cubicBezTo>
                  <a:cubicBezTo>
                    <a:pt x="31" y="38"/>
                    <a:pt x="31" y="38"/>
                    <a:pt x="31" y="38"/>
                  </a:cubicBezTo>
                  <a:cubicBezTo>
                    <a:pt x="34" y="38"/>
                    <a:pt x="37" y="36"/>
                    <a:pt x="37" y="32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2"/>
                    <a:pt x="34" y="0"/>
                    <a:pt x="31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02" name="Freeform 16"/>
            <p:cNvSpPr/>
            <p:nvPr/>
          </p:nvSpPr>
          <p:spPr bwMode="auto">
            <a:xfrm>
              <a:off x="1123" y="2629"/>
              <a:ext cx="60" cy="62"/>
            </a:xfrm>
            <a:custGeom>
              <a:avLst/>
              <a:gdLst>
                <a:gd name="T0" fmla="*/ 0 w 37"/>
                <a:gd name="T1" fmla="*/ 6 h 38"/>
                <a:gd name="T2" fmla="*/ 0 w 37"/>
                <a:gd name="T3" fmla="*/ 32 h 38"/>
                <a:gd name="T4" fmla="*/ 5 w 37"/>
                <a:gd name="T5" fmla="*/ 38 h 38"/>
                <a:gd name="T6" fmla="*/ 32 w 37"/>
                <a:gd name="T7" fmla="*/ 38 h 38"/>
                <a:gd name="T8" fmla="*/ 37 w 37"/>
                <a:gd name="T9" fmla="*/ 32 h 38"/>
                <a:gd name="T10" fmla="*/ 37 w 37"/>
                <a:gd name="T11" fmla="*/ 6 h 38"/>
                <a:gd name="T12" fmla="*/ 32 w 37"/>
                <a:gd name="T13" fmla="*/ 0 h 38"/>
                <a:gd name="T14" fmla="*/ 5 w 37"/>
                <a:gd name="T15" fmla="*/ 0 h 38"/>
                <a:gd name="T16" fmla="*/ 0 w 37"/>
                <a:gd name="T17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8">
                  <a:moveTo>
                    <a:pt x="0" y="6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2" y="38"/>
                    <a:pt x="5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5" y="38"/>
                    <a:pt x="37" y="36"/>
                    <a:pt x="37" y="32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2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03" name="Freeform 17"/>
            <p:cNvSpPr/>
            <p:nvPr/>
          </p:nvSpPr>
          <p:spPr bwMode="auto">
            <a:xfrm>
              <a:off x="1192" y="2629"/>
              <a:ext cx="60" cy="62"/>
            </a:xfrm>
            <a:custGeom>
              <a:avLst/>
              <a:gdLst>
                <a:gd name="T0" fmla="*/ 0 w 37"/>
                <a:gd name="T1" fmla="*/ 6 h 38"/>
                <a:gd name="T2" fmla="*/ 0 w 37"/>
                <a:gd name="T3" fmla="*/ 32 h 38"/>
                <a:gd name="T4" fmla="*/ 5 w 37"/>
                <a:gd name="T5" fmla="*/ 38 h 38"/>
                <a:gd name="T6" fmla="*/ 32 w 37"/>
                <a:gd name="T7" fmla="*/ 38 h 38"/>
                <a:gd name="T8" fmla="*/ 37 w 37"/>
                <a:gd name="T9" fmla="*/ 32 h 38"/>
                <a:gd name="T10" fmla="*/ 37 w 37"/>
                <a:gd name="T11" fmla="*/ 6 h 38"/>
                <a:gd name="T12" fmla="*/ 32 w 37"/>
                <a:gd name="T13" fmla="*/ 0 h 38"/>
                <a:gd name="T14" fmla="*/ 5 w 37"/>
                <a:gd name="T15" fmla="*/ 0 h 38"/>
                <a:gd name="T16" fmla="*/ 0 w 37"/>
                <a:gd name="T17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8">
                  <a:moveTo>
                    <a:pt x="0" y="6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3" y="38"/>
                    <a:pt x="5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5" y="38"/>
                    <a:pt x="37" y="36"/>
                    <a:pt x="37" y="32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2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0" y="2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04" name="Freeform 18"/>
            <p:cNvSpPr/>
            <p:nvPr/>
          </p:nvSpPr>
          <p:spPr bwMode="auto">
            <a:xfrm>
              <a:off x="1260" y="2629"/>
              <a:ext cx="60" cy="62"/>
            </a:xfrm>
            <a:custGeom>
              <a:avLst/>
              <a:gdLst>
                <a:gd name="T0" fmla="*/ 0 w 37"/>
                <a:gd name="T1" fmla="*/ 6 h 38"/>
                <a:gd name="T2" fmla="*/ 0 w 37"/>
                <a:gd name="T3" fmla="*/ 32 h 38"/>
                <a:gd name="T4" fmla="*/ 5 w 37"/>
                <a:gd name="T5" fmla="*/ 38 h 38"/>
                <a:gd name="T6" fmla="*/ 32 w 37"/>
                <a:gd name="T7" fmla="*/ 38 h 38"/>
                <a:gd name="T8" fmla="*/ 37 w 37"/>
                <a:gd name="T9" fmla="*/ 32 h 38"/>
                <a:gd name="T10" fmla="*/ 37 w 37"/>
                <a:gd name="T11" fmla="*/ 6 h 38"/>
                <a:gd name="T12" fmla="*/ 32 w 37"/>
                <a:gd name="T13" fmla="*/ 0 h 38"/>
                <a:gd name="T14" fmla="*/ 5 w 37"/>
                <a:gd name="T15" fmla="*/ 0 h 38"/>
                <a:gd name="T16" fmla="*/ 0 w 37"/>
                <a:gd name="T17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8">
                  <a:moveTo>
                    <a:pt x="0" y="6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2" y="38"/>
                    <a:pt x="5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4" y="38"/>
                    <a:pt x="37" y="36"/>
                    <a:pt x="37" y="32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2"/>
                    <a:pt x="34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05" name="Freeform 19"/>
            <p:cNvSpPr/>
            <p:nvPr/>
          </p:nvSpPr>
          <p:spPr bwMode="auto">
            <a:xfrm>
              <a:off x="1365" y="2634"/>
              <a:ext cx="49" cy="52"/>
            </a:xfrm>
            <a:custGeom>
              <a:avLst/>
              <a:gdLst>
                <a:gd name="T0" fmla="*/ 0 w 30"/>
                <a:gd name="T1" fmla="*/ 5 h 32"/>
                <a:gd name="T2" fmla="*/ 0 w 30"/>
                <a:gd name="T3" fmla="*/ 27 h 32"/>
                <a:gd name="T4" fmla="*/ 4 w 30"/>
                <a:gd name="T5" fmla="*/ 32 h 32"/>
                <a:gd name="T6" fmla="*/ 26 w 30"/>
                <a:gd name="T7" fmla="*/ 32 h 32"/>
                <a:gd name="T8" fmla="*/ 30 w 30"/>
                <a:gd name="T9" fmla="*/ 27 h 32"/>
                <a:gd name="T10" fmla="*/ 30 w 30"/>
                <a:gd name="T11" fmla="*/ 5 h 32"/>
                <a:gd name="T12" fmla="*/ 26 w 30"/>
                <a:gd name="T13" fmla="*/ 0 h 32"/>
                <a:gd name="T14" fmla="*/ 4 w 30"/>
                <a:gd name="T15" fmla="*/ 0 h 32"/>
                <a:gd name="T16" fmla="*/ 0 w 30"/>
                <a:gd name="T17" fmla="*/ 5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" h="32">
                  <a:moveTo>
                    <a:pt x="0" y="5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30"/>
                    <a:pt x="2" y="32"/>
                    <a:pt x="4" y="32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8" y="32"/>
                    <a:pt x="30" y="30"/>
                    <a:pt x="30" y="27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0" y="3"/>
                    <a:pt x="28" y="0"/>
                    <a:pt x="2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3"/>
                    <a:pt x="0" y="5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06" name="Freeform 20"/>
            <p:cNvSpPr/>
            <p:nvPr/>
          </p:nvSpPr>
          <p:spPr bwMode="auto">
            <a:xfrm>
              <a:off x="1427" y="2629"/>
              <a:ext cx="60" cy="62"/>
            </a:xfrm>
            <a:custGeom>
              <a:avLst/>
              <a:gdLst>
                <a:gd name="T0" fmla="*/ 0 w 37"/>
                <a:gd name="T1" fmla="*/ 6 h 38"/>
                <a:gd name="T2" fmla="*/ 0 w 37"/>
                <a:gd name="T3" fmla="*/ 32 h 38"/>
                <a:gd name="T4" fmla="*/ 5 w 37"/>
                <a:gd name="T5" fmla="*/ 38 h 38"/>
                <a:gd name="T6" fmla="*/ 32 w 37"/>
                <a:gd name="T7" fmla="*/ 38 h 38"/>
                <a:gd name="T8" fmla="*/ 37 w 37"/>
                <a:gd name="T9" fmla="*/ 32 h 38"/>
                <a:gd name="T10" fmla="*/ 37 w 37"/>
                <a:gd name="T11" fmla="*/ 6 h 38"/>
                <a:gd name="T12" fmla="*/ 32 w 37"/>
                <a:gd name="T13" fmla="*/ 0 h 38"/>
                <a:gd name="T14" fmla="*/ 5 w 37"/>
                <a:gd name="T15" fmla="*/ 0 h 38"/>
                <a:gd name="T16" fmla="*/ 0 w 37"/>
                <a:gd name="T17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8">
                  <a:moveTo>
                    <a:pt x="0" y="6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2" y="38"/>
                    <a:pt x="5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5" y="38"/>
                    <a:pt x="37" y="36"/>
                    <a:pt x="37" y="32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2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07" name="Freeform 21"/>
            <p:cNvSpPr/>
            <p:nvPr/>
          </p:nvSpPr>
          <p:spPr bwMode="auto">
            <a:xfrm>
              <a:off x="1534" y="2639"/>
              <a:ext cx="60" cy="42"/>
            </a:xfrm>
            <a:custGeom>
              <a:avLst/>
              <a:gdLst>
                <a:gd name="T0" fmla="*/ 0 w 37"/>
                <a:gd name="T1" fmla="*/ 4 h 26"/>
                <a:gd name="T2" fmla="*/ 0 w 37"/>
                <a:gd name="T3" fmla="*/ 22 h 26"/>
                <a:gd name="T4" fmla="*/ 5 w 37"/>
                <a:gd name="T5" fmla="*/ 26 h 26"/>
                <a:gd name="T6" fmla="*/ 32 w 37"/>
                <a:gd name="T7" fmla="*/ 26 h 26"/>
                <a:gd name="T8" fmla="*/ 37 w 37"/>
                <a:gd name="T9" fmla="*/ 22 h 26"/>
                <a:gd name="T10" fmla="*/ 37 w 37"/>
                <a:gd name="T11" fmla="*/ 4 h 26"/>
                <a:gd name="T12" fmla="*/ 32 w 37"/>
                <a:gd name="T13" fmla="*/ 0 h 26"/>
                <a:gd name="T14" fmla="*/ 5 w 37"/>
                <a:gd name="T15" fmla="*/ 0 h 26"/>
                <a:gd name="T16" fmla="*/ 0 w 37"/>
                <a:gd name="T17" fmla="*/ 4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26">
                  <a:moveTo>
                    <a:pt x="0" y="4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5"/>
                    <a:pt x="2" y="26"/>
                    <a:pt x="5" y="26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5" y="26"/>
                    <a:pt x="37" y="25"/>
                    <a:pt x="37" y="22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7" y="2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08" name="Freeform 22"/>
            <p:cNvSpPr/>
            <p:nvPr/>
          </p:nvSpPr>
          <p:spPr bwMode="auto">
            <a:xfrm>
              <a:off x="1602" y="2639"/>
              <a:ext cx="60" cy="42"/>
            </a:xfrm>
            <a:custGeom>
              <a:avLst/>
              <a:gdLst>
                <a:gd name="T0" fmla="*/ 0 w 37"/>
                <a:gd name="T1" fmla="*/ 4 h 26"/>
                <a:gd name="T2" fmla="*/ 0 w 37"/>
                <a:gd name="T3" fmla="*/ 22 h 26"/>
                <a:gd name="T4" fmla="*/ 5 w 37"/>
                <a:gd name="T5" fmla="*/ 26 h 26"/>
                <a:gd name="T6" fmla="*/ 32 w 37"/>
                <a:gd name="T7" fmla="*/ 26 h 26"/>
                <a:gd name="T8" fmla="*/ 37 w 37"/>
                <a:gd name="T9" fmla="*/ 22 h 26"/>
                <a:gd name="T10" fmla="*/ 37 w 37"/>
                <a:gd name="T11" fmla="*/ 4 h 26"/>
                <a:gd name="T12" fmla="*/ 32 w 37"/>
                <a:gd name="T13" fmla="*/ 0 h 26"/>
                <a:gd name="T14" fmla="*/ 5 w 37"/>
                <a:gd name="T15" fmla="*/ 0 h 26"/>
                <a:gd name="T16" fmla="*/ 0 w 37"/>
                <a:gd name="T17" fmla="*/ 4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26">
                  <a:moveTo>
                    <a:pt x="0" y="4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5"/>
                    <a:pt x="2" y="26"/>
                    <a:pt x="5" y="26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4" y="26"/>
                    <a:pt x="37" y="25"/>
                    <a:pt x="37" y="22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7" y="2"/>
                    <a:pt x="34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09" name="Freeform 23"/>
            <p:cNvSpPr/>
            <p:nvPr/>
          </p:nvSpPr>
          <p:spPr bwMode="auto">
            <a:xfrm>
              <a:off x="1670" y="2639"/>
              <a:ext cx="60" cy="42"/>
            </a:xfrm>
            <a:custGeom>
              <a:avLst/>
              <a:gdLst>
                <a:gd name="T0" fmla="*/ 0 w 37"/>
                <a:gd name="T1" fmla="*/ 4 h 26"/>
                <a:gd name="T2" fmla="*/ 0 w 37"/>
                <a:gd name="T3" fmla="*/ 22 h 26"/>
                <a:gd name="T4" fmla="*/ 5 w 37"/>
                <a:gd name="T5" fmla="*/ 26 h 26"/>
                <a:gd name="T6" fmla="*/ 32 w 37"/>
                <a:gd name="T7" fmla="*/ 26 h 26"/>
                <a:gd name="T8" fmla="*/ 37 w 37"/>
                <a:gd name="T9" fmla="*/ 22 h 26"/>
                <a:gd name="T10" fmla="*/ 37 w 37"/>
                <a:gd name="T11" fmla="*/ 4 h 26"/>
                <a:gd name="T12" fmla="*/ 32 w 37"/>
                <a:gd name="T13" fmla="*/ 0 h 26"/>
                <a:gd name="T14" fmla="*/ 5 w 37"/>
                <a:gd name="T15" fmla="*/ 0 h 26"/>
                <a:gd name="T16" fmla="*/ 0 w 37"/>
                <a:gd name="T17" fmla="*/ 4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26">
                  <a:moveTo>
                    <a:pt x="0" y="4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5"/>
                    <a:pt x="2" y="26"/>
                    <a:pt x="5" y="26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4" y="26"/>
                    <a:pt x="37" y="25"/>
                    <a:pt x="37" y="22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7" y="2"/>
                    <a:pt x="34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10" name="Freeform 24"/>
            <p:cNvSpPr/>
            <p:nvPr/>
          </p:nvSpPr>
          <p:spPr bwMode="auto">
            <a:xfrm>
              <a:off x="1736" y="2639"/>
              <a:ext cx="60" cy="42"/>
            </a:xfrm>
            <a:custGeom>
              <a:avLst/>
              <a:gdLst>
                <a:gd name="T0" fmla="*/ 0 w 37"/>
                <a:gd name="T1" fmla="*/ 4 h 26"/>
                <a:gd name="T2" fmla="*/ 0 w 37"/>
                <a:gd name="T3" fmla="*/ 22 h 26"/>
                <a:gd name="T4" fmla="*/ 5 w 37"/>
                <a:gd name="T5" fmla="*/ 26 h 26"/>
                <a:gd name="T6" fmla="*/ 32 w 37"/>
                <a:gd name="T7" fmla="*/ 26 h 26"/>
                <a:gd name="T8" fmla="*/ 37 w 37"/>
                <a:gd name="T9" fmla="*/ 22 h 26"/>
                <a:gd name="T10" fmla="*/ 37 w 37"/>
                <a:gd name="T11" fmla="*/ 4 h 26"/>
                <a:gd name="T12" fmla="*/ 32 w 37"/>
                <a:gd name="T13" fmla="*/ 0 h 26"/>
                <a:gd name="T14" fmla="*/ 5 w 37"/>
                <a:gd name="T15" fmla="*/ 0 h 26"/>
                <a:gd name="T16" fmla="*/ 0 w 37"/>
                <a:gd name="T17" fmla="*/ 4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26">
                  <a:moveTo>
                    <a:pt x="0" y="4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5"/>
                    <a:pt x="3" y="26"/>
                    <a:pt x="5" y="26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5" y="26"/>
                    <a:pt x="37" y="25"/>
                    <a:pt x="37" y="22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7" y="2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11" name="Freeform 25"/>
            <p:cNvSpPr/>
            <p:nvPr/>
          </p:nvSpPr>
          <p:spPr bwMode="auto">
            <a:xfrm>
              <a:off x="1748" y="2746"/>
              <a:ext cx="60" cy="44"/>
            </a:xfrm>
            <a:custGeom>
              <a:avLst/>
              <a:gdLst>
                <a:gd name="T0" fmla="*/ 32 w 37"/>
                <a:gd name="T1" fmla="*/ 0 h 27"/>
                <a:gd name="T2" fmla="*/ 5 w 37"/>
                <a:gd name="T3" fmla="*/ 0 h 27"/>
                <a:gd name="T4" fmla="*/ 0 w 37"/>
                <a:gd name="T5" fmla="*/ 5 h 27"/>
                <a:gd name="T6" fmla="*/ 0 w 37"/>
                <a:gd name="T7" fmla="*/ 23 h 27"/>
                <a:gd name="T8" fmla="*/ 5 w 37"/>
                <a:gd name="T9" fmla="*/ 27 h 27"/>
                <a:gd name="T10" fmla="*/ 32 w 37"/>
                <a:gd name="T11" fmla="*/ 27 h 27"/>
                <a:gd name="T12" fmla="*/ 37 w 37"/>
                <a:gd name="T13" fmla="*/ 23 h 27"/>
                <a:gd name="T14" fmla="*/ 37 w 37"/>
                <a:gd name="T15" fmla="*/ 5 h 27"/>
                <a:gd name="T16" fmla="*/ 32 w 37"/>
                <a:gd name="T17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27">
                  <a:moveTo>
                    <a:pt x="32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2" y="27"/>
                    <a:pt x="5" y="27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5" y="27"/>
                    <a:pt x="37" y="25"/>
                    <a:pt x="37" y="23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37" y="2"/>
                    <a:pt x="35" y="0"/>
                    <a:pt x="32" y="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12" name="Freeform 26"/>
            <p:cNvSpPr/>
            <p:nvPr/>
          </p:nvSpPr>
          <p:spPr bwMode="auto">
            <a:xfrm>
              <a:off x="1762" y="2804"/>
              <a:ext cx="47" cy="109"/>
            </a:xfrm>
            <a:custGeom>
              <a:avLst/>
              <a:gdLst>
                <a:gd name="T0" fmla="*/ 24 w 29"/>
                <a:gd name="T1" fmla="*/ 0 h 67"/>
                <a:gd name="T2" fmla="*/ 5 w 29"/>
                <a:gd name="T3" fmla="*/ 0 h 67"/>
                <a:gd name="T4" fmla="*/ 0 w 29"/>
                <a:gd name="T5" fmla="*/ 9 h 67"/>
                <a:gd name="T6" fmla="*/ 0 w 29"/>
                <a:gd name="T7" fmla="*/ 58 h 67"/>
                <a:gd name="T8" fmla="*/ 5 w 29"/>
                <a:gd name="T9" fmla="*/ 67 h 67"/>
                <a:gd name="T10" fmla="*/ 24 w 29"/>
                <a:gd name="T11" fmla="*/ 67 h 67"/>
                <a:gd name="T12" fmla="*/ 29 w 29"/>
                <a:gd name="T13" fmla="*/ 58 h 67"/>
                <a:gd name="T14" fmla="*/ 29 w 29"/>
                <a:gd name="T15" fmla="*/ 9 h 67"/>
                <a:gd name="T16" fmla="*/ 24 w 29"/>
                <a:gd name="T17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67">
                  <a:moveTo>
                    <a:pt x="24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4"/>
                    <a:pt x="0" y="9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3"/>
                    <a:pt x="2" y="67"/>
                    <a:pt x="5" y="67"/>
                  </a:cubicBezTo>
                  <a:cubicBezTo>
                    <a:pt x="24" y="67"/>
                    <a:pt x="24" y="67"/>
                    <a:pt x="24" y="67"/>
                  </a:cubicBezTo>
                  <a:cubicBezTo>
                    <a:pt x="27" y="67"/>
                    <a:pt x="29" y="63"/>
                    <a:pt x="29" y="58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9" y="4"/>
                    <a:pt x="27" y="0"/>
                    <a:pt x="24" y="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13" name="Freeform 27"/>
            <p:cNvSpPr/>
            <p:nvPr/>
          </p:nvSpPr>
          <p:spPr bwMode="auto">
            <a:xfrm>
              <a:off x="1762" y="2924"/>
              <a:ext cx="47" cy="111"/>
            </a:xfrm>
            <a:custGeom>
              <a:avLst/>
              <a:gdLst>
                <a:gd name="T0" fmla="*/ 25 w 29"/>
                <a:gd name="T1" fmla="*/ 0 h 68"/>
                <a:gd name="T2" fmla="*/ 5 w 29"/>
                <a:gd name="T3" fmla="*/ 0 h 68"/>
                <a:gd name="T4" fmla="*/ 0 w 29"/>
                <a:gd name="T5" fmla="*/ 9 h 68"/>
                <a:gd name="T6" fmla="*/ 0 w 29"/>
                <a:gd name="T7" fmla="*/ 58 h 68"/>
                <a:gd name="T8" fmla="*/ 5 w 29"/>
                <a:gd name="T9" fmla="*/ 68 h 68"/>
                <a:gd name="T10" fmla="*/ 25 w 29"/>
                <a:gd name="T11" fmla="*/ 68 h 68"/>
                <a:gd name="T12" fmla="*/ 29 w 29"/>
                <a:gd name="T13" fmla="*/ 58 h 68"/>
                <a:gd name="T14" fmla="*/ 29 w 29"/>
                <a:gd name="T15" fmla="*/ 9 h 68"/>
                <a:gd name="T16" fmla="*/ 25 w 29"/>
                <a:gd name="T1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68">
                  <a:moveTo>
                    <a:pt x="25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4"/>
                    <a:pt x="0" y="9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3"/>
                    <a:pt x="2" y="68"/>
                    <a:pt x="5" y="68"/>
                  </a:cubicBezTo>
                  <a:cubicBezTo>
                    <a:pt x="25" y="68"/>
                    <a:pt x="25" y="68"/>
                    <a:pt x="25" y="68"/>
                  </a:cubicBezTo>
                  <a:cubicBezTo>
                    <a:pt x="27" y="68"/>
                    <a:pt x="29" y="63"/>
                    <a:pt x="29" y="58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9" y="4"/>
                    <a:pt x="27" y="0"/>
                    <a:pt x="25" y="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14" name="Freeform 28"/>
            <p:cNvSpPr/>
            <p:nvPr/>
          </p:nvSpPr>
          <p:spPr bwMode="auto">
            <a:xfrm>
              <a:off x="1670" y="2970"/>
              <a:ext cx="60" cy="65"/>
            </a:xfrm>
            <a:custGeom>
              <a:avLst/>
              <a:gdLst>
                <a:gd name="T0" fmla="*/ 37 w 37"/>
                <a:gd name="T1" fmla="*/ 6 h 40"/>
                <a:gd name="T2" fmla="*/ 32 w 37"/>
                <a:gd name="T3" fmla="*/ 0 h 40"/>
                <a:gd name="T4" fmla="*/ 5 w 37"/>
                <a:gd name="T5" fmla="*/ 0 h 40"/>
                <a:gd name="T6" fmla="*/ 0 w 37"/>
                <a:gd name="T7" fmla="*/ 6 h 40"/>
                <a:gd name="T8" fmla="*/ 0 w 37"/>
                <a:gd name="T9" fmla="*/ 33 h 40"/>
                <a:gd name="T10" fmla="*/ 5 w 37"/>
                <a:gd name="T11" fmla="*/ 40 h 40"/>
                <a:gd name="T12" fmla="*/ 32 w 37"/>
                <a:gd name="T13" fmla="*/ 40 h 40"/>
                <a:gd name="T14" fmla="*/ 37 w 37"/>
                <a:gd name="T15" fmla="*/ 33 h 40"/>
                <a:gd name="T16" fmla="*/ 37 w 37"/>
                <a:gd name="T1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40">
                  <a:moveTo>
                    <a:pt x="37" y="6"/>
                  </a:moveTo>
                  <a:cubicBezTo>
                    <a:pt x="37" y="3"/>
                    <a:pt x="34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7"/>
                    <a:pt x="2" y="40"/>
                    <a:pt x="5" y="40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4" y="40"/>
                    <a:pt x="37" y="37"/>
                    <a:pt x="37" y="33"/>
                  </a:cubicBezTo>
                  <a:lnTo>
                    <a:pt x="37" y="6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15" name="Freeform 29"/>
            <p:cNvSpPr/>
            <p:nvPr/>
          </p:nvSpPr>
          <p:spPr bwMode="auto">
            <a:xfrm>
              <a:off x="1670" y="2892"/>
              <a:ext cx="60" cy="65"/>
            </a:xfrm>
            <a:custGeom>
              <a:avLst/>
              <a:gdLst>
                <a:gd name="T0" fmla="*/ 5 w 37"/>
                <a:gd name="T1" fmla="*/ 40 h 40"/>
                <a:gd name="T2" fmla="*/ 32 w 37"/>
                <a:gd name="T3" fmla="*/ 40 h 40"/>
                <a:gd name="T4" fmla="*/ 37 w 37"/>
                <a:gd name="T5" fmla="*/ 34 h 40"/>
                <a:gd name="T6" fmla="*/ 37 w 37"/>
                <a:gd name="T7" fmla="*/ 6 h 40"/>
                <a:gd name="T8" fmla="*/ 32 w 37"/>
                <a:gd name="T9" fmla="*/ 0 h 40"/>
                <a:gd name="T10" fmla="*/ 5 w 37"/>
                <a:gd name="T11" fmla="*/ 0 h 40"/>
                <a:gd name="T12" fmla="*/ 0 w 37"/>
                <a:gd name="T13" fmla="*/ 6 h 40"/>
                <a:gd name="T14" fmla="*/ 0 w 37"/>
                <a:gd name="T15" fmla="*/ 34 h 40"/>
                <a:gd name="T16" fmla="*/ 5 w 37"/>
                <a:gd name="T17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40">
                  <a:moveTo>
                    <a:pt x="5" y="40"/>
                  </a:moveTo>
                  <a:cubicBezTo>
                    <a:pt x="32" y="40"/>
                    <a:pt x="32" y="40"/>
                    <a:pt x="32" y="40"/>
                  </a:cubicBezTo>
                  <a:cubicBezTo>
                    <a:pt x="34" y="40"/>
                    <a:pt x="37" y="37"/>
                    <a:pt x="37" y="34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4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7"/>
                    <a:pt x="2" y="40"/>
                    <a:pt x="5" y="4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16" name="Freeform 30"/>
            <p:cNvSpPr/>
            <p:nvPr/>
          </p:nvSpPr>
          <p:spPr bwMode="auto">
            <a:xfrm>
              <a:off x="1670" y="2817"/>
              <a:ext cx="60" cy="65"/>
            </a:xfrm>
            <a:custGeom>
              <a:avLst/>
              <a:gdLst>
                <a:gd name="T0" fmla="*/ 5 w 37"/>
                <a:gd name="T1" fmla="*/ 40 h 40"/>
                <a:gd name="T2" fmla="*/ 32 w 37"/>
                <a:gd name="T3" fmla="*/ 40 h 40"/>
                <a:gd name="T4" fmla="*/ 37 w 37"/>
                <a:gd name="T5" fmla="*/ 34 h 40"/>
                <a:gd name="T6" fmla="*/ 37 w 37"/>
                <a:gd name="T7" fmla="*/ 6 h 40"/>
                <a:gd name="T8" fmla="*/ 32 w 37"/>
                <a:gd name="T9" fmla="*/ 0 h 40"/>
                <a:gd name="T10" fmla="*/ 5 w 37"/>
                <a:gd name="T11" fmla="*/ 0 h 40"/>
                <a:gd name="T12" fmla="*/ 0 w 37"/>
                <a:gd name="T13" fmla="*/ 6 h 40"/>
                <a:gd name="T14" fmla="*/ 0 w 37"/>
                <a:gd name="T15" fmla="*/ 34 h 40"/>
                <a:gd name="T16" fmla="*/ 5 w 37"/>
                <a:gd name="T17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40">
                  <a:moveTo>
                    <a:pt x="5" y="40"/>
                  </a:moveTo>
                  <a:cubicBezTo>
                    <a:pt x="32" y="40"/>
                    <a:pt x="32" y="40"/>
                    <a:pt x="32" y="40"/>
                  </a:cubicBezTo>
                  <a:cubicBezTo>
                    <a:pt x="34" y="40"/>
                    <a:pt x="37" y="37"/>
                    <a:pt x="37" y="34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4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7"/>
                    <a:pt x="2" y="40"/>
                    <a:pt x="5" y="4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17" name="Freeform 31"/>
            <p:cNvSpPr/>
            <p:nvPr/>
          </p:nvSpPr>
          <p:spPr bwMode="auto">
            <a:xfrm>
              <a:off x="1670" y="2740"/>
              <a:ext cx="60" cy="64"/>
            </a:xfrm>
            <a:custGeom>
              <a:avLst/>
              <a:gdLst>
                <a:gd name="T0" fmla="*/ 5 w 37"/>
                <a:gd name="T1" fmla="*/ 40 h 40"/>
                <a:gd name="T2" fmla="*/ 32 w 37"/>
                <a:gd name="T3" fmla="*/ 40 h 40"/>
                <a:gd name="T4" fmla="*/ 37 w 37"/>
                <a:gd name="T5" fmla="*/ 34 h 40"/>
                <a:gd name="T6" fmla="*/ 37 w 37"/>
                <a:gd name="T7" fmla="*/ 7 h 40"/>
                <a:gd name="T8" fmla="*/ 32 w 37"/>
                <a:gd name="T9" fmla="*/ 0 h 40"/>
                <a:gd name="T10" fmla="*/ 5 w 37"/>
                <a:gd name="T11" fmla="*/ 0 h 40"/>
                <a:gd name="T12" fmla="*/ 0 w 37"/>
                <a:gd name="T13" fmla="*/ 7 h 40"/>
                <a:gd name="T14" fmla="*/ 0 w 37"/>
                <a:gd name="T15" fmla="*/ 34 h 40"/>
                <a:gd name="T16" fmla="*/ 5 w 37"/>
                <a:gd name="T17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40">
                  <a:moveTo>
                    <a:pt x="5" y="40"/>
                  </a:moveTo>
                  <a:cubicBezTo>
                    <a:pt x="32" y="40"/>
                    <a:pt x="32" y="40"/>
                    <a:pt x="32" y="40"/>
                  </a:cubicBezTo>
                  <a:cubicBezTo>
                    <a:pt x="34" y="40"/>
                    <a:pt x="37" y="37"/>
                    <a:pt x="37" y="34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37" y="3"/>
                    <a:pt x="34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7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7"/>
                    <a:pt x="2" y="40"/>
                    <a:pt x="5" y="4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18" name="Freeform 32"/>
            <p:cNvSpPr/>
            <p:nvPr/>
          </p:nvSpPr>
          <p:spPr bwMode="auto">
            <a:xfrm>
              <a:off x="1602" y="2740"/>
              <a:ext cx="60" cy="64"/>
            </a:xfrm>
            <a:custGeom>
              <a:avLst/>
              <a:gdLst>
                <a:gd name="T0" fmla="*/ 37 w 37"/>
                <a:gd name="T1" fmla="*/ 34 h 40"/>
                <a:gd name="T2" fmla="*/ 37 w 37"/>
                <a:gd name="T3" fmla="*/ 7 h 40"/>
                <a:gd name="T4" fmla="*/ 32 w 37"/>
                <a:gd name="T5" fmla="*/ 0 h 40"/>
                <a:gd name="T6" fmla="*/ 5 w 37"/>
                <a:gd name="T7" fmla="*/ 0 h 40"/>
                <a:gd name="T8" fmla="*/ 0 w 37"/>
                <a:gd name="T9" fmla="*/ 7 h 40"/>
                <a:gd name="T10" fmla="*/ 0 w 37"/>
                <a:gd name="T11" fmla="*/ 34 h 40"/>
                <a:gd name="T12" fmla="*/ 5 w 37"/>
                <a:gd name="T13" fmla="*/ 40 h 40"/>
                <a:gd name="T14" fmla="*/ 32 w 37"/>
                <a:gd name="T15" fmla="*/ 40 h 40"/>
                <a:gd name="T16" fmla="*/ 37 w 37"/>
                <a:gd name="T17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40">
                  <a:moveTo>
                    <a:pt x="37" y="34"/>
                  </a:moveTo>
                  <a:cubicBezTo>
                    <a:pt x="37" y="7"/>
                    <a:pt x="37" y="7"/>
                    <a:pt x="37" y="7"/>
                  </a:cubicBezTo>
                  <a:cubicBezTo>
                    <a:pt x="37" y="3"/>
                    <a:pt x="34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7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7"/>
                    <a:pt x="2" y="40"/>
                    <a:pt x="5" y="40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4" y="40"/>
                    <a:pt x="37" y="37"/>
                    <a:pt x="37" y="34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19" name="Freeform 33"/>
            <p:cNvSpPr/>
            <p:nvPr/>
          </p:nvSpPr>
          <p:spPr bwMode="auto">
            <a:xfrm>
              <a:off x="1602" y="2817"/>
              <a:ext cx="60" cy="65"/>
            </a:xfrm>
            <a:custGeom>
              <a:avLst/>
              <a:gdLst>
                <a:gd name="T0" fmla="*/ 32 w 37"/>
                <a:gd name="T1" fmla="*/ 0 h 40"/>
                <a:gd name="T2" fmla="*/ 5 w 37"/>
                <a:gd name="T3" fmla="*/ 0 h 40"/>
                <a:gd name="T4" fmla="*/ 0 w 37"/>
                <a:gd name="T5" fmla="*/ 6 h 40"/>
                <a:gd name="T6" fmla="*/ 0 w 37"/>
                <a:gd name="T7" fmla="*/ 34 h 40"/>
                <a:gd name="T8" fmla="*/ 5 w 37"/>
                <a:gd name="T9" fmla="*/ 40 h 40"/>
                <a:gd name="T10" fmla="*/ 32 w 37"/>
                <a:gd name="T11" fmla="*/ 40 h 40"/>
                <a:gd name="T12" fmla="*/ 37 w 37"/>
                <a:gd name="T13" fmla="*/ 34 h 40"/>
                <a:gd name="T14" fmla="*/ 37 w 37"/>
                <a:gd name="T15" fmla="*/ 6 h 40"/>
                <a:gd name="T16" fmla="*/ 32 w 37"/>
                <a:gd name="T1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40">
                  <a:moveTo>
                    <a:pt x="32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7"/>
                    <a:pt x="2" y="40"/>
                    <a:pt x="5" y="40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4" y="40"/>
                    <a:pt x="37" y="37"/>
                    <a:pt x="37" y="34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4" y="0"/>
                    <a:pt x="32" y="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20" name="Freeform 34"/>
            <p:cNvSpPr/>
            <p:nvPr/>
          </p:nvSpPr>
          <p:spPr bwMode="auto">
            <a:xfrm>
              <a:off x="1602" y="2892"/>
              <a:ext cx="60" cy="65"/>
            </a:xfrm>
            <a:custGeom>
              <a:avLst/>
              <a:gdLst>
                <a:gd name="T0" fmla="*/ 32 w 37"/>
                <a:gd name="T1" fmla="*/ 0 h 40"/>
                <a:gd name="T2" fmla="*/ 5 w 37"/>
                <a:gd name="T3" fmla="*/ 0 h 40"/>
                <a:gd name="T4" fmla="*/ 0 w 37"/>
                <a:gd name="T5" fmla="*/ 6 h 40"/>
                <a:gd name="T6" fmla="*/ 0 w 37"/>
                <a:gd name="T7" fmla="*/ 34 h 40"/>
                <a:gd name="T8" fmla="*/ 5 w 37"/>
                <a:gd name="T9" fmla="*/ 40 h 40"/>
                <a:gd name="T10" fmla="*/ 32 w 37"/>
                <a:gd name="T11" fmla="*/ 40 h 40"/>
                <a:gd name="T12" fmla="*/ 37 w 37"/>
                <a:gd name="T13" fmla="*/ 34 h 40"/>
                <a:gd name="T14" fmla="*/ 37 w 37"/>
                <a:gd name="T15" fmla="*/ 6 h 40"/>
                <a:gd name="T16" fmla="*/ 32 w 37"/>
                <a:gd name="T1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40">
                  <a:moveTo>
                    <a:pt x="32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7"/>
                    <a:pt x="2" y="40"/>
                    <a:pt x="5" y="40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4" y="40"/>
                    <a:pt x="37" y="37"/>
                    <a:pt x="37" y="34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4" y="0"/>
                    <a:pt x="32" y="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21" name="Freeform 35"/>
            <p:cNvSpPr/>
            <p:nvPr/>
          </p:nvSpPr>
          <p:spPr bwMode="auto">
            <a:xfrm>
              <a:off x="1534" y="2970"/>
              <a:ext cx="128" cy="65"/>
            </a:xfrm>
            <a:custGeom>
              <a:avLst/>
              <a:gdLst>
                <a:gd name="T0" fmla="*/ 68 w 79"/>
                <a:gd name="T1" fmla="*/ 0 h 40"/>
                <a:gd name="T2" fmla="*/ 11 w 79"/>
                <a:gd name="T3" fmla="*/ 0 h 40"/>
                <a:gd name="T4" fmla="*/ 0 w 79"/>
                <a:gd name="T5" fmla="*/ 6 h 40"/>
                <a:gd name="T6" fmla="*/ 0 w 79"/>
                <a:gd name="T7" fmla="*/ 33 h 40"/>
                <a:gd name="T8" fmla="*/ 11 w 79"/>
                <a:gd name="T9" fmla="*/ 40 h 40"/>
                <a:gd name="T10" fmla="*/ 68 w 79"/>
                <a:gd name="T11" fmla="*/ 40 h 40"/>
                <a:gd name="T12" fmla="*/ 79 w 79"/>
                <a:gd name="T13" fmla="*/ 33 h 40"/>
                <a:gd name="T14" fmla="*/ 79 w 79"/>
                <a:gd name="T15" fmla="*/ 6 h 40"/>
                <a:gd name="T16" fmla="*/ 68 w 79"/>
                <a:gd name="T1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9" h="40">
                  <a:moveTo>
                    <a:pt x="68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3"/>
                    <a:pt x="0" y="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7"/>
                    <a:pt x="5" y="40"/>
                    <a:pt x="11" y="40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74" y="40"/>
                    <a:pt x="79" y="37"/>
                    <a:pt x="79" y="33"/>
                  </a:cubicBezTo>
                  <a:cubicBezTo>
                    <a:pt x="79" y="6"/>
                    <a:pt x="79" y="6"/>
                    <a:pt x="79" y="6"/>
                  </a:cubicBezTo>
                  <a:cubicBezTo>
                    <a:pt x="79" y="3"/>
                    <a:pt x="74" y="0"/>
                    <a:pt x="68" y="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22" name="Freeform 36"/>
            <p:cNvSpPr/>
            <p:nvPr/>
          </p:nvSpPr>
          <p:spPr bwMode="auto">
            <a:xfrm>
              <a:off x="1534" y="2892"/>
              <a:ext cx="60" cy="65"/>
            </a:xfrm>
            <a:custGeom>
              <a:avLst/>
              <a:gdLst>
                <a:gd name="T0" fmla="*/ 32 w 37"/>
                <a:gd name="T1" fmla="*/ 40 h 40"/>
                <a:gd name="T2" fmla="*/ 37 w 37"/>
                <a:gd name="T3" fmla="*/ 34 h 40"/>
                <a:gd name="T4" fmla="*/ 37 w 37"/>
                <a:gd name="T5" fmla="*/ 6 h 40"/>
                <a:gd name="T6" fmla="*/ 32 w 37"/>
                <a:gd name="T7" fmla="*/ 0 h 40"/>
                <a:gd name="T8" fmla="*/ 5 w 37"/>
                <a:gd name="T9" fmla="*/ 0 h 40"/>
                <a:gd name="T10" fmla="*/ 0 w 37"/>
                <a:gd name="T11" fmla="*/ 6 h 40"/>
                <a:gd name="T12" fmla="*/ 0 w 37"/>
                <a:gd name="T13" fmla="*/ 34 h 40"/>
                <a:gd name="T14" fmla="*/ 5 w 37"/>
                <a:gd name="T15" fmla="*/ 40 h 40"/>
                <a:gd name="T16" fmla="*/ 32 w 37"/>
                <a:gd name="T17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40">
                  <a:moveTo>
                    <a:pt x="32" y="40"/>
                  </a:moveTo>
                  <a:cubicBezTo>
                    <a:pt x="35" y="40"/>
                    <a:pt x="37" y="37"/>
                    <a:pt x="37" y="34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7"/>
                    <a:pt x="2" y="40"/>
                    <a:pt x="5" y="40"/>
                  </a:cubicBezTo>
                  <a:lnTo>
                    <a:pt x="32" y="4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23" name="Freeform 37"/>
            <p:cNvSpPr/>
            <p:nvPr/>
          </p:nvSpPr>
          <p:spPr bwMode="auto">
            <a:xfrm>
              <a:off x="1534" y="2817"/>
              <a:ext cx="60" cy="65"/>
            </a:xfrm>
            <a:custGeom>
              <a:avLst/>
              <a:gdLst>
                <a:gd name="T0" fmla="*/ 5 w 37"/>
                <a:gd name="T1" fmla="*/ 40 h 40"/>
                <a:gd name="T2" fmla="*/ 32 w 37"/>
                <a:gd name="T3" fmla="*/ 40 h 40"/>
                <a:gd name="T4" fmla="*/ 37 w 37"/>
                <a:gd name="T5" fmla="*/ 34 h 40"/>
                <a:gd name="T6" fmla="*/ 37 w 37"/>
                <a:gd name="T7" fmla="*/ 6 h 40"/>
                <a:gd name="T8" fmla="*/ 32 w 37"/>
                <a:gd name="T9" fmla="*/ 0 h 40"/>
                <a:gd name="T10" fmla="*/ 5 w 37"/>
                <a:gd name="T11" fmla="*/ 0 h 40"/>
                <a:gd name="T12" fmla="*/ 0 w 37"/>
                <a:gd name="T13" fmla="*/ 6 h 40"/>
                <a:gd name="T14" fmla="*/ 0 w 37"/>
                <a:gd name="T15" fmla="*/ 34 h 40"/>
                <a:gd name="T16" fmla="*/ 5 w 37"/>
                <a:gd name="T17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40">
                  <a:moveTo>
                    <a:pt x="5" y="40"/>
                  </a:moveTo>
                  <a:cubicBezTo>
                    <a:pt x="32" y="40"/>
                    <a:pt x="32" y="40"/>
                    <a:pt x="32" y="40"/>
                  </a:cubicBezTo>
                  <a:cubicBezTo>
                    <a:pt x="35" y="40"/>
                    <a:pt x="37" y="37"/>
                    <a:pt x="37" y="34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7"/>
                    <a:pt x="2" y="40"/>
                    <a:pt x="5" y="4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24" name="Freeform 38"/>
            <p:cNvSpPr/>
            <p:nvPr/>
          </p:nvSpPr>
          <p:spPr bwMode="auto">
            <a:xfrm>
              <a:off x="1534" y="2740"/>
              <a:ext cx="60" cy="64"/>
            </a:xfrm>
            <a:custGeom>
              <a:avLst/>
              <a:gdLst>
                <a:gd name="T0" fmla="*/ 5 w 37"/>
                <a:gd name="T1" fmla="*/ 40 h 40"/>
                <a:gd name="T2" fmla="*/ 32 w 37"/>
                <a:gd name="T3" fmla="*/ 40 h 40"/>
                <a:gd name="T4" fmla="*/ 37 w 37"/>
                <a:gd name="T5" fmla="*/ 34 h 40"/>
                <a:gd name="T6" fmla="*/ 37 w 37"/>
                <a:gd name="T7" fmla="*/ 7 h 40"/>
                <a:gd name="T8" fmla="*/ 32 w 37"/>
                <a:gd name="T9" fmla="*/ 0 h 40"/>
                <a:gd name="T10" fmla="*/ 5 w 37"/>
                <a:gd name="T11" fmla="*/ 0 h 40"/>
                <a:gd name="T12" fmla="*/ 0 w 37"/>
                <a:gd name="T13" fmla="*/ 7 h 40"/>
                <a:gd name="T14" fmla="*/ 0 w 37"/>
                <a:gd name="T15" fmla="*/ 34 h 40"/>
                <a:gd name="T16" fmla="*/ 5 w 37"/>
                <a:gd name="T17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40">
                  <a:moveTo>
                    <a:pt x="5" y="40"/>
                  </a:moveTo>
                  <a:cubicBezTo>
                    <a:pt x="32" y="40"/>
                    <a:pt x="32" y="40"/>
                    <a:pt x="32" y="40"/>
                  </a:cubicBezTo>
                  <a:cubicBezTo>
                    <a:pt x="35" y="40"/>
                    <a:pt x="37" y="37"/>
                    <a:pt x="37" y="34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37" y="3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7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7"/>
                    <a:pt x="2" y="40"/>
                    <a:pt x="5" y="4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25" name="Freeform 39"/>
            <p:cNvSpPr/>
            <p:nvPr/>
          </p:nvSpPr>
          <p:spPr bwMode="auto">
            <a:xfrm>
              <a:off x="1438" y="2962"/>
              <a:ext cx="62" cy="73"/>
            </a:xfrm>
            <a:custGeom>
              <a:avLst/>
              <a:gdLst>
                <a:gd name="T0" fmla="*/ 33 w 38"/>
                <a:gd name="T1" fmla="*/ 0 h 45"/>
                <a:gd name="T2" fmla="*/ 5 w 38"/>
                <a:gd name="T3" fmla="*/ 0 h 45"/>
                <a:gd name="T4" fmla="*/ 0 w 38"/>
                <a:gd name="T5" fmla="*/ 7 h 45"/>
                <a:gd name="T6" fmla="*/ 0 w 38"/>
                <a:gd name="T7" fmla="*/ 38 h 45"/>
                <a:gd name="T8" fmla="*/ 5 w 38"/>
                <a:gd name="T9" fmla="*/ 45 h 45"/>
                <a:gd name="T10" fmla="*/ 33 w 38"/>
                <a:gd name="T11" fmla="*/ 45 h 45"/>
                <a:gd name="T12" fmla="*/ 38 w 38"/>
                <a:gd name="T13" fmla="*/ 38 h 45"/>
                <a:gd name="T14" fmla="*/ 38 w 38"/>
                <a:gd name="T15" fmla="*/ 7 h 45"/>
                <a:gd name="T16" fmla="*/ 33 w 38"/>
                <a:gd name="T17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45">
                  <a:moveTo>
                    <a:pt x="33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41"/>
                    <a:pt x="3" y="45"/>
                    <a:pt x="5" y="45"/>
                  </a:cubicBezTo>
                  <a:cubicBezTo>
                    <a:pt x="33" y="45"/>
                    <a:pt x="33" y="45"/>
                    <a:pt x="33" y="45"/>
                  </a:cubicBezTo>
                  <a:cubicBezTo>
                    <a:pt x="35" y="45"/>
                    <a:pt x="38" y="41"/>
                    <a:pt x="38" y="38"/>
                  </a:cubicBezTo>
                  <a:cubicBezTo>
                    <a:pt x="38" y="7"/>
                    <a:pt x="38" y="7"/>
                    <a:pt x="38" y="7"/>
                  </a:cubicBezTo>
                  <a:cubicBezTo>
                    <a:pt x="38" y="3"/>
                    <a:pt x="35" y="0"/>
                    <a:pt x="33" y="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26" name="Freeform 40"/>
            <p:cNvSpPr/>
            <p:nvPr/>
          </p:nvSpPr>
          <p:spPr bwMode="auto">
            <a:xfrm>
              <a:off x="1375" y="2962"/>
              <a:ext cx="60" cy="73"/>
            </a:xfrm>
            <a:custGeom>
              <a:avLst/>
              <a:gdLst>
                <a:gd name="T0" fmla="*/ 37 w 37"/>
                <a:gd name="T1" fmla="*/ 38 h 45"/>
                <a:gd name="T2" fmla="*/ 37 w 37"/>
                <a:gd name="T3" fmla="*/ 7 h 45"/>
                <a:gd name="T4" fmla="*/ 32 w 37"/>
                <a:gd name="T5" fmla="*/ 0 h 45"/>
                <a:gd name="T6" fmla="*/ 5 w 37"/>
                <a:gd name="T7" fmla="*/ 0 h 45"/>
                <a:gd name="T8" fmla="*/ 0 w 37"/>
                <a:gd name="T9" fmla="*/ 7 h 45"/>
                <a:gd name="T10" fmla="*/ 0 w 37"/>
                <a:gd name="T11" fmla="*/ 38 h 45"/>
                <a:gd name="T12" fmla="*/ 5 w 37"/>
                <a:gd name="T13" fmla="*/ 45 h 45"/>
                <a:gd name="T14" fmla="*/ 32 w 37"/>
                <a:gd name="T15" fmla="*/ 45 h 45"/>
                <a:gd name="T16" fmla="*/ 37 w 37"/>
                <a:gd name="T17" fmla="*/ 3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45">
                  <a:moveTo>
                    <a:pt x="37" y="38"/>
                  </a:moveTo>
                  <a:cubicBezTo>
                    <a:pt x="37" y="7"/>
                    <a:pt x="37" y="7"/>
                    <a:pt x="37" y="7"/>
                  </a:cubicBezTo>
                  <a:cubicBezTo>
                    <a:pt x="37" y="3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7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41"/>
                    <a:pt x="2" y="45"/>
                    <a:pt x="5" y="45"/>
                  </a:cubicBezTo>
                  <a:cubicBezTo>
                    <a:pt x="32" y="45"/>
                    <a:pt x="32" y="45"/>
                    <a:pt x="32" y="45"/>
                  </a:cubicBezTo>
                  <a:cubicBezTo>
                    <a:pt x="35" y="45"/>
                    <a:pt x="37" y="41"/>
                    <a:pt x="37" y="38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27" name="Freeform 41"/>
            <p:cNvSpPr/>
            <p:nvPr/>
          </p:nvSpPr>
          <p:spPr bwMode="auto">
            <a:xfrm>
              <a:off x="1312" y="2962"/>
              <a:ext cx="60" cy="73"/>
            </a:xfrm>
            <a:custGeom>
              <a:avLst/>
              <a:gdLst>
                <a:gd name="T0" fmla="*/ 37 w 37"/>
                <a:gd name="T1" fmla="*/ 38 h 45"/>
                <a:gd name="T2" fmla="*/ 37 w 37"/>
                <a:gd name="T3" fmla="*/ 7 h 45"/>
                <a:gd name="T4" fmla="*/ 32 w 37"/>
                <a:gd name="T5" fmla="*/ 0 h 45"/>
                <a:gd name="T6" fmla="*/ 5 w 37"/>
                <a:gd name="T7" fmla="*/ 0 h 45"/>
                <a:gd name="T8" fmla="*/ 0 w 37"/>
                <a:gd name="T9" fmla="*/ 7 h 45"/>
                <a:gd name="T10" fmla="*/ 0 w 37"/>
                <a:gd name="T11" fmla="*/ 38 h 45"/>
                <a:gd name="T12" fmla="*/ 5 w 37"/>
                <a:gd name="T13" fmla="*/ 45 h 45"/>
                <a:gd name="T14" fmla="*/ 32 w 37"/>
                <a:gd name="T15" fmla="*/ 45 h 45"/>
                <a:gd name="T16" fmla="*/ 37 w 37"/>
                <a:gd name="T17" fmla="*/ 3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45">
                  <a:moveTo>
                    <a:pt x="37" y="38"/>
                  </a:moveTo>
                  <a:cubicBezTo>
                    <a:pt x="37" y="7"/>
                    <a:pt x="37" y="7"/>
                    <a:pt x="37" y="7"/>
                  </a:cubicBezTo>
                  <a:cubicBezTo>
                    <a:pt x="37" y="3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41"/>
                    <a:pt x="3" y="45"/>
                    <a:pt x="5" y="45"/>
                  </a:cubicBezTo>
                  <a:cubicBezTo>
                    <a:pt x="32" y="45"/>
                    <a:pt x="32" y="45"/>
                    <a:pt x="32" y="45"/>
                  </a:cubicBezTo>
                  <a:cubicBezTo>
                    <a:pt x="35" y="45"/>
                    <a:pt x="37" y="41"/>
                    <a:pt x="37" y="38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28" name="Freeform 42"/>
            <p:cNvSpPr/>
            <p:nvPr/>
          </p:nvSpPr>
          <p:spPr bwMode="auto">
            <a:xfrm>
              <a:off x="1375" y="2887"/>
              <a:ext cx="60" cy="75"/>
            </a:xfrm>
            <a:custGeom>
              <a:avLst/>
              <a:gdLst>
                <a:gd name="T0" fmla="*/ 5 w 37"/>
                <a:gd name="T1" fmla="*/ 46 h 46"/>
                <a:gd name="T2" fmla="*/ 32 w 37"/>
                <a:gd name="T3" fmla="*/ 46 h 46"/>
                <a:gd name="T4" fmla="*/ 37 w 37"/>
                <a:gd name="T5" fmla="*/ 39 h 46"/>
                <a:gd name="T6" fmla="*/ 37 w 37"/>
                <a:gd name="T7" fmla="*/ 7 h 46"/>
                <a:gd name="T8" fmla="*/ 32 w 37"/>
                <a:gd name="T9" fmla="*/ 0 h 46"/>
                <a:gd name="T10" fmla="*/ 5 w 37"/>
                <a:gd name="T11" fmla="*/ 0 h 46"/>
                <a:gd name="T12" fmla="*/ 0 w 37"/>
                <a:gd name="T13" fmla="*/ 7 h 46"/>
                <a:gd name="T14" fmla="*/ 0 w 37"/>
                <a:gd name="T15" fmla="*/ 39 h 46"/>
                <a:gd name="T16" fmla="*/ 5 w 37"/>
                <a:gd name="T17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46">
                  <a:moveTo>
                    <a:pt x="5" y="46"/>
                  </a:moveTo>
                  <a:cubicBezTo>
                    <a:pt x="32" y="46"/>
                    <a:pt x="32" y="46"/>
                    <a:pt x="32" y="46"/>
                  </a:cubicBezTo>
                  <a:cubicBezTo>
                    <a:pt x="35" y="46"/>
                    <a:pt x="37" y="42"/>
                    <a:pt x="37" y="39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37" y="4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4"/>
                    <a:pt x="0" y="7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42"/>
                    <a:pt x="2" y="46"/>
                    <a:pt x="5" y="4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29" name="Freeform 43"/>
            <p:cNvSpPr/>
            <p:nvPr/>
          </p:nvSpPr>
          <p:spPr bwMode="auto">
            <a:xfrm>
              <a:off x="1252" y="2740"/>
              <a:ext cx="85" cy="63"/>
            </a:xfrm>
            <a:custGeom>
              <a:avLst/>
              <a:gdLst>
                <a:gd name="T0" fmla="*/ 45 w 53"/>
                <a:gd name="T1" fmla="*/ 39 h 39"/>
                <a:gd name="T2" fmla="*/ 53 w 53"/>
                <a:gd name="T3" fmla="*/ 33 h 39"/>
                <a:gd name="T4" fmla="*/ 53 w 53"/>
                <a:gd name="T5" fmla="*/ 6 h 39"/>
                <a:gd name="T6" fmla="*/ 45 w 53"/>
                <a:gd name="T7" fmla="*/ 0 h 39"/>
                <a:gd name="T8" fmla="*/ 7 w 53"/>
                <a:gd name="T9" fmla="*/ 0 h 39"/>
                <a:gd name="T10" fmla="*/ 0 w 53"/>
                <a:gd name="T11" fmla="*/ 6 h 39"/>
                <a:gd name="T12" fmla="*/ 0 w 53"/>
                <a:gd name="T13" fmla="*/ 33 h 39"/>
                <a:gd name="T14" fmla="*/ 7 w 53"/>
                <a:gd name="T15" fmla="*/ 39 h 39"/>
                <a:gd name="T16" fmla="*/ 45 w 53"/>
                <a:gd name="T17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3" h="39">
                  <a:moveTo>
                    <a:pt x="45" y="39"/>
                  </a:moveTo>
                  <a:cubicBezTo>
                    <a:pt x="49" y="39"/>
                    <a:pt x="53" y="36"/>
                    <a:pt x="53" y="33"/>
                  </a:cubicBezTo>
                  <a:cubicBezTo>
                    <a:pt x="53" y="6"/>
                    <a:pt x="53" y="6"/>
                    <a:pt x="53" y="6"/>
                  </a:cubicBezTo>
                  <a:cubicBezTo>
                    <a:pt x="53" y="3"/>
                    <a:pt x="49" y="0"/>
                    <a:pt x="45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3" y="39"/>
                    <a:pt x="7" y="39"/>
                  </a:cubicBezTo>
                  <a:lnTo>
                    <a:pt x="45" y="39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30" name="Freeform 44"/>
            <p:cNvSpPr/>
            <p:nvPr/>
          </p:nvSpPr>
          <p:spPr bwMode="auto">
            <a:xfrm>
              <a:off x="1252" y="2884"/>
              <a:ext cx="107" cy="62"/>
            </a:xfrm>
            <a:custGeom>
              <a:avLst/>
              <a:gdLst>
                <a:gd name="T0" fmla="*/ 57 w 66"/>
                <a:gd name="T1" fmla="*/ 0 h 38"/>
                <a:gd name="T2" fmla="*/ 9 w 66"/>
                <a:gd name="T3" fmla="*/ 0 h 38"/>
                <a:gd name="T4" fmla="*/ 0 w 66"/>
                <a:gd name="T5" fmla="*/ 6 h 38"/>
                <a:gd name="T6" fmla="*/ 0 w 66"/>
                <a:gd name="T7" fmla="*/ 32 h 38"/>
                <a:gd name="T8" fmla="*/ 9 w 66"/>
                <a:gd name="T9" fmla="*/ 38 h 38"/>
                <a:gd name="T10" fmla="*/ 57 w 66"/>
                <a:gd name="T11" fmla="*/ 38 h 38"/>
                <a:gd name="T12" fmla="*/ 66 w 66"/>
                <a:gd name="T13" fmla="*/ 32 h 38"/>
                <a:gd name="T14" fmla="*/ 66 w 66"/>
                <a:gd name="T15" fmla="*/ 6 h 38"/>
                <a:gd name="T16" fmla="*/ 57 w 66"/>
                <a:gd name="T1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6" h="38">
                  <a:moveTo>
                    <a:pt x="57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4" y="0"/>
                    <a:pt x="0" y="2"/>
                    <a:pt x="0" y="6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4" y="38"/>
                    <a:pt x="9" y="38"/>
                  </a:cubicBezTo>
                  <a:cubicBezTo>
                    <a:pt x="57" y="38"/>
                    <a:pt x="57" y="38"/>
                    <a:pt x="57" y="38"/>
                  </a:cubicBezTo>
                  <a:cubicBezTo>
                    <a:pt x="62" y="38"/>
                    <a:pt x="66" y="36"/>
                    <a:pt x="66" y="32"/>
                  </a:cubicBezTo>
                  <a:cubicBezTo>
                    <a:pt x="66" y="6"/>
                    <a:pt x="66" y="6"/>
                    <a:pt x="66" y="6"/>
                  </a:cubicBezTo>
                  <a:cubicBezTo>
                    <a:pt x="66" y="2"/>
                    <a:pt x="62" y="0"/>
                    <a:pt x="57" y="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31" name="Freeform 45"/>
            <p:cNvSpPr/>
            <p:nvPr/>
          </p:nvSpPr>
          <p:spPr bwMode="auto">
            <a:xfrm>
              <a:off x="1295" y="2754"/>
              <a:ext cx="141" cy="123"/>
            </a:xfrm>
            <a:custGeom>
              <a:avLst/>
              <a:gdLst>
                <a:gd name="T0" fmla="*/ 12 w 87"/>
                <a:gd name="T1" fmla="*/ 76 h 76"/>
                <a:gd name="T2" fmla="*/ 75 w 87"/>
                <a:gd name="T3" fmla="*/ 76 h 76"/>
                <a:gd name="T4" fmla="*/ 87 w 87"/>
                <a:gd name="T5" fmla="*/ 69 h 76"/>
                <a:gd name="T6" fmla="*/ 87 w 87"/>
                <a:gd name="T7" fmla="*/ 11 h 76"/>
                <a:gd name="T8" fmla="*/ 80 w 87"/>
                <a:gd name="T9" fmla="*/ 0 h 76"/>
                <a:gd name="T10" fmla="*/ 44 w 87"/>
                <a:gd name="T11" fmla="*/ 0 h 76"/>
                <a:gd name="T12" fmla="*/ 37 w 87"/>
                <a:gd name="T13" fmla="*/ 11 h 76"/>
                <a:gd name="T14" fmla="*/ 37 w 87"/>
                <a:gd name="T15" fmla="*/ 34 h 76"/>
                <a:gd name="T16" fmla="*/ 12 w 87"/>
                <a:gd name="T17" fmla="*/ 34 h 76"/>
                <a:gd name="T18" fmla="*/ 0 w 87"/>
                <a:gd name="T19" fmla="*/ 41 h 76"/>
                <a:gd name="T20" fmla="*/ 0 w 87"/>
                <a:gd name="T21" fmla="*/ 69 h 76"/>
                <a:gd name="T22" fmla="*/ 12 w 87"/>
                <a:gd name="T23" fmla="*/ 7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7" h="76">
                  <a:moveTo>
                    <a:pt x="12" y="76"/>
                  </a:moveTo>
                  <a:cubicBezTo>
                    <a:pt x="75" y="76"/>
                    <a:pt x="75" y="76"/>
                    <a:pt x="75" y="76"/>
                  </a:cubicBezTo>
                  <a:cubicBezTo>
                    <a:pt x="81" y="76"/>
                    <a:pt x="87" y="73"/>
                    <a:pt x="87" y="69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5"/>
                    <a:pt x="84" y="0"/>
                    <a:pt x="80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0" y="0"/>
                    <a:pt x="37" y="5"/>
                    <a:pt x="37" y="11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12" y="34"/>
                    <a:pt x="12" y="34"/>
                    <a:pt x="12" y="34"/>
                  </a:cubicBezTo>
                  <a:cubicBezTo>
                    <a:pt x="6" y="34"/>
                    <a:pt x="0" y="37"/>
                    <a:pt x="0" y="41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3"/>
                    <a:pt x="6" y="76"/>
                    <a:pt x="12" y="7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32" name="Freeform 46"/>
            <p:cNvSpPr/>
            <p:nvPr/>
          </p:nvSpPr>
          <p:spPr bwMode="auto">
            <a:xfrm>
              <a:off x="1235" y="2962"/>
              <a:ext cx="60" cy="73"/>
            </a:xfrm>
            <a:custGeom>
              <a:avLst/>
              <a:gdLst>
                <a:gd name="T0" fmla="*/ 37 w 37"/>
                <a:gd name="T1" fmla="*/ 7 h 45"/>
                <a:gd name="T2" fmla="*/ 32 w 37"/>
                <a:gd name="T3" fmla="*/ 0 h 45"/>
                <a:gd name="T4" fmla="*/ 5 w 37"/>
                <a:gd name="T5" fmla="*/ 0 h 45"/>
                <a:gd name="T6" fmla="*/ 0 w 37"/>
                <a:gd name="T7" fmla="*/ 7 h 45"/>
                <a:gd name="T8" fmla="*/ 0 w 37"/>
                <a:gd name="T9" fmla="*/ 38 h 45"/>
                <a:gd name="T10" fmla="*/ 5 w 37"/>
                <a:gd name="T11" fmla="*/ 45 h 45"/>
                <a:gd name="T12" fmla="*/ 32 w 37"/>
                <a:gd name="T13" fmla="*/ 45 h 45"/>
                <a:gd name="T14" fmla="*/ 37 w 37"/>
                <a:gd name="T15" fmla="*/ 38 h 45"/>
                <a:gd name="T16" fmla="*/ 37 w 37"/>
                <a:gd name="T17" fmla="*/ 7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45">
                  <a:moveTo>
                    <a:pt x="37" y="7"/>
                  </a:moveTo>
                  <a:cubicBezTo>
                    <a:pt x="37" y="3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7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41"/>
                    <a:pt x="2" y="45"/>
                    <a:pt x="5" y="45"/>
                  </a:cubicBezTo>
                  <a:cubicBezTo>
                    <a:pt x="32" y="45"/>
                    <a:pt x="32" y="45"/>
                    <a:pt x="32" y="45"/>
                  </a:cubicBezTo>
                  <a:cubicBezTo>
                    <a:pt x="35" y="45"/>
                    <a:pt x="37" y="41"/>
                    <a:pt x="37" y="38"/>
                  </a:cubicBezTo>
                  <a:lnTo>
                    <a:pt x="37" y="7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33" name="Freeform 47"/>
            <p:cNvSpPr/>
            <p:nvPr/>
          </p:nvSpPr>
          <p:spPr bwMode="auto">
            <a:xfrm>
              <a:off x="1169" y="2962"/>
              <a:ext cx="60" cy="73"/>
            </a:xfrm>
            <a:custGeom>
              <a:avLst/>
              <a:gdLst>
                <a:gd name="T0" fmla="*/ 37 w 37"/>
                <a:gd name="T1" fmla="*/ 38 h 45"/>
                <a:gd name="T2" fmla="*/ 37 w 37"/>
                <a:gd name="T3" fmla="*/ 7 h 45"/>
                <a:gd name="T4" fmla="*/ 32 w 37"/>
                <a:gd name="T5" fmla="*/ 0 h 45"/>
                <a:gd name="T6" fmla="*/ 5 w 37"/>
                <a:gd name="T7" fmla="*/ 0 h 45"/>
                <a:gd name="T8" fmla="*/ 0 w 37"/>
                <a:gd name="T9" fmla="*/ 7 h 45"/>
                <a:gd name="T10" fmla="*/ 0 w 37"/>
                <a:gd name="T11" fmla="*/ 38 h 45"/>
                <a:gd name="T12" fmla="*/ 5 w 37"/>
                <a:gd name="T13" fmla="*/ 45 h 45"/>
                <a:gd name="T14" fmla="*/ 32 w 37"/>
                <a:gd name="T15" fmla="*/ 45 h 45"/>
                <a:gd name="T16" fmla="*/ 37 w 37"/>
                <a:gd name="T17" fmla="*/ 3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45">
                  <a:moveTo>
                    <a:pt x="37" y="38"/>
                  </a:moveTo>
                  <a:cubicBezTo>
                    <a:pt x="37" y="7"/>
                    <a:pt x="37" y="7"/>
                    <a:pt x="37" y="7"/>
                  </a:cubicBezTo>
                  <a:cubicBezTo>
                    <a:pt x="37" y="3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7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41"/>
                    <a:pt x="2" y="45"/>
                    <a:pt x="5" y="45"/>
                  </a:cubicBezTo>
                  <a:cubicBezTo>
                    <a:pt x="32" y="45"/>
                    <a:pt x="32" y="45"/>
                    <a:pt x="32" y="45"/>
                  </a:cubicBezTo>
                  <a:cubicBezTo>
                    <a:pt x="35" y="45"/>
                    <a:pt x="37" y="41"/>
                    <a:pt x="37" y="38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34" name="Freeform 48"/>
            <p:cNvSpPr/>
            <p:nvPr/>
          </p:nvSpPr>
          <p:spPr bwMode="auto">
            <a:xfrm>
              <a:off x="1104" y="2962"/>
              <a:ext cx="62" cy="73"/>
            </a:xfrm>
            <a:custGeom>
              <a:avLst/>
              <a:gdLst>
                <a:gd name="T0" fmla="*/ 38 w 38"/>
                <a:gd name="T1" fmla="*/ 38 h 45"/>
                <a:gd name="T2" fmla="*/ 38 w 38"/>
                <a:gd name="T3" fmla="*/ 7 h 45"/>
                <a:gd name="T4" fmla="*/ 33 w 38"/>
                <a:gd name="T5" fmla="*/ 0 h 45"/>
                <a:gd name="T6" fmla="*/ 6 w 38"/>
                <a:gd name="T7" fmla="*/ 0 h 45"/>
                <a:gd name="T8" fmla="*/ 0 w 38"/>
                <a:gd name="T9" fmla="*/ 7 h 45"/>
                <a:gd name="T10" fmla="*/ 0 w 38"/>
                <a:gd name="T11" fmla="*/ 38 h 45"/>
                <a:gd name="T12" fmla="*/ 6 w 38"/>
                <a:gd name="T13" fmla="*/ 45 h 45"/>
                <a:gd name="T14" fmla="*/ 33 w 38"/>
                <a:gd name="T15" fmla="*/ 45 h 45"/>
                <a:gd name="T16" fmla="*/ 38 w 38"/>
                <a:gd name="T17" fmla="*/ 3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45">
                  <a:moveTo>
                    <a:pt x="38" y="38"/>
                  </a:moveTo>
                  <a:cubicBezTo>
                    <a:pt x="38" y="7"/>
                    <a:pt x="38" y="7"/>
                    <a:pt x="38" y="7"/>
                  </a:cubicBezTo>
                  <a:cubicBezTo>
                    <a:pt x="38" y="3"/>
                    <a:pt x="35" y="0"/>
                    <a:pt x="33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41"/>
                    <a:pt x="3" y="45"/>
                    <a:pt x="6" y="45"/>
                  </a:cubicBezTo>
                  <a:cubicBezTo>
                    <a:pt x="33" y="45"/>
                    <a:pt x="33" y="45"/>
                    <a:pt x="33" y="45"/>
                  </a:cubicBezTo>
                  <a:cubicBezTo>
                    <a:pt x="35" y="45"/>
                    <a:pt x="38" y="41"/>
                    <a:pt x="38" y="38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35" name="Freeform 49"/>
            <p:cNvSpPr/>
            <p:nvPr/>
          </p:nvSpPr>
          <p:spPr bwMode="auto">
            <a:xfrm>
              <a:off x="634" y="2958"/>
              <a:ext cx="462" cy="77"/>
            </a:xfrm>
            <a:custGeom>
              <a:avLst/>
              <a:gdLst>
                <a:gd name="T0" fmla="*/ 285 w 285"/>
                <a:gd name="T1" fmla="*/ 37 h 47"/>
                <a:gd name="T2" fmla="*/ 285 w 285"/>
                <a:gd name="T3" fmla="*/ 9 h 47"/>
                <a:gd name="T4" fmla="*/ 280 w 285"/>
                <a:gd name="T5" fmla="*/ 0 h 47"/>
                <a:gd name="T6" fmla="*/ 6 w 285"/>
                <a:gd name="T7" fmla="*/ 0 h 47"/>
                <a:gd name="T8" fmla="*/ 0 w 285"/>
                <a:gd name="T9" fmla="*/ 9 h 47"/>
                <a:gd name="T10" fmla="*/ 0 w 285"/>
                <a:gd name="T11" fmla="*/ 37 h 47"/>
                <a:gd name="T12" fmla="*/ 6 w 285"/>
                <a:gd name="T13" fmla="*/ 47 h 47"/>
                <a:gd name="T14" fmla="*/ 280 w 285"/>
                <a:gd name="T15" fmla="*/ 47 h 47"/>
                <a:gd name="T16" fmla="*/ 285 w 285"/>
                <a:gd name="T17" fmla="*/ 3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5" h="47">
                  <a:moveTo>
                    <a:pt x="285" y="37"/>
                  </a:moveTo>
                  <a:cubicBezTo>
                    <a:pt x="285" y="9"/>
                    <a:pt x="285" y="9"/>
                    <a:pt x="285" y="9"/>
                  </a:cubicBezTo>
                  <a:cubicBezTo>
                    <a:pt x="285" y="4"/>
                    <a:pt x="283" y="0"/>
                    <a:pt x="28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4"/>
                    <a:pt x="0" y="9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42"/>
                    <a:pt x="3" y="47"/>
                    <a:pt x="6" y="47"/>
                  </a:cubicBezTo>
                  <a:cubicBezTo>
                    <a:pt x="280" y="47"/>
                    <a:pt x="280" y="47"/>
                    <a:pt x="280" y="47"/>
                  </a:cubicBezTo>
                  <a:cubicBezTo>
                    <a:pt x="283" y="47"/>
                    <a:pt x="285" y="42"/>
                    <a:pt x="285" y="37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36" name="Freeform 50"/>
            <p:cNvSpPr/>
            <p:nvPr/>
          </p:nvSpPr>
          <p:spPr bwMode="auto">
            <a:xfrm>
              <a:off x="553" y="2971"/>
              <a:ext cx="65" cy="64"/>
            </a:xfrm>
            <a:custGeom>
              <a:avLst/>
              <a:gdLst>
                <a:gd name="T0" fmla="*/ 40 w 40"/>
                <a:gd name="T1" fmla="*/ 33 h 39"/>
                <a:gd name="T2" fmla="*/ 40 w 40"/>
                <a:gd name="T3" fmla="*/ 6 h 39"/>
                <a:gd name="T4" fmla="*/ 35 w 40"/>
                <a:gd name="T5" fmla="*/ 0 h 39"/>
                <a:gd name="T6" fmla="*/ 6 w 40"/>
                <a:gd name="T7" fmla="*/ 0 h 39"/>
                <a:gd name="T8" fmla="*/ 0 w 40"/>
                <a:gd name="T9" fmla="*/ 6 h 39"/>
                <a:gd name="T10" fmla="*/ 0 w 40"/>
                <a:gd name="T11" fmla="*/ 33 h 39"/>
                <a:gd name="T12" fmla="*/ 6 w 40"/>
                <a:gd name="T13" fmla="*/ 39 h 39"/>
                <a:gd name="T14" fmla="*/ 35 w 40"/>
                <a:gd name="T15" fmla="*/ 39 h 39"/>
                <a:gd name="T16" fmla="*/ 40 w 40"/>
                <a:gd name="T17" fmla="*/ 3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" h="39">
                  <a:moveTo>
                    <a:pt x="40" y="33"/>
                  </a:moveTo>
                  <a:cubicBezTo>
                    <a:pt x="40" y="6"/>
                    <a:pt x="40" y="6"/>
                    <a:pt x="40" y="6"/>
                  </a:cubicBezTo>
                  <a:cubicBezTo>
                    <a:pt x="40" y="3"/>
                    <a:pt x="38" y="0"/>
                    <a:pt x="3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3" y="39"/>
                    <a:pt x="6" y="39"/>
                  </a:cubicBezTo>
                  <a:cubicBezTo>
                    <a:pt x="35" y="39"/>
                    <a:pt x="35" y="39"/>
                    <a:pt x="35" y="39"/>
                  </a:cubicBezTo>
                  <a:cubicBezTo>
                    <a:pt x="38" y="39"/>
                    <a:pt x="40" y="36"/>
                    <a:pt x="40" y="33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37" name="Freeform 51"/>
            <p:cNvSpPr/>
            <p:nvPr/>
          </p:nvSpPr>
          <p:spPr bwMode="auto">
            <a:xfrm>
              <a:off x="498" y="2971"/>
              <a:ext cx="48" cy="64"/>
            </a:xfrm>
            <a:custGeom>
              <a:avLst/>
              <a:gdLst>
                <a:gd name="T0" fmla="*/ 30 w 30"/>
                <a:gd name="T1" fmla="*/ 33 h 39"/>
                <a:gd name="T2" fmla="*/ 30 w 30"/>
                <a:gd name="T3" fmla="*/ 6 h 39"/>
                <a:gd name="T4" fmla="*/ 26 w 30"/>
                <a:gd name="T5" fmla="*/ 0 h 39"/>
                <a:gd name="T6" fmla="*/ 4 w 30"/>
                <a:gd name="T7" fmla="*/ 0 h 39"/>
                <a:gd name="T8" fmla="*/ 0 w 30"/>
                <a:gd name="T9" fmla="*/ 6 h 39"/>
                <a:gd name="T10" fmla="*/ 0 w 30"/>
                <a:gd name="T11" fmla="*/ 33 h 39"/>
                <a:gd name="T12" fmla="*/ 4 w 30"/>
                <a:gd name="T13" fmla="*/ 39 h 39"/>
                <a:gd name="T14" fmla="*/ 26 w 30"/>
                <a:gd name="T15" fmla="*/ 39 h 39"/>
                <a:gd name="T16" fmla="*/ 30 w 30"/>
                <a:gd name="T17" fmla="*/ 3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" h="39">
                  <a:moveTo>
                    <a:pt x="30" y="33"/>
                  </a:moveTo>
                  <a:cubicBezTo>
                    <a:pt x="30" y="6"/>
                    <a:pt x="30" y="6"/>
                    <a:pt x="30" y="6"/>
                  </a:cubicBezTo>
                  <a:cubicBezTo>
                    <a:pt x="30" y="3"/>
                    <a:pt x="28" y="0"/>
                    <a:pt x="2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2" y="39"/>
                    <a:pt x="4" y="39"/>
                  </a:cubicBezTo>
                  <a:cubicBezTo>
                    <a:pt x="26" y="39"/>
                    <a:pt x="26" y="39"/>
                    <a:pt x="26" y="39"/>
                  </a:cubicBezTo>
                  <a:cubicBezTo>
                    <a:pt x="28" y="39"/>
                    <a:pt x="30" y="36"/>
                    <a:pt x="30" y="33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38" name="Freeform 52"/>
            <p:cNvSpPr/>
            <p:nvPr/>
          </p:nvSpPr>
          <p:spPr bwMode="auto">
            <a:xfrm>
              <a:off x="443" y="2971"/>
              <a:ext cx="47" cy="64"/>
            </a:xfrm>
            <a:custGeom>
              <a:avLst/>
              <a:gdLst>
                <a:gd name="T0" fmla="*/ 29 w 29"/>
                <a:gd name="T1" fmla="*/ 33 h 39"/>
                <a:gd name="T2" fmla="*/ 29 w 29"/>
                <a:gd name="T3" fmla="*/ 6 h 39"/>
                <a:gd name="T4" fmla="*/ 25 w 29"/>
                <a:gd name="T5" fmla="*/ 0 h 39"/>
                <a:gd name="T6" fmla="*/ 4 w 29"/>
                <a:gd name="T7" fmla="*/ 0 h 39"/>
                <a:gd name="T8" fmla="*/ 0 w 29"/>
                <a:gd name="T9" fmla="*/ 6 h 39"/>
                <a:gd name="T10" fmla="*/ 0 w 29"/>
                <a:gd name="T11" fmla="*/ 33 h 39"/>
                <a:gd name="T12" fmla="*/ 4 w 29"/>
                <a:gd name="T13" fmla="*/ 39 h 39"/>
                <a:gd name="T14" fmla="*/ 25 w 29"/>
                <a:gd name="T15" fmla="*/ 39 h 39"/>
                <a:gd name="T16" fmla="*/ 29 w 29"/>
                <a:gd name="T17" fmla="*/ 3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39">
                  <a:moveTo>
                    <a:pt x="29" y="33"/>
                  </a:moveTo>
                  <a:cubicBezTo>
                    <a:pt x="29" y="6"/>
                    <a:pt x="29" y="6"/>
                    <a:pt x="29" y="6"/>
                  </a:cubicBezTo>
                  <a:cubicBezTo>
                    <a:pt x="29" y="3"/>
                    <a:pt x="27" y="0"/>
                    <a:pt x="2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3"/>
                    <a:pt x="0" y="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1" y="39"/>
                    <a:pt x="4" y="39"/>
                  </a:cubicBezTo>
                  <a:cubicBezTo>
                    <a:pt x="25" y="39"/>
                    <a:pt x="25" y="39"/>
                    <a:pt x="25" y="39"/>
                  </a:cubicBezTo>
                  <a:cubicBezTo>
                    <a:pt x="27" y="39"/>
                    <a:pt x="29" y="36"/>
                    <a:pt x="29" y="33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39" name="Freeform 53"/>
            <p:cNvSpPr/>
            <p:nvPr/>
          </p:nvSpPr>
          <p:spPr bwMode="auto">
            <a:xfrm>
              <a:off x="355" y="2960"/>
              <a:ext cx="75" cy="75"/>
            </a:xfrm>
            <a:custGeom>
              <a:avLst/>
              <a:gdLst>
                <a:gd name="T0" fmla="*/ 46 w 46"/>
                <a:gd name="T1" fmla="*/ 39 h 46"/>
                <a:gd name="T2" fmla="*/ 46 w 46"/>
                <a:gd name="T3" fmla="*/ 7 h 46"/>
                <a:gd name="T4" fmla="*/ 40 w 46"/>
                <a:gd name="T5" fmla="*/ 0 h 46"/>
                <a:gd name="T6" fmla="*/ 6 w 46"/>
                <a:gd name="T7" fmla="*/ 0 h 46"/>
                <a:gd name="T8" fmla="*/ 0 w 46"/>
                <a:gd name="T9" fmla="*/ 7 h 46"/>
                <a:gd name="T10" fmla="*/ 0 w 46"/>
                <a:gd name="T11" fmla="*/ 39 h 46"/>
                <a:gd name="T12" fmla="*/ 6 w 46"/>
                <a:gd name="T13" fmla="*/ 46 h 46"/>
                <a:gd name="T14" fmla="*/ 40 w 46"/>
                <a:gd name="T15" fmla="*/ 46 h 46"/>
                <a:gd name="T16" fmla="*/ 46 w 46"/>
                <a:gd name="T17" fmla="*/ 39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" h="46">
                  <a:moveTo>
                    <a:pt x="46" y="39"/>
                  </a:moveTo>
                  <a:cubicBezTo>
                    <a:pt x="46" y="7"/>
                    <a:pt x="46" y="7"/>
                    <a:pt x="46" y="7"/>
                  </a:cubicBezTo>
                  <a:cubicBezTo>
                    <a:pt x="46" y="3"/>
                    <a:pt x="43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42"/>
                    <a:pt x="3" y="46"/>
                    <a:pt x="6" y="46"/>
                  </a:cubicBezTo>
                  <a:cubicBezTo>
                    <a:pt x="40" y="46"/>
                    <a:pt x="40" y="46"/>
                    <a:pt x="40" y="46"/>
                  </a:cubicBezTo>
                  <a:cubicBezTo>
                    <a:pt x="43" y="46"/>
                    <a:pt x="46" y="42"/>
                    <a:pt x="46" y="39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40" name="Freeform 54"/>
            <p:cNvSpPr/>
            <p:nvPr/>
          </p:nvSpPr>
          <p:spPr bwMode="auto">
            <a:xfrm>
              <a:off x="355" y="2882"/>
              <a:ext cx="60" cy="65"/>
            </a:xfrm>
            <a:custGeom>
              <a:avLst/>
              <a:gdLst>
                <a:gd name="T0" fmla="*/ 5 w 37"/>
                <a:gd name="T1" fmla="*/ 40 h 40"/>
                <a:gd name="T2" fmla="*/ 32 w 37"/>
                <a:gd name="T3" fmla="*/ 40 h 40"/>
                <a:gd name="T4" fmla="*/ 37 w 37"/>
                <a:gd name="T5" fmla="*/ 34 h 40"/>
                <a:gd name="T6" fmla="*/ 37 w 37"/>
                <a:gd name="T7" fmla="*/ 6 h 40"/>
                <a:gd name="T8" fmla="*/ 32 w 37"/>
                <a:gd name="T9" fmla="*/ 0 h 40"/>
                <a:gd name="T10" fmla="*/ 5 w 37"/>
                <a:gd name="T11" fmla="*/ 0 h 40"/>
                <a:gd name="T12" fmla="*/ 0 w 37"/>
                <a:gd name="T13" fmla="*/ 6 h 40"/>
                <a:gd name="T14" fmla="*/ 0 w 37"/>
                <a:gd name="T15" fmla="*/ 34 h 40"/>
                <a:gd name="T16" fmla="*/ 5 w 37"/>
                <a:gd name="T17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40">
                  <a:moveTo>
                    <a:pt x="5" y="40"/>
                  </a:moveTo>
                  <a:cubicBezTo>
                    <a:pt x="32" y="40"/>
                    <a:pt x="32" y="40"/>
                    <a:pt x="32" y="40"/>
                  </a:cubicBezTo>
                  <a:cubicBezTo>
                    <a:pt x="34" y="40"/>
                    <a:pt x="37" y="37"/>
                    <a:pt x="37" y="34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4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7"/>
                    <a:pt x="2" y="40"/>
                    <a:pt x="5" y="4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41" name="Freeform 55"/>
            <p:cNvSpPr/>
            <p:nvPr/>
          </p:nvSpPr>
          <p:spPr bwMode="auto">
            <a:xfrm>
              <a:off x="426" y="2884"/>
              <a:ext cx="60" cy="62"/>
            </a:xfrm>
            <a:custGeom>
              <a:avLst/>
              <a:gdLst>
                <a:gd name="T0" fmla="*/ 0 w 37"/>
                <a:gd name="T1" fmla="*/ 6 h 38"/>
                <a:gd name="T2" fmla="*/ 0 w 37"/>
                <a:gd name="T3" fmla="*/ 32 h 38"/>
                <a:gd name="T4" fmla="*/ 5 w 37"/>
                <a:gd name="T5" fmla="*/ 38 h 38"/>
                <a:gd name="T6" fmla="*/ 32 w 37"/>
                <a:gd name="T7" fmla="*/ 38 h 38"/>
                <a:gd name="T8" fmla="*/ 37 w 37"/>
                <a:gd name="T9" fmla="*/ 32 h 38"/>
                <a:gd name="T10" fmla="*/ 37 w 37"/>
                <a:gd name="T11" fmla="*/ 6 h 38"/>
                <a:gd name="T12" fmla="*/ 32 w 37"/>
                <a:gd name="T13" fmla="*/ 0 h 38"/>
                <a:gd name="T14" fmla="*/ 5 w 37"/>
                <a:gd name="T15" fmla="*/ 0 h 38"/>
                <a:gd name="T16" fmla="*/ 0 w 37"/>
                <a:gd name="T17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8">
                  <a:moveTo>
                    <a:pt x="0" y="6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2" y="38"/>
                    <a:pt x="5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5" y="38"/>
                    <a:pt x="37" y="36"/>
                    <a:pt x="37" y="32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2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42" name="Freeform 56"/>
            <p:cNvSpPr/>
            <p:nvPr/>
          </p:nvSpPr>
          <p:spPr bwMode="auto">
            <a:xfrm>
              <a:off x="493" y="2884"/>
              <a:ext cx="60" cy="62"/>
            </a:xfrm>
            <a:custGeom>
              <a:avLst/>
              <a:gdLst>
                <a:gd name="T0" fmla="*/ 0 w 37"/>
                <a:gd name="T1" fmla="*/ 6 h 38"/>
                <a:gd name="T2" fmla="*/ 0 w 37"/>
                <a:gd name="T3" fmla="*/ 32 h 38"/>
                <a:gd name="T4" fmla="*/ 5 w 37"/>
                <a:gd name="T5" fmla="*/ 38 h 38"/>
                <a:gd name="T6" fmla="*/ 32 w 37"/>
                <a:gd name="T7" fmla="*/ 38 h 38"/>
                <a:gd name="T8" fmla="*/ 37 w 37"/>
                <a:gd name="T9" fmla="*/ 32 h 38"/>
                <a:gd name="T10" fmla="*/ 37 w 37"/>
                <a:gd name="T11" fmla="*/ 6 h 38"/>
                <a:gd name="T12" fmla="*/ 32 w 37"/>
                <a:gd name="T13" fmla="*/ 0 h 38"/>
                <a:gd name="T14" fmla="*/ 5 w 37"/>
                <a:gd name="T15" fmla="*/ 0 h 38"/>
                <a:gd name="T16" fmla="*/ 0 w 37"/>
                <a:gd name="T17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8">
                  <a:moveTo>
                    <a:pt x="0" y="6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2" y="38"/>
                    <a:pt x="5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5" y="38"/>
                    <a:pt x="37" y="36"/>
                    <a:pt x="37" y="32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2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43" name="Freeform 57"/>
            <p:cNvSpPr/>
            <p:nvPr/>
          </p:nvSpPr>
          <p:spPr bwMode="auto">
            <a:xfrm>
              <a:off x="563" y="2884"/>
              <a:ext cx="60" cy="62"/>
            </a:xfrm>
            <a:custGeom>
              <a:avLst/>
              <a:gdLst>
                <a:gd name="T0" fmla="*/ 0 w 37"/>
                <a:gd name="T1" fmla="*/ 6 h 38"/>
                <a:gd name="T2" fmla="*/ 0 w 37"/>
                <a:gd name="T3" fmla="*/ 32 h 38"/>
                <a:gd name="T4" fmla="*/ 5 w 37"/>
                <a:gd name="T5" fmla="*/ 38 h 38"/>
                <a:gd name="T6" fmla="*/ 32 w 37"/>
                <a:gd name="T7" fmla="*/ 38 h 38"/>
                <a:gd name="T8" fmla="*/ 37 w 37"/>
                <a:gd name="T9" fmla="*/ 32 h 38"/>
                <a:gd name="T10" fmla="*/ 37 w 37"/>
                <a:gd name="T11" fmla="*/ 6 h 38"/>
                <a:gd name="T12" fmla="*/ 32 w 37"/>
                <a:gd name="T13" fmla="*/ 0 h 38"/>
                <a:gd name="T14" fmla="*/ 5 w 37"/>
                <a:gd name="T15" fmla="*/ 0 h 38"/>
                <a:gd name="T16" fmla="*/ 0 w 37"/>
                <a:gd name="T17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8">
                  <a:moveTo>
                    <a:pt x="0" y="6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3" y="38"/>
                    <a:pt x="5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5" y="38"/>
                    <a:pt x="37" y="36"/>
                    <a:pt x="37" y="32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2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0" y="2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44" name="Freeform 58"/>
            <p:cNvSpPr/>
            <p:nvPr/>
          </p:nvSpPr>
          <p:spPr bwMode="auto">
            <a:xfrm>
              <a:off x="631" y="2884"/>
              <a:ext cx="58" cy="62"/>
            </a:xfrm>
            <a:custGeom>
              <a:avLst/>
              <a:gdLst>
                <a:gd name="T0" fmla="*/ 0 w 36"/>
                <a:gd name="T1" fmla="*/ 6 h 38"/>
                <a:gd name="T2" fmla="*/ 0 w 36"/>
                <a:gd name="T3" fmla="*/ 32 h 38"/>
                <a:gd name="T4" fmla="*/ 5 w 36"/>
                <a:gd name="T5" fmla="*/ 38 h 38"/>
                <a:gd name="T6" fmla="*/ 31 w 36"/>
                <a:gd name="T7" fmla="*/ 38 h 38"/>
                <a:gd name="T8" fmla="*/ 36 w 36"/>
                <a:gd name="T9" fmla="*/ 32 h 38"/>
                <a:gd name="T10" fmla="*/ 36 w 36"/>
                <a:gd name="T11" fmla="*/ 6 h 38"/>
                <a:gd name="T12" fmla="*/ 31 w 36"/>
                <a:gd name="T13" fmla="*/ 0 h 38"/>
                <a:gd name="T14" fmla="*/ 5 w 36"/>
                <a:gd name="T15" fmla="*/ 0 h 38"/>
                <a:gd name="T16" fmla="*/ 0 w 36"/>
                <a:gd name="T17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38">
                  <a:moveTo>
                    <a:pt x="0" y="6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2" y="38"/>
                    <a:pt x="5" y="38"/>
                  </a:cubicBezTo>
                  <a:cubicBezTo>
                    <a:pt x="31" y="38"/>
                    <a:pt x="31" y="38"/>
                    <a:pt x="31" y="38"/>
                  </a:cubicBezTo>
                  <a:cubicBezTo>
                    <a:pt x="34" y="38"/>
                    <a:pt x="36" y="36"/>
                    <a:pt x="36" y="32"/>
                  </a:cubicBezTo>
                  <a:cubicBezTo>
                    <a:pt x="36" y="6"/>
                    <a:pt x="36" y="6"/>
                    <a:pt x="36" y="6"/>
                  </a:cubicBezTo>
                  <a:cubicBezTo>
                    <a:pt x="36" y="2"/>
                    <a:pt x="34" y="0"/>
                    <a:pt x="31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45" name="Freeform 59"/>
            <p:cNvSpPr/>
            <p:nvPr/>
          </p:nvSpPr>
          <p:spPr bwMode="auto">
            <a:xfrm>
              <a:off x="699" y="2884"/>
              <a:ext cx="60" cy="62"/>
            </a:xfrm>
            <a:custGeom>
              <a:avLst/>
              <a:gdLst>
                <a:gd name="T0" fmla="*/ 0 w 37"/>
                <a:gd name="T1" fmla="*/ 6 h 38"/>
                <a:gd name="T2" fmla="*/ 0 w 37"/>
                <a:gd name="T3" fmla="*/ 32 h 38"/>
                <a:gd name="T4" fmla="*/ 5 w 37"/>
                <a:gd name="T5" fmla="*/ 38 h 38"/>
                <a:gd name="T6" fmla="*/ 32 w 37"/>
                <a:gd name="T7" fmla="*/ 38 h 38"/>
                <a:gd name="T8" fmla="*/ 37 w 37"/>
                <a:gd name="T9" fmla="*/ 32 h 38"/>
                <a:gd name="T10" fmla="*/ 37 w 37"/>
                <a:gd name="T11" fmla="*/ 6 h 38"/>
                <a:gd name="T12" fmla="*/ 32 w 37"/>
                <a:gd name="T13" fmla="*/ 0 h 38"/>
                <a:gd name="T14" fmla="*/ 5 w 37"/>
                <a:gd name="T15" fmla="*/ 0 h 38"/>
                <a:gd name="T16" fmla="*/ 0 w 37"/>
                <a:gd name="T17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8">
                  <a:moveTo>
                    <a:pt x="0" y="6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3" y="38"/>
                    <a:pt x="5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5" y="38"/>
                    <a:pt x="37" y="36"/>
                    <a:pt x="37" y="32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2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0" y="2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46" name="Freeform 60"/>
            <p:cNvSpPr/>
            <p:nvPr/>
          </p:nvSpPr>
          <p:spPr bwMode="auto">
            <a:xfrm>
              <a:off x="767" y="2884"/>
              <a:ext cx="58" cy="62"/>
            </a:xfrm>
            <a:custGeom>
              <a:avLst/>
              <a:gdLst>
                <a:gd name="T0" fmla="*/ 0 w 36"/>
                <a:gd name="T1" fmla="*/ 6 h 38"/>
                <a:gd name="T2" fmla="*/ 0 w 36"/>
                <a:gd name="T3" fmla="*/ 32 h 38"/>
                <a:gd name="T4" fmla="*/ 5 w 36"/>
                <a:gd name="T5" fmla="*/ 38 h 38"/>
                <a:gd name="T6" fmla="*/ 31 w 36"/>
                <a:gd name="T7" fmla="*/ 38 h 38"/>
                <a:gd name="T8" fmla="*/ 36 w 36"/>
                <a:gd name="T9" fmla="*/ 32 h 38"/>
                <a:gd name="T10" fmla="*/ 36 w 36"/>
                <a:gd name="T11" fmla="*/ 6 h 38"/>
                <a:gd name="T12" fmla="*/ 31 w 36"/>
                <a:gd name="T13" fmla="*/ 0 h 38"/>
                <a:gd name="T14" fmla="*/ 5 w 36"/>
                <a:gd name="T15" fmla="*/ 0 h 38"/>
                <a:gd name="T16" fmla="*/ 0 w 36"/>
                <a:gd name="T17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38">
                  <a:moveTo>
                    <a:pt x="0" y="6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2" y="38"/>
                    <a:pt x="5" y="38"/>
                  </a:cubicBezTo>
                  <a:cubicBezTo>
                    <a:pt x="31" y="38"/>
                    <a:pt x="31" y="38"/>
                    <a:pt x="31" y="38"/>
                  </a:cubicBezTo>
                  <a:cubicBezTo>
                    <a:pt x="34" y="38"/>
                    <a:pt x="36" y="36"/>
                    <a:pt x="36" y="32"/>
                  </a:cubicBezTo>
                  <a:cubicBezTo>
                    <a:pt x="36" y="6"/>
                    <a:pt x="36" y="6"/>
                    <a:pt x="36" y="6"/>
                  </a:cubicBezTo>
                  <a:cubicBezTo>
                    <a:pt x="36" y="2"/>
                    <a:pt x="34" y="0"/>
                    <a:pt x="31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47" name="Freeform 61"/>
            <p:cNvSpPr/>
            <p:nvPr/>
          </p:nvSpPr>
          <p:spPr bwMode="auto">
            <a:xfrm>
              <a:off x="838" y="2884"/>
              <a:ext cx="60" cy="62"/>
            </a:xfrm>
            <a:custGeom>
              <a:avLst/>
              <a:gdLst>
                <a:gd name="T0" fmla="*/ 0 w 37"/>
                <a:gd name="T1" fmla="*/ 6 h 38"/>
                <a:gd name="T2" fmla="*/ 0 w 37"/>
                <a:gd name="T3" fmla="*/ 32 h 38"/>
                <a:gd name="T4" fmla="*/ 5 w 37"/>
                <a:gd name="T5" fmla="*/ 38 h 38"/>
                <a:gd name="T6" fmla="*/ 32 w 37"/>
                <a:gd name="T7" fmla="*/ 38 h 38"/>
                <a:gd name="T8" fmla="*/ 37 w 37"/>
                <a:gd name="T9" fmla="*/ 32 h 38"/>
                <a:gd name="T10" fmla="*/ 37 w 37"/>
                <a:gd name="T11" fmla="*/ 6 h 38"/>
                <a:gd name="T12" fmla="*/ 32 w 37"/>
                <a:gd name="T13" fmla="*/ 0 h 38"/>
                <a:gd name="T14" fmla="*/ 5 w 37"/>
                <a:gd name="T15" fmla="*/ 0 h 38"/>
                <a:gd name="T16" fmla="*/ 0 w 37"/>
                <a:gd name="T17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8">
                  <a:moveTo>
                    <a:pt x="0" y="6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2" y="38"/>
                    <a:pt x="5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4" y="38"/>
                    <a:pt x="37" y="36"/>
                    <a:pt x="37" y="32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2"/>
                    <a:pt x="34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48" name="Freeform 62"/>
            <p:cNvSpPr/>
            <p:nvPr/>
          </p:nvSpPr>
          <p:spPr bwMode="auto">
            <a:xfrm>
              <a:off x="905" y="2884"/>
              <a:ext cx="60" cy="62"/>
            </a:xfrm>
            <a:custGeom>
              <a:avLst/>
              <a:gdLst>
                <a:gd name="T0" fmla="*/ 0 w 37"/>
                <a:gd name="T1" fmla="*/ 6 h 38"/>
                <a:gd name="T2" fmla="*/ 0 w 37"/>
                <a:gd name="T3" fmla="*/ 32 h 38"/>
                <a:gd name="T4" fmla="*/ 5 w 37"/>
                <a:gd name="T5" fmla="*/ 38 h 38"/>
                <a:gd name="T6" fmla="*/ 32 w 37"/>
                <a:gd name="T7" fmla="*/ 38 h 38"/>
                <a:gd name="T8" fmla="*/ 37 w 37"/>
                <a:gd name="T9" fmla="*/ 32 h 38"/>
                <a:gd name="T10" fmla="*/ 37 w 37"/>
                <a:gd name="T11" fmla="*/ 6 h 38"/>
                <a:gd name="T12" fmla="*/ 32 w 37"/>
                <a:gd name="T13" fmla="*/ 0 h 38"/>
                <a:gd name="T14" fmla="*/ 5 w 37"/>
                <a:gd name="T15" fmla="*/ 0 h 38"/>
                <a:gd name="T16" fmla="*/ 0 w 37"/>
                <a:gd name="T17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8">
                  <a:moveTo>
                    <a:pt x="0" y="6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2" y="38"/>
                    <a:pt x="5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5" y="38"/>
                    <a:pt x="37" y="36"/>
                    <a:pt x="37" y="32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2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49" name="Freeform 63"/>
            <p:cNvSpPr/>
            <p:nvPr/>
          </p:nvSpPr>
          <p:spPr bwMode="auto">
            <a:xfrm>
              <a:off x="978" y="2884"/>
              <a:ext cx="60" cy="62"/>
            </a:xfrm>
            <a:custGeom>
              <a:avLst/>
              <a:gdLst>
                <a:gd name="T0" fmla="*/ 0 w 37"/>
                <a:gd name="T1" fmla="*/ 6 h 38"/>
                <a:gd name="T2" fmla="*/ 0 w 37"/>
                <a:gd name="T3" fmla="*/ 32 h 38"/>
                <a:gd name="T4" fmla="*/ 5 w 37"/>
                <a:gd name="T5" fmla="*/ 38 h 38"/>
                <a:gd name="T6" fmla="*/ 32 w 37"/>
                <a:gd name="T7" fmla="*/ 38 h 38"/>
                <a:gd name="T8" fmla="*/ 37 w 37"/>
                <a:gd name="T9" fmla="*/ 32 h 38"/>
                <a:gd name="T10" fmla="*/ 37 w 37"/>
                <a:gd name="T11" fmla="*/ 6 h 38"/>
                <a:gd name="T12" fmla="*/ 32 w 37"/>
                <a:gd name="T13" fmla="*/ 0 h 38"/>
                <a:gd name="T14" fmla="*/ 5 w 37"/>
                <a:gd name="T15" fmla="*/ 0 h 38"/>
                <a:gd name="T16" fmla="*/ 0 w 37"/>
                <a:gd name="T17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8">
                  <a:moveTo>
                    <a:pt x="0" y="6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2" y="38"/>
                    <a:pt x="5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4" y="38"/>
                    <a:pt x="37" y="36"/>
                    <a:pt x="37" y="32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2"/>
                    <a:pt x="34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50" name="Freeform 64"/>
            <p:cNvSpPr/>
            <p:nvPr/>
          </p:nvSpPr>
          <p:spPr bwMode="auto">
            <a:xfrm>
              <a:off x="1044" y="2884"/>
              <a:ext cx="60" cy="62"/>
            </a:xfrm>
            <a:custGeom>
              <a:avLst/>
              <a:gdLst>
                <a:gd name="T0" fmla="*/ 0 w 37"/>
                <a:gd name="T1" fmla="*/ 6 h 38"/>
                <a:gd name="T2" fmla="*/ 0 w 37"/>
                <a:gd name="T3" fmla="*/ 32 h 38"/>
                <a:gd name="T4" fmla="*/ 5 w 37"/>
                <a:gd name="T5" fmla="*/ 38 h 38"/>
                <a:gd name="T6" fmla="*/ 32 w 37"/>
                <a:gd name="T7" fmla="*/ 38 h 38"/>
                <a:gd name="T8" fmla="*/ 37 w 37"/>
                <a:gd name="T9" fmla="*/ 32 h 38"/>
                <a:gd name="T10" fmla="*/ 37 w 37"/>
                <a:gd name="T11" fmla="*/ 6 h 38"/>
                <a:gd name="T12" fmla="*/ 32 w 37"/>
                <a:gd name="T13" fmla="*/ 0 h 38"/>
                <a:gd name="T14" fmla="*/ 5 w 37"/>
                <a:gd name="T15" fmla="*/ 0 h 38"/>
                <a:gd name="T16" fmla="*/ 0 w 37"/>
                <a:gd name="T17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8">
                  <a:moveTo>
                    <a:pt x="0" y="6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2" y="38"/>
                    <a:pt x="5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5" y="38"/>
                    <a:pt x="37" y="36"/>
                    <a:pt x="37" y="32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2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51" name="Freeform 65"/>
            <p:cNvSpPr/>
            <p:nvPr/>
          </p:nvSpPr>
          <p:spPr bwMode="auto">
            <a:xfrm>
              <a:off x="1115" y="2884"/>
              <a:ext cx="59" cy="62"/>
            </a:xfrm>
            <a:custGeom>
              <a:avLst/>
              <a:gdLst>
                <a:gd name="T0" fmla="*/ 0 w 36"/>
                <a:gd name="T1" fmla="*/ 6 h 38"/>
                <a:gd name="T2" fmla="*/ 0 w 36"/>
                <a:gd name="T3" fmla="*/ 32 h 38"/>
                <a:gd name="T4" fmla="*/ 5 w 36"/>
                <a:gd name="T5" fmla="*/ 38 h 38"/>
                <a:gd name="T6" fmla="*/ 31 w 36"/>
                <a:gd name="T7" fmla="*/ 38 h 38"/>
                <a:gd name="T8" fmla="*/ 36 w 36"/>
                <a:gd name="T9" fmla="*/ 32 h 38"/>
                <a:gd name="T10" fmla="*/ 36 w 36"/>
                <a:gd name="T11" fmla="*/ 6 h 38"/>
                <a:gd name="T12" fmla="*/ 31 w 36"/>
                <a:gd name="T13" fmla="*/ 0 h 38"/>
                <a:gd name="T14" fmla="*/ 5 w 36"/>
                <a:gd name="T15" fmla="*/ 0 h 38"/>
                <a:gd name="T16" fmla="*/ 0 w 36"/>
                <a:gd name="T17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38">
                  <a:moveTo>
                    <a:pt x="0" y="6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2" y="38"/>
                    <a:pt x="5" y="38"/>
                  </a:cubicBezTo>
                  <a:cubicBezTo>
                    <a:pt x="31" y="38"/>
                    <a:pt x="31" y="38"/>
                    <a:pt x="31" y="38"/>
                  </a:cubicBezTo>
                  <a:cubicBezTo>
                    <a:pt x="34" y="38"/>
                    <a:pt x="36" y="36"/>
                    <a:pt x="36" y="32"/>
                  </a:cubicBezTo>
                  <a:cubicBezTo>
                    <a:pt x="36" y="6"/>
                    <a:pt x="36" y="6"/>
                    <a:pt x="36" y="6"/>
                  </a:cubicBezTo>
                  <a:cubicBezTo>
                    <a:pt x="36" y="2"/>
                    <a:pt x="34" y="0"/>
                    <a:pt x="31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52" name="Freeform 66"/>
            <p:cNvSpPr/>
            <p:nvPr/>
          </p:nvSpPr>
          <p:spPr bwMode="auto">
            <a:xfrm>
              <a:off x="1182" y="2884"/>
              <a:ext cx="60" cy="62"/>
            </a:xfrm>
            <a:custGeom>
              <a:avLst/>
              <a:gdLst>
                <a:gd name="T0" fmla="*/ 0 w 37"/>
                <a:gd name="T1" fmla="*/ 6 h 38"/>
                <a:gd name="T2" fmla="*/ 0 w 37"/>
                <a:gd name="T3" fmla="*/ 32 h 38"/>
                <a:gd name="T4" fmla="*/ 5 w 37"/>
                <a:gd name="T5" fmla="*/ 38 h 38"/>
                <a:gd name="T6" fmla="*/ 32 w 37"/>
                <a:gd name="T7" fmla="*/ 38 h 38"/>
                <a:gd name="T8" fmla="*/ 37 w 37"/>
                <a:gd name="T9" fmla="*/ 32 h 38"/>
                <a:gd name="T10" fmla="*/ 37 w 37"/>
                <a:gd name="T11" fmla="*/ 6 h 38"/>
                <a:gd name="T12" fmla="*/ 32 w 37"/>
                <a:gd name="T13" fmla="*/ 0 h 38"/>
                <a:gd name="T14" fmla="*/ 5 w 37"/>
                <a:gd name="T15" fmla="*/ 0 h 38"/>
                <a:gd name="T16" fmla="*/ 0 w 37"/>
                <a:gd name="T17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8">
                  <a:moveTo>
                    <a:pt x="0" y="6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2" y="38"/>
                    <a:pt x="5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4" y="38"/>
                    <a:pt x="37" y="36"/>
                    <a:pt x="37" y="32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2"/>
                    <a:pt x="34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53" name="Freeform 67"/>
            <p:cNvSpPr/>
            <p:nvPr/>
          </p:nvSpPr>
          <p:spPr bwMode="auto">
            <a:xfrm>
              <a:off x="1196" y="2809"/>
              <a:ext cx="60" cy="64"/>
            </a:xfrm>
            <a:custGeom>
              <a:avLst/>
              <a:gdLst>
                <a:gd name="T0" fmla="*/ 0 w 37"/>
                <a:gd name="T1" fmla="*/ 33 h 39"/>
                <a:gd name="T2" fmla="*/ 5 w 37"/>
                <a:gd name="T3" fmla="*/ 39 h 39"/>
                <a:gd name="T4" fmla="*/ 32 w 37"/>
                <a:gd name="T5" fmla="*/ 39 h 39"/>
                <a:gd name="T6" fmla="*/ 37 w 37"/>
                <a:gd name="T7" fmla="*/ 33 h 39"/>
                <a:gd name="T8" fmla="*/ 37 w 37"/>
                <a:gd name="T9" fmla="*/ 6 h 39"/>
                <a:gd name="T10" fmla="*/ 32 w 37"/>
                <a:gd name="T11" fmla="*/ 0 h 39"/>
                <a:gd name="T12" fmla="*/ 5 w 37"/>
                <a:gd name="T13" fmla="*/ 0 h 39"/>
                <a:gd name="T14" fmla="*/ 0 w 37"/>
                <a:gd name="T15" fmla="*/ 6 h 39"/>
                <a:gd name="T16" fmla="*/ 0 w 37"/>
                <a:gd name="T17" fmla="*/ 3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9">
                  <a:moveTo>
                    <a:pt x="0" y="33"/>
                  </a:moveTo>
                  <a:cubicBezTo>
                    <a:pt x="0" y="36"/>
                    <a:pt x="2" y="39"/>
                    <a:pt x="5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5" y="39"/>
                    <a:pt x="37" y="36"/>
                    <a:pt x="37" y="33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lnTo>
                    <a:pt x="0" y="33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54" name="Freeform 68"/>
            <p:cNvSpPr/>
            <p:nvPr/>
          </p:nvSpPr>
          <p:spPr bwMode="auto">
            <a:xfrm>
              <a:off x="1130" y="2809"/>
              <a:ext cx="60" cy="64"/>
            </a:xfrm>
            <a:custGeom>
              <a:avLst/>
              <a:gdLst>
                <a:gd name="T0" fmla="*/ 32 w 37"/>
                <a:gd name="T1" fmla="*/ 39 h 39"/>
                <a:gd name="T2" fmla="*/ 37 w 37"/>
                <a:gd name="T3" fmla="*/ 33 h 39"/>
                <a:gd name="T4" fmla="*/ 37 w 37"/>
                <a:gd name="T5" fmla="*/ 6 h 39"/>
                <a:gd name="T6" fmla="*/ 32 w 37"/>
                <a:gd name="T7" fmla="*/ 0 h 39"/>
                <a:gd name="T8" fmla="*/ 5 w 37"/>
                <a:gd name="T9" fmla="*/ 0 h 39"/>
                <a:gd name="T10" fmla="*/ 0 w 37"/>
                <a:gd name="T11" fmla="*/ 6 h 39"/>
                <a:gd name="T12" fmla="*/ 0 w 37"/>
                <a:gd name="T13" fmla="*/ 33 h 39"/>
                <a:gd name="T14" fmla="*/ 5 w 37"/>
                <a:gd name="T15" fmla="*/ 39 h 39"/>
                <a:gd name="T16" fmla="*/ 32 w 37"/>
                <a:gd name="T17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9">
                  <a:moveTo>
                    <a:pt x="32" y="39"/>
                  </a:moveTo>
                  <a:cubicBezTo>
                    <a:pt x="34" y="39"/>
                    <a:pt x="37" y="36"/>
                    <a:pt x="37" y="33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4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2" y="39"/>
                    <a:pt x="5" y="39"/>
                  </a:cubicBezTo>
                  <a:lnTo>
                    <a:pt x="32" y="39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55" name="Freeform 69"/>
            <p:cNvSpPr/>
            <p:nvPr/>
          </p:nvSpPr>
          <p:spPr bwMode="auto">
            <a:xfrm>
              <a:off x="1059" y="2809"/>
              <a:ext cx="60" cy="64"/>
            </a:xfrm>
            <a:custGeom>
              <a:avLst/>
              <a:gdLst>
                <a:gd name="T0" fmla="*/ 37 w 37"/>
                <a:gd name="T1" fmla="*/ 33 h 39"/>
                <a:gd name="T2" fmla="*/ 37 w 37"/>
                <a:gd name="T3" fmla="*/ 6 h 39"/>
                <a:gd name="T4" fmla="*/ 32 w 37"/>
                <a:gd name="T5" fmla="*/ 0 h 39"/>
                <a:gd name="T6" fmla="*/ 5 w 37"/>
                <a:gd name="T7" fmla="*/ 0 h 39"/>
                <a:gd name="T8" fmla="*/ 0 w 37"/>
                <a:gd name="T9" fmla="*/ 6 h 39"/>
                <a:gd name="T10" fmla="*/ 0 w 37"/>
                <a:gd name="T11" fmla="*/ 33 h 39"/>
                <a:gd name="T12" fmla="*/ 5 w 37"/>
                <a:gd name="T13" fmla="*/ 39 h 39"/>
                <a:gd name="T14" fmla="*/ 32 w 37"/>
                <a:gd name="T15" fmla="*/ 39 h 39"/>
                <a:gd name="T16" fmla="*/ 37 w 37"/>
                <a:gd name="T17" fmla="*/ 3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9">
                  <a:moveTo>
                    <a:pt x="37" y="33"/>
                  </a:move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2" y="39"/>
                    <a:pt x="5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5" y="39"/>
                    <a:pt x="37" y="36"/>
                    <a:pt x="37" y="33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56" name="Freeform 70"/>
            <p:cNvSpPr/>
            <p:nvPr/>
          </p:nvSpPr>
          <p:spPr bwMode="auto">
            <a:xfrm>
              <a:off x="992" y="2809"/>
              <a:ext cx="60" cy="64"/>
            </a:xfrm>
            <a:custGeom>
              <a:avLst/>
              <a:gdLst>
                <a:gd name="T0" fmla="*/ 37 w 37"/>
                <a:gd name="T1" fmla="*/ 33 h 39"/>
                <a:gd name="T2" fmla="*/ 37 w 37"/>
                <a:gd name="T3" fmla="*/ 6 h 39"/>
                <a:gd name="T4" fmla="*/ 32 w 37"/>
                <a:gd name="T5" fmla="*/ 0 h 39"/>
                <a:gd name="T6" fmla="*/ 5 w 37"/>
                <a:gd name="T7" fmla="*/ 0 h 39"/>
                <a:gd name="T8" fmla="*/ 0 w 37"/>
                <a:gd name="T9" fmla="*/ 6 h 39"/>
                <a:gd name="T10" fmla="*/ 0 w 37"/>
                <a:gd name="T11" fmla="*/ 33 h 39"/>
                <a:gd name="T12" fmla="*/ 5 w 37"/>
                <a:gd name="T13" fmla="*/ 39 h 39"/>
                <a:gd name="T14" fmla="*/ 32 w 37"/>
                <a:gd name="T15" fmla="*/ 39 h 39"/>
                <a:gd name="T16" fmla="*/ 37 w 37"/>
                <a:gd name="T17" fmla="*/ 3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9">
                  <a:moveTo>
                    <a:pt x="37" y="33"/>
                  </a:move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2" y="39"/>
                    <a:pt x="5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5" y="39"/>
                    <a:pt x="37" y="36"/>
                    <a:pt x="37" y="33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57" name="Freeform 71"/>
            <p:cNvSpPr/>
            <p:nvPr/>
          </p:nvSpPr>
          <p:spPr bwMode="auto">
            <a:xfrm>
              <a:off x="919" y="2809"/>
              <a:ext cx="60" cy="64"/>
            </a:xfrm>
            <a:custGeom>
              <a:avLst/>
              <a:gdLst>
                <a:gd name="T0" fmla="*/ 37 w 37"/>
                <a:gd name="T1" fmla="*/ 33 h 39"/>
                <a:gd name="T2" fmla="*/ 37 w 37"/>
                <a:gd name="T3" fmla="*/ 6 h 39"/>
                <a:gd name="T4" fmla="*/ 32 w 37"/>
                <a:gd name="T5" fmla="*/ 0 h 39"/>
                <a:gd name="T6" fmla="*/ 5 w 37"/>
                <a:gd name="T7" fmla="*/ 0 h 39"/>
                <a:gd name="T8" fmla="*/ 0 w 37"/>
                <a:gd name="T9" fmla="*/ 6 h 39"/>
                <a:gd name="T10" fmla="*/ 0 w 37"/>
                <a:gd name="T11" fmla="*/ 33 h 39"/>
                <a:gd name="T12" fmla="*/ 5 w 37"/>
                <a:gd name="T13" fmla="*/ 39 h 39"/>
                <a:gd name="T14" fmla="*/ 32 w 37"/>
                <a:gd name="T15" fmla="*/ 39 h 39"/>
                <a:gd name="T16" fmla="*/ 37 w 37"/>
                <a:gd name="T17" fmla="*/ 3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9">
                  <a:moveTo>
                    <a:pt x="37" y="33"/>
                  </a:move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2" y="39"/>
                    <a:pt x="5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5" y="39"/>
                    <a:pt x="37" y="36"/>
                    <a:pt x="37" y="33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58" name="Freeform 72"/>
            <p:cNvSpPr/>
            <p:nvPr/>
          </p:nvSpPr>
          <p:spPr bwMode="auto">
            <a:xfrm>
              <a:off x="853" y="2809"/>
              <a:ext cx="60" cy="64"/>
            </a:xfrm>
            <a:custGeom>
              <a:avLst/>
              <a:gdLst>
                <a:gd name="T0" fmla="*/ 37 w 37"/>
                <a:gd name="T1" fmla="*/ 33 h 39"/>
                <a:gd name="T2" fmla="*/ 37 w 37"/>
                <a:gd name="T3" fmla="*/ 6 h 39"/>
                <a:gd name="T4" fmla="*/ 32 w 37"/>
                <a:gd name="T5" fmla="*/ 0 h 39"/>
                <a:gd name="T6" fmla="*/ 5 w 37"/>
                <a:gd name="T7" fmla="*/ 0 h 39"/>
                <a:gd name="T8" fmla="*/ 0 w 37"/>
                <a:gd name="T9" fmla="*/ 6 h 39"/>
                <a:gd name="T10" fmla="*/ 0 w 37"/>
                <a:gd name="T11" fmla="*/ 33 h 39"/>
                <a:gd name="T12" fmla="*/ 5 w 37"/>
                <a:gd name="T13" fmla="*/ 39 h 39"/>
                <a:gd name="T14" fmla="*/ 32 w 37"/>
                <a:gd name="T15" fmla="*/ 39 h 39"/>
                <a:gd name="T16" fmla="*/ 37 w 37"/>
                <a:gd name="T17" fmla="*/ 3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9">
                  <a:moveTo>
                    <a:pt x="37" y="33"/>
                  </a:move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2" y="39"/>
                    <a:pt x="5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5" y="39"/>
                    <a:pt x="37" y="36"/>
                    <a:pt x="37" y="33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59" name="Freeform 73"/>
            <p:cNvSpPr/>
            <p:nvPr/>
          </p:nvSpPr>
          <p:spPr bwMode="auto">
            <a:xfrm>
              <a:off x="781" y="2809"/>
              <a:ext cx="60" cy="64"/>
            </a:xfrm>
            <a:custGeom>
              <a:avLst/>
              <a:gdLst>
                <a:gd name="T0" fmla="*/ 37 w 37"/>
                <a:gd name="T1" fmla="*/ 33 h 39"/>
                <a:gd name="T2" fmla="*/ 37 w 37"/>
                <a:gd name="T3" fmla="*/ 6 h 39"/>
                <a:gd name="T4" fmla="*/ 32 w 37"/>
                <a:gd name="T5" fmla="*/ 0 h 39"/>
                <a:gd name="T6" fmla="*/ 5 w 37"/>
                <a:gd name="T7" fmla="*/ 0 h 39"/>
                <a:gd name="T8" fmla="*/ 0 w 37"/>
                <a:gd name="T9" fmla="*/ 6 h 39"/>
                <a:gd name="T10" fmla="*/ 0 w 37"/>
                <a:gd name="T11" fmla="*/ 33 h 39"/>
                <a:gd name="T12" fmla="*/ 5 w 37"/>
                <a:gd name="T13" fmla="*/ 39 h 39"/>
                <a:gd name="T14" fmla="*/ 32 w 37"/>
                <a:gd name="T15" fmla="*/ 39 h 39"/>
                <a:gd name="T16" fmla="*/ 37 w 37"/>
                <a:gd name="T17" fmla="*/ 3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9">
                  <a:moveTo>
                    <a:pt x="37" y="33"/>
                  </a:move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4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2" y="39"/>
                    <a:pt x="5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4" y="39"/>
                    <a:pt x="37" y="36"/>
                    <a:pt x="37" y="33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60" name="Freeform 74"/>
            <p:cNvSpPr/>
            <p:nvPr/>
          </p:nvSpPr>
          <p:spPr bwMode="auto">
            <a:xfrm>
              <a:off x="713" y="2809"/>
              <a:ext cx="60" cy="64"/>
            </a:xfrm>
            <a:custGeom>
              <a:avLst/>
              <a:gdLst>
                <a:gd name="T0" fmla="*/ 37 w 37"/>
                <a:gd name="T1" fmla="*/ 33 h 39"/>
                <a:gd name="T2" fmla="*/ 37 w 37"/>
                <a:gd name="T3" fmla="*/ 6 h 39"/>
                <a:gd name="T4" fmla="*/ 32 w 37"/>
                <a:gd name="T5" fmla="*/ 0 h 39"/>
                <a:gd name="T6" fmla="*/ 6 w 37"/>
                <a:gd name="T7" fmla="*/ 0 h 39"/>
                <a:gd name="T8" fmla="*/ 0 w 37"/>
                <a:gd name="T9" fmla="*/ 6 h 39"/>
                <a:gd name="T10" fmla="*/ 0 w 37"/>
                <a:gd name="T11" fmla="*/ 33 h 39"/>
                <a:gd name="T12" fmla="*/ 6 w 37"/>
                <a:gd name="T13" fmla="*/ 39 h 39"/>
                <a:gd name="T14" fmla="*/ 32 w 37"/>
                <a:gd name="T15" fmla="*/ 39 h 39"/>
                <a:gd name="T16" fmla="*/ 37 w 37"/>
                <a:gd name="T17" fmla="*/ 3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9">
                  <a:moveTo>
                    <a:pt x="37" y="33"/>
                  </a:move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5" y="0"/>
                    <a:pt x="3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3" y="39"/>
                    <a:pt x="6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5" y="39"/>
                    <a:pt x="37" y="36"/>
                    <a:pt x="37" y="33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61" name="Freeform 75"/>
            <p:cNvSpPr/>
            <p:nvPr/>
          </p:nvSpPr>
          <p:spPr bwMode="auto">
            <a:xfrm>
              <a:off x="645" y="2809"/>
              <a:ext cx="60" cy="64"/>
            </a:xfrm>
            <a:custGeom>
              <a:avLst/>
              <a:gdLst>
                <a:gd name="T0" fmla="*/ 37 w 37"/>
                <a:gd name="T1" fmla="*/ 33 h 39"/>
                <a:gd name="T2" fmla="*/ 37 w 37"/>
                <a:gd name="T3" fmla="*/ 6 h 39"/>
                <a:gd name="T4" fmla="*/ 32 w 37"/>
                <a:gd name="T5" fmla="*/ 0 h 39"/>
                <a:gd name="T6" fmla="*/ 5 w 37"/>
                <a:gd name="T7" fmla="*/ 0 h 39"/>
                <a:gd name="T8" fmla="*/ 0 w 37"/>
                <a:gd name="T9" fmla="*/ 6 h 39"/>
                <a:gd name="T10" fmla="*/ 0 w 37"/>
                <a:gd name="T11" fmla="*/ 33 h 39"/>
                <a:gd name="T12" fmla="*/ 5 w 37"/>
                <a:gd name="T13" fmla="*/ 39 h 39"/>
                <a:gd name="T14" fmla="*/ 32 w 37"/>
                <a:gd name="T15" fmla="*/ 39 h 39"/>
                <a:gd name="T16" fmla="*/ 37 w 37"/>
                <a:gd name="T17" fmla="*/ 3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9">
                  <a:moveTo>
                    <a:pt x="37" y="33"/>
                  </a:move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4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2" y="39"/>
                    <a:pt x="5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4" y="39"/>
                    <a:pt x="37" y="36"/>
                    <a:pt x="37" y="33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62" name="Freeform 76"/>
            <p:cNvSpPr/>
            <p:nvPr/>
          </p:nvSpPr>
          <p:spPr bwMode="auto">
            <a:xfrm>
              <a:off x="579" y="2809"/>
              <a:ext cx="58" cy="64"/>
            </a:xfrm>
            <a:custGeom>
              <a:avLst/>
              <a:gdLst>
                <a:gd name="T0" fmla="*/ 36 w 36"/>
                <a:gd name="T1" fmla="*/ 33 h 39"/>
                <a:gd name="T2" fmla="*/ 36 w 36"/>
                <a:gd name="T3" fmla="*/ 6 h 39"/>
                <a:gd name="T4" fmla="*/ 31 w 36"/>
                <a:gd name="T5" fmla="*/ 0 h 39"/>
                <a:gd name="T6" fmla="*/ 5 w 36"/>
                <a:gd name="T7" fmla="*/ 0 h 39"/>
                <a:gd name="T8" fmla="*/ 0 w 36"/>
                <a:gd name="T9" fmla="*/ 6 h 39"/>
                <a:gd name="T10" fmla="*/ 0 w 36"/>
                <a:gd name="T11" fmla="*/ 33 h 39"/>
                <a:gd name="T12" fmla="*/ 5 w 36"/>
                <a:gd name="T13" fmla="*/ 39 h 39"/>
                <a:gd name="T14" fmla="*/ 31 w 36"/>
                <a:gd name="T15" fmla="*/ 39 h 39"/>
                <a:gd name="T16" fmla="*/ 36 w 36"/>
                <a:gd name="T17" fmla="*/ 3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39">
                  <a:moveTo>
                    <a:pt x="36" y="33"/>
                  </a:moveTo>
                  <a:cubicBezTo>
                    <a:pt x="36" y="6"/>
                    <a:pt x="36" y="6"/>
                    <a:pt x="36" y="6"/>
                  </a:cubicBezTo>
                  <a:cubicBezTo>
                    <a:pt x="36" y="3"/>
                    <a:pt x="34" y="0"/>
                    <a:pt x="31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2" y="39"/>
                    <a:pt x="5" y="39"/>
                  </a:cubicBezTo>
                  <a:cubicBezTo>
                    <a:pt x="31" y="39"/>
                    <a:pt x="31" y="39"/>
                    <a:pt x="31" y="39"/>
                  </a:cubicBezTo>
                  <a:cubicBezTo>
                    <a:pt x="34" y="39"/>
                    <a:pt x="36" y="36"/>
                    <a:pt x="36" y="33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63" name="Freeform 77"/>
            <p:cNvSpPr/>
            <p:nvPr/>
          </p:nvSpPr>
          <p:spPr bwMode="auto">
            <a:xfrm>
              <a:off x="507" y="2809"/>
              <a:ext cx="60" cy="64"/>
            </a:xfrm>
            <a:custGeom>
              <a:avLst/>
              <a:gdLst>
                <a:gd name="T0" fmla="*/ 37 w 37"/>
                <a:gd name="T1" fmla="*/ 33 h 39"/>
                <a:gd name="T2" fmla="*/ 37 w 37"/>
                <a:gd name="T3" fmla="*/ 6 h 39"/>
                <a:gd name="T4" fmla="*/ 32 w 37"/>
                <a:gd name="T5" fmla="*/ 0 h 39"/>
                <a:gd name="T6" fmla="*/ 6 w 37"/>
                <a:gd name="T7" fmla="*/ 0 h 39"/>
                <a:gd name="T8" fmla="*/ 0 w 37"/>
                <a:gd name="T9" fmla="*/ 6 h 39"/>
                <a:gd name="T10" fmla="*/ 0 w 37"/>
                <a:gd name="T11" fmla="*/ 33 h 39"/>
                <a:gd name="T12" fmla="*/ 6 w 37"/>
                <a:gd name="T13" fmla="*/ 39 h 39"/>
                <a:gd name="T14" fmla="*/ 32 w 37"/>
                <a:gd name="T15" fmla="*/ 39 h 39"/>
                <a:gd name="T16" fmla="*/ 37 w 37"/>
                <a:gd name="T17" fmla="*/ 3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9">
                  <a:moveTo>
                    <a:pt x="37" y="33"/>
                  </a:move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5" y="0"/>
                    <a:pt x="3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3" y="39"/>
                    <a:pt x="6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5" y="39"/>
                    <a:pt x="37" y="36"/>
                    <a:pt x="37" y="33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64" name="Freeform 78"/>
            <p:cNvSpPr/>
            <p:nvPr/>
          </p:nvSpPr>
          <p:spPr bwMode="auto">
            <a:xfrm>
              <a:off x="441" y="2809"/>
              <a:ext cx="60" cy="64"/>
            </a:xfrm>
            <a:custGeom>
              <a:avLst/>
              <a:gdLst>
                <a:gd name="T0" fmla="*/ 37 w 37"/>
                <a:gd name="T1" fmla="*/ 33 h 39"/>
                <a:gd name="T2" fmla="*/ 37 w 37"/>
                <a:gd name="T3" fmla="*/ 6 h 39"/>
                <a:gd name="T4" fmla="*/ 32 w 37"/>
                <a:gd name="T5" fmla="*/ 0 h 39"/>
                <a:gd name="T6" fmla="*/ 5 w 37"/>
                <a:gd name="T7" fmla="*/ 0 h 39"/>
                <a:gd name="T8" fmla="*/ 0 w 37"/>
                <a:gd name="T9" fmla="*/ 6 h 39"/>
                <a:gd name="T10" fmla="*/ 0 w 37"/>
                <a:gd name="T11" fmla="*/ 33 h 39"/>
                <a:gd name="T12" fmla="*/ 5 w 37"/>
                <a:gd name="T13" fmla="*/ 39 h 39"/>
                <a:gd name="T14" fmla="*/ 32 w 37"/>
                <a:gd name="T15" fmla="*/ 39 h 39"/>
                <a:gd name="T16" fmla="*/ 37 w 37"/>
                <a:gd name="T17" fmla="*/ 3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9">
                  <a:moveTo>
                    <a:pt x="37" y="33"/>
                  </a:move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2" y="39"/>
                    <a:pt x="5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5" y="39"/>
                    <a:pt x="37" y="36"/>
                    <a:pt x="37" y="33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65" name="Freeform 79"/>
            <p:cNvSpPr/>
            <p:nvPr/>
          </p:nvSpPr>
          <p:spPr bwMode="auto">
            <a:xfrm>
              <a:off x="355" y="2806"/>
              <a:ext cx="75" cy="70"/>
            </a:xfrm>
            <a:custGeom>
              <a:avLst/>
              <a:gdLst>
                <a:gd name="T0" fmla="*/ 46 w 46"/>
                <a:gd name="T1" fmla="*/ 37 h 43"/>
                <a:gd name="T2" fmla="*/ 46 w 46"/>
                <a:gd name="T3" fmla="*/ 7 h 43"/>
                <a:gd name="T4" fmla="*/ 40 w 46"/>
                <a:gd name="T5" fmla="*/ 0 h 43"/>
                <a:gd name="T6" fmla="*/ 6 w 46"/>
                <a:gd name="T7" fmla="*/ 0 h 43"/>
                <a:gd name="T8" fmla="*/ 0 w 46"/>
                <a:gd name="T9" fmla="*/ 7 h 43"/>
                <a:gd name="T10" fmla="*/ 0 w 46"/>
                <a:gd name="T11" fmla="*/ 37 h 43"/>
                <a:gd name="T12" fmla="*/ 6 w 46"/>
                <a:gd name="T13" fmla="*/ 43 h 43"/>
                <a:gd name="T14" fmla="*/ 40 w 46"/>
                <a:gd name="T15" fmla="*/ 43 h 43"/>
                <a:gd name="T16" fmla="*/ 46 w 46"/>
                <a:gd name="T17" fmla="*/ 37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" h="43">
                  <a:moveTo>
                    <a:pt x="46" y="37"/>
                  </a:moveTo>
                  <a:cubicBezTo>
                    <a:pt x="46" y="7"/>
                    <a:pt x="46" y="7"/>
                    <a:pt x="46" y="7"/>
                  </a:cubicBezTo>
                  <a:cubicBezTo>
                    <a:pt x="46" y="3"/>
                    <a:pt x="43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40"/>
                    <a:pt x="3" y="43"/>
                    <a:pt x="6" y="43"/>
                  </a:cubicBezTo>
                  <a:cubicBezTo>
                    <a:pt x="40" y="43"/>
                    <a:pt x="40" y="43"/>
                    <a:pt x="40" y="43"/>
                  </a:cubicBezTo>
                  <a:cubicBezTo>
                    <a:pt x="43" y="43"/>
                    <a:pt x="46" y="40"/>
                    <a:pt x="46" y="37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66" name="Freeform 80"/>
            <p:cNvSpPr/>
            <p:nvPr/>
          </p:nvSpPr>
          <p:spPr bwMode="auto">
            <a:xfrm>
              <a:off x="355" y="2740"/>
              <a:ext cx="60" cy="63"/>
            </a:xfrm>
            <a:custGeom>
              <a:avLst/>
              <a:gdLst>
                <a:gd name="T0" fmla="*/ 5 w 37"/>
                <a:gd name="T1" fmla="*/ 39 h 39"/>
                <a:gd name="T2" fmla="*/ 32 w 37"/>
                <a:gd name="T3" fmla="*/ 39 h 39"/>
                <a:gd name="T4" fmla="*/ 37 w 37"/>
                <a:gd name="T5" fmla="*/ 33 h 39"/>
                <a:gd name="T6" fmla="*/ 37 w 37"/>
                <a:gd name="T7" fmla="*/ 6 h 39"/>
                <a:gd name="T8" fmla="*/ 32 w 37"/>
                <a:gd name="T9" fmla="*/ 0 h 39"/>
                <a:gd name="T10" fmla="*/ 5 w 37"/>
                <a:gd name="T11" fmla="*/ 0 h 39"/>
                <a:gd name="T12" fmla="*/ 0 w 37"/>
                <a:gd name="T13" fmla="*/ 6 h 39"/>
                <a:gd name="T14" fmla="*/ 0 w 37"/>
                <a:gd name="T15" fmla="*/ 33 h 39"/>
                <a:gd name="T16" fmla="*/ 5 w 37"/>
                <a:gd name="T17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9">
                  <a:moveTo>
                    <a:pt x="5" y="39"/>
                  </a:moveTo>
                  <a:cubicBezTo>
                    <a:pt x="32" y="39"/>
                    <a:pt x="32" y="39"/>
                    <a:pt x="32" y="39"/>
                  </a:cubicBezTo>
                  <a:cubicBezTo>
                    <a:pt x="34" y="39"/>
                    <a:pt x="37" y="36"/>
                    <a:pt x="37" y="33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4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2" y="39"/>
                    <a:pt x="5" y="39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67" name="Freeform 81"/>
            <p:cNvSpPr/>
            <p:nvPr/>
          </p:nvSpPr>
          <p:spPr bwMode="auto">
            <a:xfrm>
              <a:off x="428" y="2740"/>
              <a:ext cx="60" cy="63"/>
            </a:xfrm>
            <a:custGeom>
              <a:avLst/>
              <a:gdLst>
                <a:gd name="T0" fmla="*/ 0 w 37"/>
                <a:gd name="T1" fmla="*/ 6 h 39"/>
                <a:gd name="T2" fmla="*/ 0 w 37"/>
                <a:gd name="T3" fmla="*/ 33 h 39"/>
                <a:gd name="T4" fmla="*/ 5 w 37"/>
                <a:gd name="T5" fmla="*/ 39 h 39"/>
                <a:gd name="T6" fmla="*/ 32 w 37"/>
                <a:gd name="T7" fmla="*/ 39 h 39"/>
                <a:gd name="T8" fmla="*/ 37 w 37"/>
                <a:gd name="T9" fmla="*/ 33 h 39"/>
                <a:gd name="T10" fmla="*/ 37 w 37"/>
                <a:gd name="T11" fmla="*/ 6 h 39"/>
                <a:gd name="T12" fmla="*/ 32 w 37"/>
                <a:gd name="T13" fmla="*/ 0 h 39"/>
                <a:gd name="T14" fmla="*/ 5 w 37"/>
                <a:gd name="T15" fmla="*/ 0 h 39"/>
                <a:gd name="T16" fmla="*/ 0 w 37"/>
                <a:gd name="T17" fmla="*/ 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9">
                  <a:moveTo>
                    <a:pt x="0" y="6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2" y="39"/>
                    <a:pt x="5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5" y="39"/>
                    <a:pt x="37" y="36"/>
                    <a:pt x="37" y="33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68" name="Freeform 82"/>
            <p:cNvSpPr/>
            <p:nvPr/>
          </p:nvSpPr>
          <p:spPr bwMode="auto">
            <a:xfrm>
              <a:off x="494" y="2740"/>
              <a:ext cx="60" cy="63"/>
            </a:xfrm>
            <a:custGeom>
              <a:avLst/>
              <a:gdLst>
                <a:gd name="T0" fmla="*/ 0 w 37"/>
                <a:gd name="T1" fmla="*/ 6 h 39"/>
                <a:gd name="T2" fmla="*/ 0 w 37"/>
                <a:gd name="T3" fmla="*/ 33 h 39"/>
                <a:gd name="T4" fmla="*/ 5 w 37"/>
                <a:gd name="T5" fmla="*/ 39 h 39"/>
                <a:gd name="T6" fmla="*/ 32 w 37"/>
                <a:gd name="T7" fmla="*/ 39 h 39"/>
                <a:gd name="T8" fmla="*/ 37 w 37"/>
                <a:gd name="T9" fmla="*/ 33 h 39"/>
                <a:gd name="T10" fmla="*/ 37 w 37"/>
                <a:gd name="T11" fmla="*/ 6 h 39"/>
                <a:gd name="T12" fmla="*/ 32 w 37"/>
                <a:gd name="T13" fmla="*/ 0 h 39"/>
                <a:gd name="T14" fmla="*/ 5 w 37"/>
                <a:gd name="T15" fmla="*/ 0 h 39"/>
                <a:gd name="T16" fmla="*/ 0 w 37"/>
                <a:gd name="T17" fmla="*/ 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9">
                  <a:moveTo>
                    <a:pt x="0" y="6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2" y="39"/>
                    <a:pt x="5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5" y="39"/>
                    <a:pt x="37" y="36"/>
                    <a:pt x="37" y="33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69" name="Freeform 83"/>
            <p:cNvSpPr/>
            <p:nvPr/>
          </p:nvSpPr>
          <p:spPr bwMode="auto">
            <a:xfrm>
              <a:off x="564" y="2740"/>
              <a:ext cx="60" cy="63"/>
            </a:xfrm>
            <a:custGeom>
              <a:avLst/>
              <a:gdLst>
                <a:gd name="T0" fmla="*/ 0 w 37"/>
                <a:gd name="T1" fmla="*/ 6 h 39"/>
                <a:gd name="T2" fmla="*/ 0 w 37"/>
                <a:gd name="T3" fmla="*/ 33 h 39"/>
                <a:gd name="T4" fmla="*/ 5 w 37"/>
                <a:gd name="T5" fmla="*/ 39 h 39"/>
                <a:gd name="T6" fmla="*/ 32 w 37"/>
                <a:gd name="T7" fmla="*/ 39 h 39"/>
                <a:gd name="T8" fmla="*/ 37 w 37"/>
                <a:gd name="T9" fmla="*/ 33 h 39"/>
                <a:gd name="T10" fmla="*/ 37 w 37"/>
                <a:gd name="T11" fmla="*/ 6 h 39"/>
                <a:gd name="T12" fmla="*/ 32 w 37"/>
                <a:gd name="T13" fmla="*/ 0 h 39"/>
                <a:gd name="T14" fmla="*/ 5 w 37"/>
                <a:gd name="T15" fmla="*/ 0 h 39"/>
                <a:gd name="T16" fmla="*/ 0 w 37"/>
                <a:gd name="T17" fmla="*/ 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9">
                  <a:moveTo>
                    <a:pt x="0" y="6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3" y="39"/>
                    <a:pt x="5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5" y="39"/>
                    <a:pt x="37" y="36"/>
                    <a:pt x="37" y="33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0" y="3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70" name="Freeform 84"/>
            <p:cNvSpPr/>
            <p:nvPr/>
          </p:nvSpPr>
          <p:spPr bwMode="auto">
            <a:xfrm>
              <a:off x="632" y="2740"/>
              <a:ext cx="59" cy="63"/>
            </a:xfrm>
            <a:custGeom>
              <a:avLst/>
              <a:gdLst>
                <a:gd name="T0" fmla="*/ 0 w 36"/>
                <a:gd name="T1" fmla="*/ 6 h 39"/>
                <a:gd name="T2" fmla="*/ 0 w 36"/>
                <a:gd name="T3" fmla="*/ 33 h 39"/>
                <a:gd name="T4" fmla="*/ 5 w 36"/>
                <a:gd name="T5" fmla="*/ 39 h 39"/>
                <a:gd name="T6" fmla="*/ 31 w 36"/>
                <a:gd name="T7" fmla="*/ 39 h 39"/>
                <a:gd name="T8" fmla="*/ 36 w 36"/>
                <a:gd name="T9" fmla="*/ 33 h 39"/>
                <a:gd name="T10" fmla="*/ 36 w 36"/>
                <a:gd name="T11" fmla="*/ 6 h 39"/>
                <a:gd name="T12" fmla="*/ 31 w 36"/>
                <a:gd name="T13" fmla="*/ 0 h 39"/>
                <a:gd name="T14" fmla="*/ 5 w 36"/>
                <a:gd name="T15" fmla="*/ 0 h 39"/>
                <a:gd name="T16" fmla="*/ 0 w 36"/>
                <a:gd name="T17" fmla="*/ 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39">
                  <a:moveTo>
                    <a:pt x="0" y="6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2" y="39"/>
                    <a:pt x="5" y="39"/>
                  </a:cubicBezTo>
                  <a:cubicBezTo>
                    <a:pt x="31" y="39"/>
                    <a:pt x="31" y="39"/>
                    <a:pt x="31" y="39"/>
                  </a:cubicBezTo>
                  <a:cubicBezTo>
                    <a:pt x="34" y="39"/>
                    <a:pt x="36" y="36"/>
                    <a:pt x="36" y="33"/>
                  </a:cubicBezTo>
                  <a:cubicBezTo>
                    <a:pt x="36" y="6"/>
                    <a:pt x="36" y="6"/>
                    <a:pt x="36" y="6"/>
                  </a:cubicBezTo>
                  <a:cubicBezTo>
                    <a:pt x="36" y="3"/>
                    <a:pt x="34" y="0"/>
                    <a:pt x="31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71" name="Freeform 85"/>
            <p:cNvSpPr/>
            <p:nvPr/>
          </p:nvSpPr>
          <p:spPr bwMode="auto">
            <a:xfrm>
              <a:off x="700" y="2740"/>
              <a:ext cx="60" cy="63"/>
            </a:xfrm>
            <a:custGeom>
              <a:avLst/>
              <a:gdLst>
                <a:gd name="T0" fmla="*/ 0 w 37"/>
                <a:gd name="T1" fmla="*/ 6 h 39"/>
                <a:gd name="T2" fmla="*/ 0 w 37"/>
                <a:gd name="T3" fmla="*/ 33 h 39"/>
                <a:gd name="T4" fmla="*/ 5 w 37"/>
                <a:gd name="T5" fmla="*/ 39 h 39"/>
                <a:gd name="T6" fmla="*/ 32 w 37"/>
                <a:gd name="T7" fmla="*/ 39 h 39"/>
                <a:gd name="T8" fmla="*/ 37 w 37"/>
                <a:gd name="T9" fmla="*/ 33 h 39"/>
                <a:gd name="T10" fmla="*/ 37 w 37"/>
                <a:gd name="T11" fmla="*/ 6 h 39"/>
                <a:gd name="T12" fmla="*/ 32 w 37"/>
                <a:gd name="T13" fmla="*/ 0 h 39"/>
                <a:gd name="T14" fmla="*/ 5 w 37"/>
                <a:gd name="T15" fmla="*/ 0 h 39"/>
                <a:gd name="T16" fmla="*/ 0 w 37"/>
                <a:gd name="T17" fmla="*/ 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9">
                  <a:moveTo>
                    <a:pt x="0" y="6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3" y="39"/>
                    <a:pt x="5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5" y="39"/>
                    <a:pt x="37" y="36"/>
                    <a:pt x="37" y="33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0" y="3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72" name="Freeform 86"/>
            <p:cNvSpPr/>
            <p:nvPr/>
          </p:nvSpPr>
          <p:spPr bwMode="auto">
            <a:xfrm>
              <a:off x="767" y="2740"/>
              <a:ext cx="60" cy="63"/>
            </a:xfrm>
            <a:custGeom>
              <a:avLst/>
              <a:gdLst>
                <a:gd name="T0" fmla="*/ 0 w 37"/>
                <a:gd name="T1" fmla="*/ 6 h 39"/>
                <a:gd name="T2" fmla="*/ 0 w 37"/>
                <a:gd name="T3" fmla="*/ 33 h 39"/>
                <a:gd name="T4" fmla="*/ 6 w 37"/>
                <a:gd name="T5" fmla="*/ 39 h 39"/>
                <a:gd name="T6" fmla="*/ 32 w 37"/>
                <a:gd name="T7" fmla="*/ 39 h 39"/>
                <a:gd name="T8" fmla="*/ 37 w 37"/>
                <a:gd name="T9" fmla="*/ 33 h 39"/>
                <a:gd name="T10" fmla="*/ 37 w 37"/>
                <a:gd name="T11" fmla="*/ 6 h 39"/>
                <a:gd name="T12" fmla="*/ 32 w 37"/>
                <a:gd name="T13" fmla="*/ 0 h 39"/>
                <a:gd name="T14" fmla="*/ 6 w 37"/>
                <a:gd name="T15" fmla="*/ 0 h 39"/>
                <a:gd name="T16" fmla="*/ 0 w 37"/>
                <a:gd name="T17" fmla="*/ 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9">
                  <a:moveTo>
                    <a:pt x="0" y="6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3" y="39"/>
                    <a:pt x="6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5" y="39"/>
                    <a:pt x="37" y="36"/>
                    <a:pt x="37" y="33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5" y="0"/>
                    <a:pt x="3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73" name="Freeform 87"/>
            <p:cNvSpPr/>
            <p:nvPr/>
          </p:nvSpPr>
          <p:spPr bwMode="auto">
            <a:xfrm>
              <a:off x="840" y="2740"/>
              <a:ext cx="60" cy="63"/>
            </a:xfrm>
            <a:custGeom>
              <a:avLst/>
              <a:gdLst>
                <a:gd name="T0" fmla="*/ 0 w 37"/>
                <a:gd name="T1" fmla="*/ 6 h 39"/>
                <a:gd name="T2" fmla="*/ 0 w 37"/>
                <a:gd name="T3" fmla="*/ 33 h 39"/>
                <a:gd name="T4" fmla="*/ 5 w 37"/>
                <a:gd name="T5" fmla="*/ 39 h 39"/>
                <a:gd name="T6" fmla="*/ 32 w 37"/>
                <a:gd name="T7" fmla="*/ 39 h 39"/>
                <a:gd name="T8" fmla="*/ 37 w 37"/>
                <a:gd name="T9" fmla="*/ 33 h 39"/>
                <a:gd name="T10" fmla="*/ 37 w 37"/>
                <a:gd name="T11" fmla="*/ 6 h 39"/>
                <a:gd name="T12" fmla="*/ 32 w 37"/>
                <a:gd name="T13" fmla="*/ 0 h 39"/>
                <a:gd name="T14" fmla="*/ 5 w 37"/>
                <a:gd name="T15" fmla="*/ 0 h 39"/>
                <a:gd name="T16" fmla="*/ 0 w 37"/>
                <a:gd name="T17" fmla="*/ 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9">
                  <a:moveTo>
                    <a:pt x="0" y="6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2" y="39"/>
                    <a:pt x="5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4" y="39"/>
                    <a:pt x="37" y="36"/>
                    <a:pt x="37" y="33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4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74" name="Freeform 88"/>
            <p:cNvSpPr/>
            <p:nvPr/>
          </p:nvSpPr>
          <p:spPr bwMode="auto">
            <a:xfrm>
              <a:off x="906" y="2740"/>
              <a:ext cx="60" cy="63"/>
            </a:xfrm>
            <a:custGeom>
              <a:avLst/>
              <a:gdLst>
                <a:gd name="T0" fmla="*/ 0 w 37"/>
                <a:gd name="T1" fmla="*/ 6 h 39"/>
                <a:gd name="T2" fmla="*/ 0 w 37"/>
                <a:gd name="T3" fmla="*/ 33 h 39"/>
                <a:gd name="T4" fmla="*/ 5 w 37"/>
                <a:gd name="T5" fmla="*/ 39 h 39"/>
                <a:gd name="T6" fmla="*/ 32 w 37"/>
                <a:gd name="T7" fmla="*/ 39 h 39"/>
                <a:gd name="T8" fmla="*/ 37 w 37"/>
                <a:gd name="T9" fmla="*/ 33 h 39"/>
                <a:gd name="T10" fmla="*/ 37 w 37"/>
                <a:gd name="T11" fmla="*/ 6 h 39"/>
                <a:gd name="T12" fmla="*/ 32 w 37"/>
                <a:gd name="T13" fmla="*/ 0 h 39"/>
                <a:gd name="T14" fmla="*/ 5 w 37"/>
                <a:gd name="T15" fmla="*/ 0 h 39"/>
                <a:gd name="T16" fmla="*/ 0 w 37"/>
                <a:gd name="T17" fmla="*/ 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9">
                  <a:moveTo>
                    <a:pt x="0" y="6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2" y="39"/>
                    <a:pt x="5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5" y="39"/>
                    <a:pt x="37" y="36"/>
                    <a:pt x="37" y="33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75" name="Freeform 89"/>
            <p:cNvSpPr/>
            <p:nvPr/>
          </p:nvSpPr>
          <p:spPr bwMode="auto">
            <a:xfrm>
              <a:off x="979" y="2740"/>
              <a:ext cx="60" cy="63"/>
            </a:xfrm>
            <a:custGeom>
              <a:avLst/>
              <a:gdLst>
                <a:gd name="T0" fmla="*/ 0 w 37"/>
                <a:gd name="T1" fmla="*/ 6 h 39"/>
                <a:gd name="T2" fmla="*/ 0 w 37"/>
                <a:gd name="T3" fmla="*/ 33 h 39"/>
                <a:gd name="T4" fmla="*/ 5 w 37"/>
                <a:gd name="T5" fmla="*/ 39 h 39"/>
                <a:gd name="T6" fmla="*/ 32 w 37"/>
                <a:gd name="T7" fmla="*/ 39 h 39"/>
                <a:gd name="T8" fmla="*/ 37 w 37"/>
                <a:gd name="T9" fmla="*/ 33 h 39"/>
                <a:gd name="T10" fmla="*/ 37 w 37"/>
                <a:gd name="T11" fmla="*/ 6 h 39"/>
                <a:gd name="T12" fmla="*/ 32 w 37"/>
                <a:gd name="T13" fmla="*/ 0 h 39"/>
                <a:gd name="T14" fmla="*/ 5 w 37"/>
                <a:gd name="T15" fmla="*/ 0 h 39"/>
                <a:gd name="T16" fmla="*/ 0 w 37"/>
                <a:gd name="T17" fmla="*/ 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9">
                  <a:moveTo>
                    <a:pt x="0" y="6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2" y="39"/>
                    <a:pt x="5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4" y="39"/>
                    <a:pt x="37" y="36"/>
                    <a:pt x="37" y="33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4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76" name="Freeform 90"/>
            <p:cNvSpPr/>
            <p:nvPr/>
          </p:nvSpPr>
          <p:spPr bwMode="auto">
            <a:xfrm>
              <a:off x="1046" y="2740"/>
              <a:ext cx="60" cy="63"/>
            </a:xfrm>
            <a:custGeom>
              <a:avLst/>
              <a:gdLst>
                <a:gd name="T0" fmla="*/ 0 w 37"/>
                <a:gd name="T1" fmla="*/ 6 h 39"/>
                <a:gd name="T2" fmla="*/ 0 w 37"/>
                <a:gd name="T3" fmla="*/ 33 h 39"/>
                <a:gd name="T4" fmla="*/ 5 w 37"/>
                <a:gd name="T5" fmla="*/ 39 h 39"/>
                <a:gd name="T6" fmla="*/ 32 w 37"/>
                <a:gd name="T7" fmla="*/ 39 h 39"/>
                <a:gd name="T8" fmla="*/ 37 w 37"/>
                <a:gd name="T9" fmla="*/ 33 h 39"/>
                <a:gd name="T10" fmla="*/ 37 w 37"/>
                <a:gd name="T11" fmla="*/ 6 h 39"/>
                <a:gd name="T12" fmla="*/ 32 w 37"/>
                <a:gd name="T13" fmla="*/ 0 h 39"/>
                <a:gd name="T14" fmla="*/ 5 w 37"/>
                <a:gd name="T15" fmla="*/ 0 h 39"/>
                <a:gd name="T16" fmla="*/ 0 w 37"/>
                <a:gd name="T17" fmla="*/ 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9">
                  <a:moveTo>
                    <a:pt x="0" y="6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2" y="39"/>
                    <a:pt x="5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5" y="39"/>
                    <a:pt x="37" y="36"/>
                    <a:pt x="37" y="33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77" name="Freeform 91"/>
            <p:cNvSpPr/>
            <p:nvPr/>
          </p:nvSpPr>
          <p:spPr bwMode="auto">
            <a:xfrm>
              <a:off x="1117" y="2740"/>
              <a:ext cx="58" cy="63"/>
            </a:xfrm>
            <a:custGeom>
              <a:avLst/>
              <a:gdLst>
                <a:gd name="T0" fmla="*/ 0 w 36"/>
                <a:gd name="T1" fmla="*/ 6 h 39"/>
                <a:gd name="T2" fmla="*/ 0 w 36"/>
                <a:gd name="T3" fmla="*/ 33 h 39"/>
                <a:gd name="T4" fmla="*/ 5 w 36"/>
                <a:gd name="T5" fmla="*/ 39 h 39"/>
                <a:gd name="T6" fmla="*/ 31 w 36"/>
                <a:gd name="T7" fmla="*/ 39 h 39"/>
                <a:gd name="T8" fmla="*/ 36 w 36"/>
                <a:gd name="T9" fmla="*/ 33 h 39"/>
                <a:gd name="T10" fmla="*/ 36 w 36"/>
                <a:gd name="T11" fmla="*/ 6 h 39"/>
                <a:gd name="T12" fmla="*/ 31 w 36"/>
                <a:gd name="T13" fmla="*/ 0 h 39"/>
                <a:gd name="T14" fmla="*/ 5 w 36"/>
                <a:gd name="T15" fmla="*/ 0 h 39"/>
                <a:gd name="T16" fmla="*/ 0 w 36"/>
                <a:gd name="T17" fmla="*/ 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39">
                  <a:moveTo>
                    <a:pt x="0" y="6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2" y="39"/>
                    <a:pt x="5" y="39"/>
                  </a:cubicBezTo>
                  <a:cubicBezTo>
                    <a:pt x="31" y="39"/>
                    <a:pt x="31" y="39"/>
                    <a:pt x="31" y="39"/>
                  </a:cubicBezTo>
                  <a:cubicBezTo>
                    <a:pt x="34" y="39"/>
                    <a:pt x="36" y="36"/>
                    <a:pt x="36" y="33"/>
                  </a:cubicBezTo>
                  <a:cubicBezTo>
                    <a:pt x="36" y="6"/>
                    <a:pt x="36" y="6"/>
                    <a:pt x="36" y="6"/>
                  </a:cubicBezTo>
                  <a:cubicBezTo>
                    <a:pt x="36" y="3"/>
                    <a:pt x="34" y="0"/>
                    <a:pt x="31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78" name="Freeform 92"/>
            <p:cNvSpPr/>
            <p:nvPr/>
          </p:nvSpPr>
          <p:spPr bwMode="auto">
            <a:xfrm>
              <a:off x="1183" y="2740"/>
              <a:ext cx="60" cy="63"/>
            </a:xfrm>
            <a:custGeom>
              <a:avLst/>
              <a:gdLst>
                <a:gd name="T0" fmla="*/ 0 w 37"/>
                <a:gd name="T1" fmla="*/ 6 h 39"/>
                <a:gd name="T2" fmla="*/ 0 w 37"/>
                <a:gd name="T3" fmla="*/ 33 h 39"/>
                <a:gd name="T4" fmla="*/ 5 w 37"/>
                <a:gd name="T5" fmla="*/ 39 h 39"/>
                <a:gd name="T6" fmla="*/ 32 w 37"/>
                <a:gd name="T7" fmla="*/ 39 h 39"/>
                <a:gd name="T8" fmla="*/ 37 w 37"/>
                <a:gd name="T9" fmla="*/ 33 h 39"/>
                <a:gd name="T10" fmla="*/ 37 w 37"/>
                <a:gd name="T11" fmla="*/ 6 h 39"/>
                <a:gd name="T12" fmla="*/ 32 w 37"/>
                <a:gd name="T13" fmla="*/ 0 h 39"/>
                <a:gd name="T14" fmla="*/ 5 w 37"/>
                <a:gd name="T15" fmla="*/ 0 h 39"/>
                <a:gd name="T16" fmla="*/ 0 w 37"/>
                <a:gd name="T17" fmla="*/ 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9">
                  <a:moveTo>
                    <a:pt x="0" y="6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2" y="39"/>
                    <a:pt x="5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4" y="39"/>
                    <a:pt x="37" y="36"/>
                    <a:pt x="37" y="33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4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79" name="Rectangle 93"/>
            <p:cNvSpPr>
              <a:spLocks noChangeArrowheads="1"/>
            </p:cNvSpPr>
            <p:nvPr/>
          </p:nvSpPr>
          <p:spPr bwMode="auto">
            <a:xfrm>
              <a:off x="1357" y="3404"/>
              <a:ext cx="279" cy="67"/>
            </a:xfrm>
            <a:prstGeom prst="rect">
              <a:avLst/>
            </a:prstGeom>
            <a:solidFill>
              <a:srgbClr val="FFD6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80" name="Freeform 94"/>
            <p:cNvSpPr/>
            <p:nvPr/>
          </p:nvSpPr>
          <p:spPr bwMode="auto">
            <a:xfrm>
              <a:off x="1205" y="2996"/>
              <a:ext cx="120" cy="397"/>
            </a:xfrm>
            <a:custGeom>
              <a:avLst/>
              <a:gdLst>
                <a:gd name="T0" fmla="*/ 71 w 74"/>
                <a:gd name="T1" fmla="*/ 238 h 245"/>
                <a:gd name="T2" fmla="*/ 71 w 74"/>
                <a:gd name="T3" fmla="*/ 131 h 245"/>
                <a:gd name="T4" fmla="*/ 48 w 74"/>
                <a:gd name="T5" fmla="*/ 80 h 245"/>
                <a:gd name="T6" fmla="*/ 8 w 74"/>
                <a:gd name="T7" fmla="*/ 43 h 245"/>
                <a:gd name="T8" fmla="*/ 6 w 74"/>
                <a:gd name="T9" fmla="*/ 77 h 245"/>
                <a:gd name="T10" fmla="*/ 0 w 74"/>
                <a:gd name="T11" fmla="*/ 165 h 245"/>
                <a:gd name="T12" fmla="*/ 74 w 74"/>
                <a:gd name="T13" fmla="*/ 245 h 245"/>
                <a:gd name="T14" fmla="*/ 71 w 74"/>
                <a:gd name="T15" fmla="*/ 238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4" h="245">
                  <a:moveTo>
                    <a:pt x="71" y="238"/>
                  </a:moveTo>
                  <a:cubicBezTo>
                    <a:pt x="71" y="131"/>
                    <a:pt x="71" y="131"/>
                    <a:pt x="71" y="131"/>
                  </a:cubicBezTo>
                  <a:cubicBezTo>
                    <a:pt x="37" y="131"/>
                    <a:pt x="45" y="111"/>
                    <a:pt x="48" y="80"/>
                  </a:cubicBezTo>
                  <a:cubicBezTo>
                    <a:pt x="51" y="51"/>
                    <a:pt x="25" y="0"/>
                    <a:pt x="8" y="43"/>
                  </a:cubicBezTo>
                  <a:cubicBezTo>
                    <a:pt x="18" y="50"/>
                    <a:pt x="25" y="79"/>
                    <a:pt x="6" y="77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26" y="189"/>
                    <a:pt x="48" y="221"/>
                    <a:pt x="74" y="245"/>
                  </a:cubicBezTo>
                  <a:cubicBezTo>
                    <a:pt x="72" y="243"/>
                    <a:pt x="71" y="240"/>
                    <a:pt x="71" y="238"/>
                  </a:cubicBezTo>
                  <a:close/>
                </a:path>
              </a:pathLst>
            </a:custGeom>
            <a:solidFill>
              <a:srgbClr val="FFD6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81" name="Freeform 95"/>
            <p:cNvSpPr>
              <a:spLocks noEditPoints="1"/>
            </p:cNvSpPr>
            <p:nvPr/>
          </p:nvSpPr>
          <p:spPr bwMode="auto">
            <a:xfrm>
              <a:off x="1320" y="2829"/>
              <a:ext cx="353" cy="575"/>
            </a:xfrm>
            <a:custGeom>
              <a:avLst/>
              <a:gdLst>
                <a:gd name="T0" fmla="*/ 51 w 218"/>
                <a:gd name="T1" fmla="*/ 187 h 355"/>
                <a:gd name="T2" fmla="*/ 51 w 218"/>
                <a:gd name="T3" fmla="*/ 24 h 355"/>
                <a:gd name="T4" fmla="*/ 26 w 218"/>
                <a:gd name="T5" fmla="*/ 0 h 355"/>
                <a:gd name="T6" fmla="*/ 24 w 218"/>
                <a:gd name="T7" fmla="*/ 0 h 355"/>
                <a:gd name="T8" fmla="*/ 0 w 218"/>
                <a:gd name="T9" fmla="*/ 24 h 355"/>
                <a:gd name="T10" fmla="*/ 0 w 218"/>
                <a:gd name="T11" fmla="*/ 187 h 355"/>
                <a:gd name="T12" fmla="*/ 0 w 218"/>
                <a:gd name="T13" fmla="*/ 234 h 355"/>
                <a:gd name="T14" fmla="*/ 0 w 218"/>
                <a:gd name="T15" fmla="*/ 341 h 355"/>
                <a:gd name="T16" fmla="*/ 3 w 218"/>
                <a:gd name="T17" fmla="*/ 348 h 355"/>
                <a:gd name="T18" fmla="*/ 23 w 218"/>
                <a:gd name="T19" fmla="*/ 355 h 355"/>
                <a:gd name="T20" fmla="*/ 195 w 218"/>
                <a:gd name="T21" fmla="*/ 355 h 355"/>
                <a:gd name="T22" fmla="*/ 218 w 218"/>
                <a:gd name="T23" fmla="*/ 341 h 355"/>
                <a:gd name="T24" fmla="*/ 218 w 218"/>
                <a:gd name="T25" fmla="*/ 187 h 355"/>
                <a:gd name="T26" fmla="*/ 218 w 218"/>
                <a:gd name="T27" fmla="*/ 118 h 355"/>
                <a:gd name="T28" fmla="*/ 197 w 218"/>
                <a:gd name="T29" fmla="*/ 108 h 355"/>
                <a:gd name="T30" fmla="*/ 195 w 218"/>
                <a:gd name="T31" fmla="*/ 108 h 355"/>
                <a:gd name="T32" fmla="*/ 174 w 218"/>
                <a:gd name="T33" fmla="*/ 118 h 355"/>
                <a:gd name="T34" fmla="*/ 174 w 218"/>
                <a:gd name="T35" fmla="*/ 187 h 355"/>
                <a:gd name="T36" fmla="*/ 168 w 218"/>
                <a:gd name="T37" fmla="*/ 187 h 355"/>
                <a:gd name="T38" fmla="*/ 168 w 218"/>
                <a:gd name="T39" fmla="*/ 95 h 355"/>
                <a:gd name="T40" fmla="*/ 143 w 218"/>
                <a:gd name="T41" fmla="*/ 82 h 355"/>
                <a:gd name="T42" fmla="*/ 141 w 218"/>
                <a:gd name="T43" fmla="*/ 82 h 355"/>
                <a:gd name="T44" fmla="*/ 117 w 218"/>
                <a:gd name="T45" fmla="*/ 95 h 355"/>
                <a:gd name="T46" fmla="*/ 117 w 218"/>
                <a:gd name="T47" fmla="*/ 187 h 355"/>
                <a:gd name="T48" fmla="*/ 109 w 218"/>
                <a:gd name="T49" fmla="*/ 187 h 355"/>
                <a:gd name="T50" fmla="*/ 109 w 218"/>
                <a:gd name="T51" fmla="*/ 72 h 355"/>
                <a:gd name="T52" fmla="*/ 85 w 218"/>
                <a:gd name="T53" fmla="*/ 56 h 355"/>
                <a:gd name="T54" fmla="*/ 83 w 218"/>
                <a:gd name="T55" fmla="*/ 56 h 355"/>
                <a:gd name="T56" fmla="*/ 58 w 218"/>
                <a:gd name="T57" fmla="*/ 72 h 355"/>
                <a:gd name="T58" fmla="*/ 58 w 218"/>
                <a:gd name="T59" fmla="*/ 187 h 355"/>
                <a:gd name="T60" fmla="*/ 51 w 218"/>
                <a:gd name="T61" fmla="*/ 187 h 355"/>
                <a:gd name="T62" fmla="*/ 42 w 218"/>
                <a:gd name="T63" fmla="*/ 51 h 355"/>
                <a:gd name="T64" fmla="*/ 8 w 218"/>
                <a:gd name="T65" fmla="*/ 51 h 355"/>
                <a:gd name="T66" fmla="*/ 8 w 218"/>
                <a:gd name="T67" fmla="*/ 17 h 355"/>
                <a:gd name="T68" fmla="*/ 25 w 218"/>
                <a:gd name="T69" fmla="*/ 12 h 355"/>
                <a:gd name="T70" fmla="*/ 26 w 218"/>
                <a:gd name="T71" fmla="*/ 12 h 355"/>
                <a:gd name="T72" fmla="*/ 42 w 218"/>
                <a:gd name="T73" fmla="*/ 17 h 355"/>
                <a:gd name="T74" fmla="*/ 42 w 218"/>
                <a:gd name="T75" fmla="*/ 51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18" h="355">
                  <a:moveTo>
                    <a:pt x="51" y="187"/>
                  </a:moveTo>
                  <a:cubicBezTo>
                    <a:pt x="51" y="24"/>
                    <a:pt x="51" y="24"/>
                    <a:pt x="51" y="24"/>
                  </a:cubicBezTo>
                  <a:cubicBezTo>
                    <a:pt x="51" y="11"/>
                    <a:pt x="40" y="0"/>
                    <a:pt x="26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187"/>
                    <a:pt x="0" y="187"/>
                    <a:pt x="0" y="187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0" y="341"/>
                    <a:pt x="0" y="341"/>
                    <a:pt x="0" y="341"/>
                  </a:cubicBezTo>
                  <a:cubicBezTo>
                    <a:pt x="0" y="343"/>
                    <a:pt x="1" y="346"/>
                    <a:pt x="3" y="348"/>
                  </a:cubicBezTo>
                  <a:cubicBezTo>
                    <a:pt x="7" y="352"/>
                    <a:pt x="14" y="355"/>
                    <a:pt x="23" y="355"/>
                  </a:cubicBezTo>
                  <a:cubicBezTo>
                    <a:pt x="195" y="355"/>
                    <a:pt x="195" y="355"/>
                    <a:pt x="195" y="355"/>
                  </a:cubicBezTo>
                  <a:cubicBezTo>
                    <a:pt x="208" y="355"/>
                    <a:pt x="218" y="349"/>
                    <a:pt x="218" y="341"/>
                  </a:cubicBezTo>
                  <a:cubicBezTo>
                    <a:pt x="218" y="187"/>
                    <a:pt x="218" y="187"/>
                    <a:pt x="218" y="187"/>
                  </a:cubicBezTo>
                  <a:cubicBezTo>
                    <a:pt x="218" y="118"/>
                    <a:pt x="218" y="118"/>
                    <a:pt x="218" y="118"/>
                  </a:cubicBezTo>
                  <a:cubicBezTo>
                    <a:pt x="218" y="113"/>
                    <a:pt x="208" y="108"/>
                    <a:pt x="197" y="108"/>
                  </a:cubicBezTo>
                  <a:cubicBezTo>
                    <a:pt x="195" y="108"/>
                    <a:pt x="195" y="108"/>
                    <a:pt x="195" y="108"/>
                  </a:cubicBezTo>
                  <a:cubicBezTo>
                    <a:pt x="184" y="108"/>
                    <a:pt x="174" y="113"/>
                    <a:pt x="174" y="118"/>
                  </a:cubicBezTo>
                  <a:cubicBezTo>
                    <a:pt x="174" y="187"/>
                    <a:pt x="174" y="187"/>
                    <a:pt x="174" y="187"/>
                  </a:cubicBezTo>
                  <a:cubicBezTo>
                    <a:pt x="168" y="187"/>
                    <a:pt x="168" y="187"/>
                    <a:pt x="168" y="187"/>
                  </a:cubicBezTo>
                  <a:cubicBezTo>
                    <a:pt x="168" y="95"/>
                    <a:pt x="168" y="95"/>
                    <a:pt x="168" y="95"/>
                  </a:cubicBezTo>
                  <a:cubicBezTo>
                    <a:pt x="168" y="88"/>
                    <a:pt x="157" y="82"/>
                    <a:pt x="143" y="82"/>
                  </a:cubicBezTo>
                  <a:cubicBezTo>
                    <a:pt x="141" y="82"/>
                    <a:pt x="141" y="82"/>
                    <a:pt x="141" y="82"/>
                  </a:cubicBezTo>
                  <a:cubicBezTo>
                    <a:pt x="128" y="82"/>
                    <a:pt x="117" y="88"/>
                    <a:pt x="117" y="95"/>
                  </a:cubicBezTo>
                  <a:cubicBezTo>
                    <a:pt x="117" y="187"/>
                    <a:pt x="117" y="187"/>
                    <a:pt x="117" y="187"/>
                  </a:cubicBezTo>
                  <a:cubicBezTo>
                    <a:pt x="109" y="187"/>
                    <a:pt x="109" y="187"/>
                    <a:pt x="109" y="187"/>
                  </a:cubicBezTo>
                  <a:cubicBezTo>
                    <a:pt x="109" y="72"/>
                    <a:pt x="109" y="72"/>
                    <a:pt x="109" y="72"/>
                  </a:cubicBezTo>
                  <a:cubicBezTo>
                    <a:pt x="109" y="63"/>
                    <a:pt x="98" y="56"/>
                    <a:pt x="85" y="56"/>
                  </a:cubicBezTo>
                  <a:cubicBezTo>
                    <a:pt x="83" y="56"/>
                    <a:pt x="83" y="56"/>
                    <a:pt x="83" y="56"/>
                  </a:cubicBezTo>
                  <a:cubicBezTo>
                    <a:pt x="69" y="56"/>
                    <a:pt x="58" y="63"/>
                    <a:pt x="58" y="72"/>
                  </a:cubicBezTo>
                  <a:cubicBezTo>
                    <a:pt x="58" y="187"/>
                    <a:pt x="58" y="187"/>
                    <a:pt x="58" y="187"/>
                  </a:cubicBezTo>
                  <a:cubicBezTo>
                    <a:pt x="51" y="187"/>
                    <a:pt x="51" y="187"/>
                    <a:pt x="51" y="187"/>
                  </a:cubicBezTo>
                  <a:close/>
                  <a:moveTo>
                    <a:pt x="42" y="51"/>
                  </a:moveTo>
                  <a:cubicBezTo>
                    <a:pt x="8" y="51"/>
                    <a:pt x="8" y="51"/>
                    <a:pt x="8" y="51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4"/>
                    <a:pt x="16" y="12"/>
                    <a:pt x="25" y="12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35" y="12"/>
                    <a:pt x="42" y="14"/>
                    <a:pt x="42" y="17"/>
                  </a:cubicBezTo>
                  <a:lnTo>
                    <a:pt x="42" y="51"/>
                  </a:lnTo>
                  <a:close/>
                </a:path>
              </a:pathLst>
            </a:custGeom>
            <a:solidFill>
              <a:srgbClr val="FFD6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82" name="Freeform 96"/>
            <p:cNvSpPr/>
            <p:nvPr/>
          </p:nvSpPr>
          <p:spPr bwMode="auto">
            <a:xfrm>
              <a:off x="1333" y="2848"/>
              <a:ext cx="55" cy="63"/>
            </a:xfrm>
            <a:custGeom>
              <a:avLst/>
              <a:gdLst>
                <a:gd name="T0" fmla="*/ 34 w 34"/>
                <a:gd name="T1" fmla="*/ 39 h 39"/>
                <a:gd name="T2" fmla="*/ 34 w 34"/>
                <a:gd name="T3" fmla="*/ 5 h 39"/>
                <a:gd name="T4" fmla="*/ 18 w 34"/>
                <a:gd name="T5" fmla="*/ 0 h 39"/>
                <a:gd name="T6" fmla="*/ 17 w 34"/>
                <a:gd name="T7" fmla="*/ 0 h 39"/>
                <a:gd name="T8" fmla="*/ 0 w 34"/>
                <a:gd name="T9" fmla="*/ 5 h 39"/>
                <a:gd name="T10" fmla="*/ 0 w 34"/>
                <a:gd name="T11" fmla="*/ 39 h 39"/>
                <a:gd name="T12" fmla="*/ 34 w 34"/>
                <a:gd name="T13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9">
                  <a:moveTo>
                    <a:pt x="34" y="39"/>
                  </a:moveTo>
                  <a:cubicBezTo>
                    <a:pt x="34" y="5"/>
                    <a:pt x="34" y="5"/>
                    <a:pt x="34" y="5"/>
                  </a:cubicBezTo>
                  <a:cubicBezTo>
                    <a:pt x="34" y="2"/>
                    <a:pt x="27" y="0"/>
                    <a:pt x="18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2"/>
                    <a:pt x="0" y="5"/>
                  </a:cubicBezTo>
                  <a:cubicBezTo>
                    <a:pt x="0" y="39"/>
                    <a:pt x="0" y="39"/>
                    <a:pt x="0" y="39"/>
                  </a:cubicBezTo>
                  <a:lnTo>
                    <a:pt x="34" y="39"/>
                  </a:lnTo>
                  <a:close/>
                </a:path>
              </a:pathLst>
            </a:custGeom>
            <a:solidFill>
              <a:srgbClr val="F9E9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83" name="Freeform 97"/>
            <p:cNvSpPr/>
            <p:nvPr/>
          </p:nvSpPr>
          <p:spPr bwMode="auto">
            <a:xfrm>
              <a:off x="1214" y="3065"/>
              <a:ext cx="31" cy="59"/>
            </a:xfrm>
            <a:custGeom>
              <a:avLst/>
              <a:gdLst>
                <a:gd name="T0" fmla="*/ 0 w 19"/>
                <a:gd name="T1" fmla="*/ 34 h 36"/>
                <a:gd name="T2" fmla="*/ 2 w 19"/>
                <a:gd name="T3" fmla="*/ 0 h 36"/>
                <a:gd name="T4" fmla="*/ 0 w 19"/>
                <a:gd name="T5" fmla="*/ 3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36">
                  <a:moveTo>
                    <a:pt x="0" y="34"/>
                  </a:moveTo>
                  <a:cubicBezTo>
                    <a:pt x="19" y="36"/>
                    <a:pt x="12" y="7"/>
                    <a:pt x="2" y="0"/>
                  </a:cubicBezTo>
                  <a:lnTo>
                    <a:pt x="0" y="34"/>
                  </a:lnTo>
                  <a:close/>
                </a:path>
              </a:pathLst>
            </a:custGeom>
            <a:solidFill>
              <a:srgbClr val="F9E9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84" name="Rectangle 98"/>
            <p:cNvSpPr>
              <a:spLocks noChangeArrowheads="1"/>
            </p:cNvSpPr>
            <p:nvPr/>
          </p:nvSpPr>
          <p:spPr bwMode="auto">
            <a:xfrm>
              <a:off x="1320" y="3471"/>
              <a:ext cx="353" cy="9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85" name="Rectangle 99"/>
            <p:cNvSpPr>
              <a:spLocks noChangeArrowheads="1"/>
            </p:cNvSpPr>
            <p:nvPr/>
          </p:nvSpPr>
          <p:spPr bwMode="auto">
            <a:xfrm>
              <a:off x="1320" y="3566"/>
              <a:ext cx="353" cy="772"/>
            </a:xfrm>
            <a:prstGeom prst="rect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86" name="Rectangle 100"/>
            <p:cNvSpPr>
              <a:spLocks noChangeArrowheads="1"/>
            </p:cNvSpPr>
            <p:nvPr/>
          </p:nvSpPr>
          <p:spPr bwMode="auto">
            <a:xfrm>
              <a:off x="558" y="3445"/>
              <a:ext cx="267" cy="63"/>
            </a:xfrm>
            <a:prstGeom prst="rect">
              <a:avLst/>
            </a:prstGeom>
            <a:solidFill>
              <a:srgbClr val="FFD6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87" name="Freeform 101"/>
            <p:cNvSpPr>
              <a:spLocks noEditPoints="1"/>
            </p:cNvSpPr>
            <p:nvPr/>
          </p:nvSpPr>
          <p:spPr bwMode="auto">
            <a:xfrm>
              <a:off x="522" y="2882"/>
              <a:ext cx="451" cy="563"/>
            </a:xfrm>
            <a:custGeom>
              <a:avLst/>
              <a:gdLst>
                <a:gd name="T0" fmla="*/ 42 w 278"/>
                <a:gd name="T1" fmla="*/ 78 h 347"/>
                <a:gd name="T2" fmla="*/ 42 w 278"/>
                <a:gd name="T3" fmla="*/ 186 h 347"/>
                <a:gd name="T4" fmla="*/ 48 w 278"/>
                <a:gd name="T5" fmla="*/ 186 h 347"/>
                <a:gd name="T6" fmla="*/ 48 w 278"/>
                <a:gd name="T7" fmla="*/ 57 h 347"/>
                <a:gd name="T8" fmla="*/ 72 w 278"/>
                <a:gd name="T9" fmla="*/ 38 h 347"/>
                <a:gd name="T10" fmla="*/ 74 w 278"/>
                <a:gd name="T11" fmla="*/ 38 h 347"/>
                <a:gd name="T12" fmla="*/ 97 w 278"/>
                <a:gd name="T13" fmla="*/ 57 h 347"/>
                <a:gd name="T14" fmla="*/ 97 w 278"/>
                <a:gd name="T15" fmla="*/ 186 h 347"/>
                <a:gd name="T16" fmla="*/ 105 w 278"/>
                <a:gd name="T17" fmla="*/ 186 h 347"/>
                <a:gd name="T18" fmla="*/ 105 w 278"/>
                <a:gd name="T19" fmla="*/ 23 h 347"/>
                <a:gd name="T20" fmla="*/ 128 w 278"/>
                <a:gd name="T21" fmla="*/ 0 h 347"/>
                <a:gd name="T22" fmla="*/ 130 w 278"/>
                <a:gd name="T23" fmla="*/ 0 h 347"/>
                <a:gd name="T24" fmla="*/ 153 w 278"/>
                <a:gd name="T25" fmla="*/ 23 h 347"/>
                <a:gd name="T26" fmla="*/ 153 w 278"/>
                <a:gd name="T27" fmla="*/ 186 h 347"/>
                <a:gd name="T28" fmla="*/ 161 w 278"/>
                <a:gd name="T29" fmla="*/ 186 h 347"/>
                <a:gd name="T30" fmla="*/ 161 w 278"/>
                <a:gd name="T31" fmla="*/ 48 h 347"/>
                <a:gd name="T32" fmla="*/ 184 w 278"/>
                <a:gd name="T33" fmla="*/ 28 h 347"/>
                <a:gd name="T34" fmla="*/ 186 w 278"/>
                <a:gd name="T35" fmla="*/ 28 h 347"/>
                <a:gd name="T36" fmla="*/ 209 w 278"/>
                <a:gd name="T37" fmla="*/ 48 h 347"/>
                <a:gd name="T38" fmla="*/ 209 w 278"/>
                <a:gd name="T39" fmla="*/ 186 h 347"/>
                <a:gd name="T40" fmla="*/ 209 w 278"/>
                <a:gd name="T41" fmla="*/ 230 h 347"/>
                <a:gd name="T42" fmla="*/ 231 w 278"/>
                <a:gd name="T43" fmla="*/ 182 h 347"/>
                <a:gd name="T44" fmla="*/ 270 w 278"/>
                <a:gd name="T45" fmla="*/ 146 h 347"/>
                <a:gd name="T46" fmla="*/ 272 w 278"/>
                <a:gd name="T47" fmla="*/ 179 h 347"/>
                <a:gd name="T48" fmla="*/ 278 w 278"/>
                <a:gd name="T49" fmla="*/ 263 h 347"/>
                <a:gd name="T50" fmla="*/ 187 w 278"/>
                <a:gd name="T51" fmla="*/ 347 h 347"/>
                <a:gd name="T52" fmla="*/ 22 w 278"/>
                <a:gd name="T53" fmla="*/ 347 h 347"/>
                <a:gd name="T54" fmla="*/ 0 w 278"/>
                <a:gd name="T55" fmla="*/ 333 h 347"/>
                <a:gd name="T56" fmla="*/ 0 w 278"/>
                <a:gd name="T57" fmla="*/ 186 h 347"/>
                <a:gd name="T58" fmla="*/ 0 w 278"/>
                <a:gd name="T59" fmla="*/ 78 h 347"/>
                <a:gd name="T60" fmla="*/ 21 w 278"/>
                <a:gd name="T61" fmla="*/ 63 h 347"/>
                <a:gd name="T62" fmla="*/ 22 w 278"/>
                <a:gd name="T63" fmla="*/ 63 h 347"/>
                <a:gd name="T64" fmla="*/ 42 w 278"/>
                <a:gd name="T65" fmla="*/ 78 h 347"/>
                <a:gd name="T66" fmla="*/ 169 w 278"/>
                <a:gd name="T67" fmla="*/ 71 h 347"/>
                <a:gd name="T68" fmla="*/ 201 w 278"/>
                <a:gd name="T69" fmla="*/ 71 h 347"/>
                <a:gd name="T70" fmla="*/ 201 w 278"/>
                <a:gd name="T71" fmla="*/ 42 h 347"/>
                <a:gd name="T72" fmla="*/ 186 w 278"/>
                <a:gd name="T73" fmla="*/ 38 h 347"/>
                <a:gd name="T74" fmla="*/ 184 w 278"/>
                <a:gd name="T75" fmla="*/ 38 h 347"/>
                <a:gd name="T76" fmla="*/ 169 w 278"/>
                <a:gd name="T77" fmla="*/ 42 h 347"/>
                <a:gd name="T78" fmla="*/ 169 w 278"/>
                <a:gd name="T79" fmla="*/ 71 h 347"/>
                <a:gd name="T80" fmla="*/ 113 w 278"/>
                <a:gd name="T81" fmla="*/ 48 h 347"/>
                <a:gd name="T82" fmla="*/ 145 w 278"/>
                <a:gd name="T83" fmla="*/ 48 h 347"/>
                <a:gd name="T84" fmla="*/ 145 w 278"/>
                <a:gd name="T85" fmla="*/ 16 h 347"/>
                <a:gd name="T86" fmla="*/ 129 w 278"/>
                <a:gd name="T87" fmla="*/ 12 h 347"/>
                <a:gd name="T88" fmla="*/ 128 w 278"/>
                <a:gd name="T89" fmla="*/ 12 h 347"/>
                <a:gd name="T90" fmla="*/ 113 w 278"/>
                <a:gd name="T91" fmla="*/ 16 h 347"/>
                <a:gd name="T92" fmla="*/ 113 w 278"/>
                <a:gd name="T93" fmla="*/ 48 h 347"/>
                <a:gd name="T94" fmla="*/ 57 w 278"/>
                <a:gd name="T95" fmla="*/ 78 h 347"/>
                <a:gd name="T96" fmla="*/ 89 w 278"/>
                <a:gd name="T97" fmla="*/ 78 h 347"/>
                <a:gd name="T98" fmla="*/ 89 w 278"/>
                <a:gd name="T99" fmla="*/ 51 h 347"/>
                <a:gd name="T100" fmla="*/ 73 w 278"/>
                <a:gd name="T101" fmla="*/ 48 h 347"/>
                <a:gd name="T102" fmla="*/ 72 w 278"/>
                <a:gd name="T103" fmla="*/ 48 h 347"/>
                <a:gd name="T104" fmla="*/ 57 w 278"/>
                <a:gd name="T105" fmla="*/ 51 h 347"/>
                <a:gd name="T106" fmla="*/ 57 w 278"/>
                <a:gd name="T107" fmla="*/ 78 h 347"/>
                <a:gd name="T108" fmla="*/ 8 w 278"/>
                <a:gd name="T109" fmla="*/ 100 h 347"/>
                <a:gd name="T110" fmla="*/ 35 w 278"/>
                <a:gd name="T111" fmla="*/ 100 h 347"/>
                <a:gd name="T112" fmla="*/ 35 w 278"/>
                <a:gd name="T113" fmla="*/ 74 h 347"/>
                <a:gd name="T114" fmla="*/ 22 w 278"/>
                <a:gd name="T115" fmla="*/ 71 h 347"/>
                <a:gd name="T116" fmla="*/ 21 w 278"/>
                <a:gd name="T117" fmla="*/ 71 h 347"/>
                <a:gd name="T118" fmla="*/ 8 w 278"/>
                <a:gd name="T119" fmla="*/ 74 h 347"/>
                <a:gd name="T120" fmla="*/ 8 w 278"/>
                <a:gd name="T121" fmla="*/ 10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8" h="347">
                  <a:moveTo>
                    <a:pt x="42" y="78"/>
                  </a:moveTo>
                  <a:cubicBezTo>
                    <a:pt x="42" y="186"/>
                    <a:pt x="42" y="186"/>
                    <a:pt x="42" y="186"/>
                  </a:cubicBezTo>
                  <a:cubicBezTo>
                    <a:pt x="48" y="186"/>
                    <a:pt x="48" y="186"/>
                    <a:pt x="48" y="186"/>
                  </a:cubicBezTo>
                  <a:cubicBezTo>
                    <a:pt x="48" y="57"/>
                    <a:pt x="48" y="57"/>
                    <a:pt x="48" y="57"/>
                  </a:cubicBezTo>
                  <a:cubicBezTo>
                    <a:pt x="48" y="46"/>
                    <a:pt x="59" y="38"/>
                    <a:pt x="72" y="38"/>
                  </a:cubicBezTo>
                  <a:cubicBezTo>
                    <a:pt x="74" y="38"/>
                    <a:pt x="74" y="38"/>
                    <a:pt x="74" y="38"/>
                  </a:cubicBezTo>
                  <a:cubicBezTo>
                    <a:pt x="87" y="38"/>
                    <a:pt x="97" y="46"/>
                    <a:pt x="97" y="57"/>
                  </a:cubicBezTo>
                  <a:cubicBezTo>
                    <a:pt x="97" y="186"/>
                    <a:pt x="97" y="186"/>
                    <a:pt x="97" y="186"/>
                  </a:cubicBezTo>
                  <a:cubicBezTo>
                    <a:pt x="105" y="186"/>
                    <a:pt x="105" y="186"/>
                    <a:pt x="105" y="186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5" y="10"/>
                    <a:pt x="115" y="0"/>
                    <a:pt x="128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43" y="0"/>
                    <a:pt x="153" y="10"/>
                    <a:pt x="153" y="23"/>
                  </a:cubicBezTo>
                  <a:cubicBezTo>
                    <a:pt x="153" y="186"/>
                    <a:pt x="153" y="186"/>
                    <a:pt x="153" y="186"/>
                  </a:cubicBezTo>
                  <a:cubicBezTo>
                    <a:pt x="161" y="186"/>
                    <a:pt x="161" y="186"/>
                    <a:pt x="161" y="186"/>
                  </a:cubicBezTo>
                  <a:cubicBezTo>
                    <a:pt x="161" y="48"/>
                    <a:pt x="161" y="48"/>
                    <a:pt x="161" y="48"/>
                  </a:cubicBezTo>
                  <a:cubicBezTo>
                    <a:pt x="161" y="37"/>
                    <a:pt x="171" y="28"/>
                    <a:pt x="184" y="28"/>
                  </a:cubicBezTo>
                  <a:cubicBezTo>
                    <a:pt x="186" y="28"/>
                    <a:pt x="186" y="28"/>
                    <a:pt x="186" y="28"/>
                  </a:cubicBezTo>
                  <a:cubicBezTo>
                    <a:pt x="199" y="28"/>
                    <a:pt x="209" y="37"/>
                    <a:pt x="209" y="48"/>
                  </a:cubicBezTo>
                  <a:cubicBezTo>
                    <a:pt x="209" y="186"/>
                    <a:pt x="209" y="186"/>
                    <a:pt x="209" y="186"/>
                  </a:cubicBezTo>
                  <a:cubicBezTo>
                    <a:pt x="209" y="230"/>
                    <a:pt x="209" y="230"/>
                    <a:pt x="209" y="230"/>
                  </a:cubicBezTo>
                  <a:cubicBezTo>
                    <a:pt x="241" y="230"/>
                    <a:pt x="234" y="212"/>
                    <a:pt x="231" y="182"/>
                  </a:cubicBezTo>
                  <a:cubicBezTo>
                    <a:pt x="229" y="154"/>
                    <a:pt x="253" y="105"/>
                    <a:pt x="270" y="146"/>
                  </a:cubicBezTo>
                  <a:cubicBezTo>
                    <a:pt x="260" y="153"/>
                    <a:pt x="254" y="180"/>
                    <a:pt x="272" y="179"/>
                  </a:cubicBezTo>
                  <a:cubicBezTo>
                    <a:pt x="278" y="263"/>
                    <a:pt x="278" y="263"/>
                    <a:pt x="278" y="263"/>
                  </a:cubicBezTo>
                  <a:cubicBezTo>
                    <a:pt x="257" y="282"/>
                    <a:pt x="215" y="347"/>
                    <a:pt x="187" y="347"/>
                  </a:cubicBezTo>
                  <a:cubicBezTo>
                    <a:pt x="22" y="347"/>
                    <a:pt x="22" y="347"/>
                    <a:pt x="22" y="347"/>
                  </a:cubicBezTo>
                  <a:cubicBezTo>
                    <a:pt x="10" y="347"/>
                    <a:pt x="0" y="340"/>
                    <a:pt x="0" y="333"/>
                  </a:cubicBezTo>
                  <a:cubicBezTo>
                    <a:pt x="0" y="186"/>
                    <a:pt x="0" y="186"/>
                    <a:pt x="0" y="186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0"/>
                    <a:pt x="10" y="63"/>
                    <a:pt x="21" y="63"/>
                  </a:cubicBezTo>
                  <a:cubicBezTo>
                    <a:pt x="22" y="63"/>
                    <a:pt x="22" y="63"/>
                    <a:pt x="22" y="63"/>
                  </a:cubicBezTo>
                  <a:cubicBezTo>
                    <a:pt x="33" y="63"/>
                    <a:pt x="42" y="70"/>
                    <a:pt x="42" y="78"/>
                  </a:cubicBezTo>
                  <a:close/>
                  <a:moveTo>
                    <a:pt x="169" y="71"/>
                  </a:moveTo>
                  <a:cubicBezTo>
                    <a:pt x="201" y="71"/>
                    <a:pt x="201" y="71"/>
                    <a:pt x="201" y="71"/>
                  </a:cubicBezTo>
                  <a:cubicBezTo>
                    <a:pt x="201" y="42"/>
                    <a:pt x="201" y="42"/>
                    <a:pt x="201" y="42"/>
                  </a:cubicBezTo>
                  <a:cubicBezTo>
                    <a:pt x="201" y="40"/>
                    <a:pt x="194" y="38"/>
                    <a:pt x="186" y="38"/>
                  </a:cubicBezTo>
                  <a:cubicBezTo>
                    <a:pt x="184" y="38"/>
                    <a:pt x="184" y="38"/>
                    <a:pt x="184" y="38"/>
                  </a:cubicBezTo>
                  <a:cubicBezTo>
                    <a:pt x="176" y="38"/>
                    <a:pt x="169" y="40"/>
                    <a:pt x="169" y="42"/>
                  </a:cubicBezTo>
                  <a:cubicBezTo>
                    <a:pt x="169" y="71"/>
                    <a:pt x="169" y="71"/>
                    <a:pt x="169" y="71"/>
                  </a:cubicBezTo>
                  <a:close/>
                  <a:moveTo>
                    <a:pt x="113" y="48"/>
                  </a:moveTo>
                  <a:cubicBezTo>
                    <a:pt x="145" y="48"/>
                    <a:pt x="145" y="48"/>
                    <a:pt x="145" y="48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4"/>
                    <a:pt x="138" y="12"/>
                    <a:pt x="129" y="12"/>
                  </a:cubicBezTo>
                  <a:cubicBezTo>
                    <a:pt x="128" y="12"/>
                    <a:pt x="128" y="12"/>
                    <a:pt x="128" y="12"/>
                  </a:cubicBezTo>
                  <a:cubicBezTo>
                    <a:pt x="120" y="12"/>
                    <a:pt x="113" y="14"/>
                    <a:pt x="113" y="16"/>
                  </a:cubicBezTo>
                  <a:cubicBezTo>
                    <a:pt x="113" y="48"/>
                    <a:pt x="113" y="48"/>
                    <a:pt x="113" y="48"/>
                  </a:cubicBezTo>
                  <a:close/>
                  <a:moveTo>
                    <a:pt x="57" y="78"/>
                  </a:moveTo>
                  <a:cubicBezTo>
                    <a:pt x="89" y="78"/>
                    <a:pt x="89" y="78"/>
                    <a:pt x="89" y="78"/>
                  </a:cubicBezTo>
                  <a:cubicBezTo>
                    <a:pt x="89" y="51"/>
                    <a:pt x="89" y="51"/>
                    <a:pt x="89" y="51"/>
                  </a:cubicBezTo>
                  <a:cubicBezTo>
                    <a:pt x="89" y="49"/>
                    <a:pt x="82" y="48"/>
                    <a:pt x="73" y="48"/>
                  </a:cubicBezTo>
                  <a:cubicBezTo>
                    <a:pt x="72" y="48"/>
                    <a:pt x="72" y="48"/>
                    <a:pt x="72" y="48"/>
                  </a:cubicBezTo>
                  <a:cubicBezTo>
                    <a:pt x="64" y="48"/>
                    <a:pt x="57" y="49"/>
                    <a:pt x="57" y="51"/>
                  </a:cubicBezTo>
                  <a:cubicBezTo>
                    <a:pt x="57" y="78"/>
                    <a:pt x="57" y="78"/>
                    <a:pt x="57" y="78"/>
                  </a:cubicBezTo>
                  <a:close/>
                  <a:moveTo>
                    <a:pt x="8" y="100"/>
                  </a:moveTo>
                  <a:cubicBezTo>
                    <a:pt x="35" y="100"/>
                    <a:pt x="35" y="100"/>
                    <a:pt x="35" y="100"/>
                  </a:cubicBezTo>
                  <a:cubicBezTo>
                    <a:pt x="35" y="74"/>
                    <a:pt x="35" y="74"/>
                    <a:pt x="35" y="74"/>
                  </a:cubicBezTo>
                  <a:cubicBezTo>
                    <a:pt x="35" y="72"/>
                    <a:pt x="29" y="71"/>
                    <a:pt x="22" y="71"/>
                  </a:cubicBezTo>
                  <a:cubicBezTo>
                    <a:pt x="21" y="71"/>
                    <a:pt x="21" y="71"/>
                    <a:pt x="21" y="71"/>
                  </a:cubicBezTo>
                  <a:cubicBezTo>
                    <a:pt x="14" y="71"/>
                    <a:pt x="8" y="72"/>
                    <a:pt x="8" y="74"/>
                  </a:cubicBezTo>
                  <a:lnTo>
                    <a:pt x="8" y="100"/>
                  </a:lnTo>
                  <a:close/>
                </a:path>
              </a:pathLst>
            </a:custGeom>
            <a:solidFill>
              <a:srgbClr val="FFD6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88" name="Freeform 102"/>
            <p:cNvSpPr/>
            <p:nvPr/>
          </p:nvSpPr>
          <p:spPr bwMode="auto">
            <a:xfrm>
              <a:off x="535" y="2997"/>
              <a:ext cx="44" cy="47"/>
            </a:xfrm>
            <a:custGeom>
              <a:avLst/>
              <a:gdLst>
                <a:gd name="T0" fmla="*/ 27 w 27"/>
                <a:gd name="T1" fmla="*/ 3 h 29"/>
                <a:gd name="T2" fmla="*/ 27 w 27"/>
                <a:gd name="T3" fmla="*/ 29 h 29"/>
                <a:gd name="T4" fmla="*/ 0 w 27"/>
                <a:gd name="T5" fmla="*/ 29 h 29"/>
                <a:gd name="T6" fmla="*/ 0 w 27"/>
                <a:gd name="T7" fmla="*/ 3 h 29"/>
                <a:gd name="T8" fmla="*/ 13 w 27"/>
                <a:gd name="T9" fmla="*/ 0 h 29"/>
                <a:gd name="T10" fmla="*/ 14 w 27"/>
                <a:gd name="T11" fmla="*/ 0 h 29"/>
                <a:gd name="T12" fmla="*/ 27 w 27"/>
                <a:gd name="T13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29">
                  <a:moveTo>
                    <a:pt x="27" y="3"/>
                  </a:moveTo>
                  <a:cubicBezTo>
                    <a:pt x="27" y="29"/>
                    <a:pt x="27" y="29"/>
                    <a:pt x="27" y="29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6" y="0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21" y="0"/>
                    <a:pt x="27" y="1"/>
                    <a:pt x="27" y="3"/>
                  </a:cubicBezTo>
                  <a:close/>
                </a:path>
              </a:pathLst>
            </a:custGeom>
            <a:solidFill>
              <a:srgbClr val="F9E9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89" name="Freeform 103"/>
            <p:cNvSpPr/>
            <p:nvPr/>
          </p:nvSpPr>
          <p:spPr bwMode="auto">
            <a:xfrm>
              <a:off x="614" y="2960"/>
              <a:ext cx="52" cy="49"/>
            </a:xfrm>
            <a:custGeom>
              <a:avLst/>
              <a:gdLst>
                <a:gd name="T0" fmla="*/ 0 w 32"/>
                <a:gd name="T1" fmla="*/ 30 h 30"/>
                <a:gd name="T2" fmla="*/ 0 w 32"/>
                <a:gd name="T3" fmla="*/ 3 h 30"/>
                <a:gd name="T4" fmla="*/ 15 w 32"/>
                <a:gd name="T5" fmla="*/ 0 h 30"/>
                <a:gd name="T6" fmla="*/ 16 w 32"/>
                <a:gd name="T7" fmla="*/ 0 h 30"/>
                <a:gd name="T8" fmla="*/ 32 w 32"/>
                <a:gd name="T9" fmla="*/ 3 h 30"/>
                <a:gd name="T10" fmla="*/ 32 w 32"/>
                <a:gd name="T11" fmla="*/ 30 h 30"/>
                <a:gd name="T12" fmla="*/ 0 w 32"/>
                <a:gd name="T13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30">
                  <a:moveTo>
                    <a:pt x="0" y="30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7" y="0"/>
                    <a:pt x="15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25" y="0"/>
                    <a:pt x="32" y="1"/>
                    <a:pt x="32" y="3"/>
                  </a:cubicBezTo>
                  <a:cubicBezTo>
                    <a:pt x="32" y="30"/>
                    <a:pt x="32" y="30"/>
                    <a:pt x="32" y="30"/>
                  </a:cubicBezTo>
                  <a:lnTo>
                    <a:pt x="0" y="30"/>
                  </a:lnTo>
                  <a:close/>
                </a:path>
              </a:pathLst>
            </a:custGeom>
            <a:solidFill>
              <a:srgbClr val="F9E9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90" name="Freeform 104"/>
            <p:cNvSpPr/>
            <p:nvPr/>
          </p:nvSpPr>
          <p:spPr bwMode="auto">
            <a:xfrm>
              <a:off x="705" y="2902"/>
              <a:ext cx="52" cy="58"/>
            </a:xfrm>
            <a:custGeom>
              <a:avLst/>
              <a:gdLst>
                <a:gd name="T0" fmla="*/ 0 w 32"/>
                <a:gd name="T1" fmla="*/ 36 h 36"/>
                <a:gd name="T2" fmla="*/ 0 w 32"/>
                <a:gd name="T3" fmla="*/ 4 h 36"/>
                <a:gd name="T4" fmla="*/ 15 w 32"/>
                <a:gd name="T5" fmla="*/ 0 h 36"/>
                <a:gd name="T6" fmla="*/ 16 w 32"/>
                <a:gd name="T7" fmla="*/ 0 h 36"/>
                <a:gd name="T8" fmla="*/ 32 w 32"/>
                <a:gd name="T9" fmla="*/ 4 h 36"/>
                <a:gd name="T10" fmla="*/ 32 w 32"/>
                <a:gd name="T11" fmla="*/ 36 h 36"/>
                <a:gd name="T12" fmla="*/ 0 w 32"/>
                <a:gd name="T13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36">
                  <a:moveTo>
                    <a:pt x="0" y="36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7" y="0"/>
                    <a:pt x="15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25" y="0"/>
                    <a:pt x="32" y="2"/>
                    <a:pt x="32" y="4"/>
                  </a:cubicBezTo>
                  <a:cubicBezTo>
                    <a:pt x="32" y="36"/>
                    <a:pt x="32" y="36"/>
                    <a:pt x="32" y="36"/>
                  </a:cubicBezTo>
                  <a:lnTo>
                    <a:pt x="0" y="36"/>
                  </a:lnTo>
                  <a:close/>
                </a:path>
              </a:pathLst>
            </a:custGeom>
            <a:solidFill>
              <a:srgbClr val="F9E9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91" name="Freeform 105"/>
            <p:cNvSpPr/>
            <p:nvPr/>
          </p:nvSpPr>
          <p:spPr bwMode="auto">
            <a:xfrm>
              <a:off x="796" y="2944"/>
              <a:ext cx="52" cy="53"/>
            </a:xfrm>
            <a:custGeom>
              <a:avLst/>
              <a:gdLst>
                <a:gd name="T0" fmla="*/ 0 w 32"/>
                <a:gd name="T1" fmla="*/ 33 h 33"/>
                <a:gd name="T2" fmla="*/ 0 w 32"/>
                <a:gd name="T3" fmla="*/ 4 h 33"/>
                <a:gd name="T4" fmla="*/ 15 w 32"/>
                <a:gd name="T5" fmla="*/ 0 h 33"/>
                <a:gd name="T6" fmla="*/ 17 w 32"/>
                <a:gd name="T7" fmla="*/ 0 h 33"/>
                <a:gd name="T8" fmla="*/ 32 w 32"/>
                <a:gd name="T9" fmla="*/ 4 h 33"/>
                <a:gd name="T10" fmla="*/ 32 w 32"/>
                <a:gd name="T11" fmla="*/ 33 h 33"/>
                <a:gd name="T12" fmla="*/ 0 w 32"/>
                <a:gd name="T13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33">
                  <a:moveTo>
                    <a:pt x="0" y="33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7" y="0"/>
                    <a:pt x="15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25" y="0"/>
                    <a:pt x="32" y="2"/>
                    <a:pt x="32" y="4"/>
                  </a:cubicBezTo>
                  <a:cubicBezTo>
                    <a:pt x="32" y="33"/>
                    <a:pt x="32" y="33"/>
                    <a:pt x="32" y="33"/>
                  </a:cubicBezTo>
                  <a:lnTo>
                    <a:pt x="0" y="33"/>
                  </a:lnTo>
                  <a:close/>
                </a:path>
              </a:pathLst>
            </a:custGeom>
            <a:solidFill>
              <a:srgbClr val="F9E9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92" name="Freeform 106"/>
            <p:cNvSpPr/>
            <p:nvPr/>
          </p:nvSpPr>
          <p:spPr bwMode="auto">
            <a:xfrm>
              <a:off x="934" y="3119"/>
              <a:ext cx="29" cy="55"/>
            </a:xfrm>
            <a:custGeom>
              <a:avLst/>
              <a:gdLst>
                <a:gd name="T0" fmla="*/ 18 w 18"/>
                <a:gd name="T1" fmla="*/ 33 h 34"/>
                <a:gd name="T2" fmla="*/ 16 w 18"/>
                <a:gd name="T3" fmla="*/ 0 h 34"/>
                <a:gd name="T4" fmla="*/ 18 w 18"/>
                <a:gd name="T5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" h="34">
                  <a:moveTo>
                    <a:pt x="18" y="33"/>
                  </a:moveTo>
                  <a:cubicBezTo>
                    <a:pt x="0" y="34"/>
                    <a:pt x="6" y="7"/>
                    <a:pt x="16" y="0"/>
                  </a:cubicBezTo>
                  <a:lnTo>
                    <a:pt x="18" y="33"/>
                  </a:lnTo>
                  <a:close/>
                </a:path>
              </a:pathLst>
            </a:custGeom>
            <a:solidFill>
              <a:srgbClr val="F9E9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93" name="Rectangle 107"/>
            <p:cNvSpPr>
              <a:spLocks noChangeArrowheads="1"/>
            </p:cNvSpPr>
            <p:nvPr/>
          </p:nvSpPr>
          <p:spPr bwMode="auto">
            <a:xfrm>
              <a:off x="522" y="3508"/>
              <a:ext cx="339" cy="8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94" name="Rectangle 108"/>
            <p:cNvSpPr>
              <a:spLocks noChangeArrowheads="1"/>
            </p:cNvSpPr>
            <p:nvPr/>
          </p:nvSpPr>
          <p:spPr bwMode="auto">
            <a:xfrm>
              <a:off x="522" y="3591"/>
              <a:ext cx="339" cy="747"/>
            </a:xfrm>
            <a:prstGeom prst="rect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6A15BDE5-52DF-A32F-0866-0C5DAF3C687E}"/>
              </a:ext>
            </a:extLst>
          </p:cNvPr>
          <p:cNvSpPr/>
          <p:nvPr/>
        </p:nvSpPr>
        <p:spPr>
          <a:xfrm>
            <a:off x="4091371" y="1222513"/>
            <a:ext cx="4990579" cy="3908288"/>
          </a:xfrm>
          <a:prstGeom prst="rect">
            <a:avLst/>
          </a:prstGeom>
          <a:solidFill>
            <a:srgbClr val="3FD5AE">
              <a:alpha val="2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标题 4">
            <a:extLst>
              <a:ext uri="{FF2B5EF4-FFF2-40B4-BE49-F238E27FC236}">
                <a16:creationId xmlns:a16="http://schemas.microsoft.com/office/drawing/2014/main" id="{839097EB-03F8-F40D-BD44-2DC7B717BB8E}"/>
              </a:ext>
            </a:extLst>
          </p:cNvPr>
          <p:cNvSpPr txBox="1"/>
          <p:nvPr/>
        </p:nvSpPr>
        <p:spPr>
          <a:xfrm>
            <a:off x="4294571" y="1222512"/>
            <a:ext cx="4787379" cy="39082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defTabSz="914400">
              <a:spcBef>
                <a:spcPct val="0"/>
              </a:spcBef>
              <a:buNone/>
              <a:defRPr sz="2800" b="1">
                <a:solidFill>
                  <a:srgbClr val="2C36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TW" altLang="en-US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經過四個月的實習，收穫了很多不同的經驗及技能，學習細心聆聽客戶的需求，一步一步的協助客戶處理問題，遇到必較急而口氣不</a:t>
            </a:r>
            <a:endParaRPr lang="en-US" altLang="zh-TW" b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zh-TW" altLang="en-US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好的客戶，也能將心比心，</a:t>
            </a:r>
            <a:endParaRPr lang="en-US" altLang="zh-TW" b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zh-TW" altLang="en-US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耐心處理客戶的問題。</a:t>
            </a:r>
            <a:endParaRPr lang="en-US" altLang="zh-TW" b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02" name="组合 16">
            <a:extLst>
              <a:ext uri="{FF2B5EF4-FFF2-40B4-BE49-F238E27FC236}">
                <a16:creationId xmlns:a16="http://schemas.microsoft.com/office/drawing/2014/main" id="{0980B5CE-00FC-9EA7-0A17-39FE11D0C3F6}"/>
              </a:ext>
            </a:extLst>
          </p:cNvPr>
          <p:cNvGrpSpPr/>
          <p:nvPr/>
        </p:nvGrpSpPr>
        <p:grpSpPr>
          <a:xfrm>
            <a:off x="8560472" y="2796914"/>
            <a:ext cx="3496869" cy="4396309"/>
            <a:chOff x="8376280" y="1680230"/>
            <a:chExt cx="3496869" cy="4396309"/>
          </a:xfrm>
        </p:grpSpPr>
        <p:pic>
          <p:nvPicPr>
            <p:cNvPr id="203" name="图片 1">
              <a:extLst>
                <a:ext uri="{FF2B5EF4-FFF2-40B4-BE49-F238E27FC236}">
                  <a16:creationId xmlns:a16="http://schemas.microsoft.com/office/drawing/2014/main" id="{53D28F4E-40D4-3642-439D-93B10CE76A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182868" y="1680230"/>
              <a:ext cx="1555277" cy="2094720"/>
            </a:xfrm>
            <a:prstGeom prst="rect">
              <a:avLst/>
            </a:prstGeom>
          </p:spPr>
        </p:pic>
        <p:pic>
          <p:nvPicPr>
            <p:cNvPr id="204" name="图片 3">
              <a:extLst>
                <a:ext uri="{FF2B5EF4-FFF2-40B4-BE49-F238E27FC236}">
                  <a16:creationId xmlns:a16="http://schemas.microsoft.com/office/drawing/2014/main" id="{6BCAB7EA-17E6-29AD-EF11-E4CECE2F6A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76280" y="2328858"/>
              <a:ext cx="1613177" cy="2162959"/>
            </a:xfrm>
            <a:prstGeom prst="rect">
              <a:avLst/>
            </a:prstGeom>
          </p:spPr>
        </p:pic>
        <p:pic>
          <p:nvPicPr>
            <p:cNvPr id="205" name="图片 4">
              <a:extLst>
                <a:ext uri="{FF2B5EF4-FFF2-40B4-BE49-F238E27FC236}">
                  <a16:creationId xmlns:a16="http://schemas.microsoft.com/office/drawing/2014/main" id="{9253DBBE-2600-8F70-4811-E21184A370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292303" y="2710371"/>
              <a:ext cx="1580846" cy="2129157"/>
            </a:xfrm>
            <a:prstGeom prst="rect">
              <a:avLst/>
            </a:prstGeom>
          </p:spPr>
        </p:pic>
        <p:pic>
          <p:nvPicPr>
            <p:cNvPr id="206" name="图片 5">
              <a:extLst>
                <a:ext uri="{FF2B5EF4-FFF2-40B4-BE49-F238E27FC236}">
                  <a16:creationId xmlns:a16="http://schemas.microsoft.com/office/drawing/2014/main" id="{C202223C-E228-2F29-EC2C-A69F7F2FDE4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908553" y="3309039"/>
              <a:ext cx="2767500" cy="27675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459371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 5"/>
          <p:cNvSpPr/>
          <p:nvPr/>
        </p:nvSpPr>
        <p:spPr bwMode="auto">
          <a:xfrm>
            <a:off x="9028113" y="3875088"/>
            <a:ext cx="3284538" cy="1154113"/>
          </a:xfrm>
          <a:custGeom>
            <a:avLst/>
            <a:gdLst>
              <a:gd name="T0" fmla="*/ 181 w 1234"/>
              <a:gd name="T1" fmla="*/ 261 h 433"/>
              <a:gd name="T2" fmla="*/ 271 w 1234"/>
              <a:gd name="T3" fmla="*/ 176 h 433"/>
              <a:gd name="T4" fmla="*/ 447 w 1234"/>
              <a:gd name="T5" fmla="*/ 26 h 433"/>
              <a:gd name="T6" fmla="*/ 686 w 1234"/>
              <a:gd name="T7" fmla="*/ 127 h 433"/>
              <a:gd name="T8" fmla="*/ 926 w 1234"/>
              <a:gd name="T9" fmla="*/ 26 h 433"/>
              <a:gd name="T10" fmla="*/ 1014 w 1234"/>
              <a:gd name="T11" fmla="*/ 217 h 433"/>
              <a:gd name="T12" fmla="*/ 1143 w 1234"/>
              <a:gd name="T13" fmla="*/ 290 h 433"/>
              <a:gd name="T14" fmla="*/ 834 w 1234"/>
              <a:gd name="T15" fmla="*/ 318 h 433"/>
              <a:gd name="T16" fmla="*/ 508 w 1234"/>
              <a:gd name="T17" fmla="*/ 316 h 433"/>
              <a:gd name="T18" fmla="*/ 226 w 1234"/>
              <a:gd name="T19" fmla="*/ 307 h 433"/>
              <a:gd name="T20" fmla="*/ 28 w 1234"/>
              <a:gd name="T21" fmla="*/ 307 h 433"/>
              <a:gd name="T22" fmla="*/ 181 w 1234"/>
              <a:gd name="T23" fmla="*/ 261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234" h="433">
                <a:moveTo>
                  <a:pt x="181" y="261"/>
                </a:moveTo>
                <a:cubicBezTo>
                  <a:pt x="181" y="261"/>
                  <a:pt x="181" y="174"/>
                  <a:pt x="271" y="176"/>
                </a:cubicBezTo>
                <a:cubicBezTo>
                  <a:pt x="271" y="176"/>
                  <a:pt x="323" y="47"/>
                  <a:pt x="447" y="26"/>
                </a:cubicBezTo>
                <a:cubicBezTo>
                  <a:pt x="595" y="0"/>
                  <a:pt x="679" y="99"/>
                  <a:pt x="686" y="127"/>
                </a:cubicBezTo>
                <a:cubicBezTo>
                  <a:pt x="686" y="127"/>
                  <a:pt x="776" y="0"/>
                  <a:pt x="926" y="26"/>
                </a:cubicBezTo>
                <a:cubicBezTo>
                  <a:pt x="1141" y="63"/>
                  <a:pt x="1014" y="217"/>
                  <a:pt x="1014" y="217"/>
                </a:cubicBezTo>
                <a:cubicBezTo>
                  <a:pt x="1014" y="217"/>
                  <a:pt x="1234" y="142"/>
                  <a:pt x="1143" y="290"/>
                </a:cubicBezTo>
                <a:cubicBezTo>
                  <a:pt x="1054" y="433"/>
                  <a:pt x="834" y="318"/>
                  <a:pt x="834" y="318"/>
                </a:cubicBezTo>
                <a:cubicBezTo>
                  <a:pt x="834" y="318"/>
                  <a:pt x="619" y="368"/>
                  <a:pt x="508" y="316"/>
                </a:cubicBezTo>
                <a:cubicBezTo>
                  <a:pt x="508" y="316"/>
                  <a:pt x="271" y="352"/>
                  <a:pt x="226" y="307"/>
                </a:cubicBezTo>
                <a:cubicBezTo>
                  <a:pt x="226" y="307"/>
                  <a:pt x="56" y="342"/>
                  <a:pt x="28" y="307"/>
                </a:cubicBezTo>
                <a:cubicBezTo>
                  <a:pt x="0" y="271"/>
                  <a:pt x="132" y="259"/>
                  <a:pt x="181" y="261"/>
                </a:cubicBezTo>
                <a:close/>
              </a:path>
            </a:pathLst>
          </a:custGeom>
          <a:solidFill>
            <a:srgbClr val="BDEE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38" name="图片 3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2982" y="1580883"/>
            <a:ext cx="4807048" cy="6387827"/>
          </a:xfrm>
          <a:prstGeom prst="rect">
            <a:avLst/>
          </a:prstGeom>
        </p:spPr>
      </p:pic>
      <p:sp>
        <p:nvSpPr>
          <p:cNvPr id="36" name="Freeform 6"/>
          <p:cNvSpPr/>
          <p:nvPr/>
        </p:nvSpPr>
        <p:spPr bwMode="auto">
          <a:xfrm>
            <a:off x="492125" y="5635626"/>
            <a:ext cx="4772025" cy="1368425"/>
          </a:xfrm>
          <a:custGeom>
            <a:avLst/>
            <a:gdLst>
              <a:gd name="T0" fmla="*/ 272 w 1793"/>
              <a:gd name="T1" fmla="*/ 352 h 514"/>
              <a:gd name="T2" fmla="*/ 409 w 1793"/>
              <a:gd name="T3" fmla="*/ 299 h 514"/>
              <a:gd name="T4" fmla="*/ 662 w 1793"/>
              <a:gd name="T5" fmla="*/ 104 h 514"/>
              <a:gd name="T6" fmla="*/ 950 w 1793"/>
              <a:gd name="T7" fmla="*/ 225 h 514"/>
              <a:gd name="T8" fmla="*/ 1269 w 1793"/>
              <a:gd name="T9" fmla="*/ 7 h 514"/>
              <a:gd name="T10" fmla="*/ 1531 w 1793"/>
              <a:gd name="T11" fmla="*/ 285 h 514"/>
              <a:gd name="T12" fmla="*/ 1620 w 1793"/>
              <a:gd name="T13" fmla="*/ 381 h 514"/>
              <a:gd name="T14" fmla="*/ 1211 w 1793"/>
              <a:gd name="T15" fmla="*/ 381 h 514"/>
              <a:gd name="T16" fmla="*/ 766 w 1793"/>
              <a:gd name="T17" fmla="*/ 435 h 514"/>
              <a:gd name="T18" fmla="*/ 341 w 1793"/>
              <a:gd name="T19" fmla="*/ 420 h 514"/>
              <a:gd name="T20" fmla="*/ 42 w 1793"/>
              <a:gd name="T21" fmla="*/ 420 h 514"/>
              <a:gd name="T22" fmla="*/ 272 w 1793"/>
              <a:gd name="T23" fmla="*/ 352 h 5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793" h="514">
                <a:moveTo>
                  <a:pt x="272" y="352"/>
                </a:moveTo>
                <a:cubicBezTo>
                  <a:pt x="272" y="352"/>
                  <a:pt x="273" y="297"/>
                  <a:pt x="409" y="299"/>
                </a:cubicBezTo>
                <a:cubicBezTo>
                  <a:pt x="409" y="299"/>
                  <a:pt x="474" y="103"/>
                  <a:pt x="662" y="104"/>
                </a:cubicBezTo>
                <a:cubicBezTo>
                  <a:pt x="947" y="106"/>
                  <a:pt x="940" y="182"/>
                  <a:pt x="950" y="225"/>
                </a:cubicBezTo>
                <a:cubicBezTo>
                  <a:pt x="950" y="225"/>
                  <a:pt x="1037" y="0"/>
                  <a:pt x="1269" y="7"/>
                </a:cubicBezTo>
                <a:cubicBezTo>
                  <a:pt x="1598" y="17"/>
                  <a:pt x="1531" y="285"/>
                  <a:pt x="1531" y="285"/>
                </a:cubicBezTo>
                <a:cubicBezTo>
                  <a:pt x="1531" y="285"/>
                  <a:pt x="1793" y="344"/>
                  <a:pt x="1620" y="381"/>
                </a:cubicBezTo>
                <a:cubicBezTo>
                  <a:pt x="1447" y="418"/>
                  <a:pt x="1211" y="381"/>
                  <a:pt x="1211" y="381"/>
                </a:cubicBezTo>
                <a:cubicBezTo>
                  <a:pt x="1211" y="381"/>
                  <a:pt x="934" y="514"/>
                  <a:pt x="766" y="435"/>
                </a:cubicBezTo>
                <a:cubicBezTo>
                  <a:pt x="766" y="435"/>
                  <a:pt x="409" y="489"/>
                  <a:pt x="341" y="420"/>
                </a:cubicBezTo>
                <a:cubicBezTo>
                  <a:pt x="341" y="420"/>
                  <a:pt x="84" y="474"/>
                  <a:pt x="42" y="420"/>
                </a:cubicBezTo>
                <a:cubicBezTo>
                  <a:pt x="0" y="366"/>
                  <a:pt x="199" y="348"/>
                  <a:pt x="272" y="352"/>
                </a:cubicBezTo>
                <a:close/>
              </a:path>
            </a:pathLst>
          </a:custGeom>
          <a:solidFill>
            <a:srgbClr val="BDEE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7" name="Freeform 7"/>
          <p:cNvSpPr/>
          <p:nvPr/>
        </p:nvSpPr>
        <p:spPr bwMode="auto">
          <a:xfrm>
            <a:off x="2282220" y="1612583"/>
            <a:ext cx="4038115" cy="1492250"/>
          </a:xfrm>
          <a:custGeom>
            <a:avLst/>
            <a:gdLst>
              <a:gd name="T0" fmla="*/ 160 w 1052"/>
              <a:gd name="T1" fmla="*/ 235 h 329"/>
              <a:gd name="T2" fmla="*/ 240 w 1052"/>
              <a:gd name="T3" fmla="*/ 159 h 329"/>
              <a:gd name="T4" fmla="*/ 353 w 1052"/>
              <a:gd name="T5" fmla="*/ 59 h 329"/>
              <a:gd name="T6" fmla="*/ 492 w 1052"/>
              <a:gd name="T7" fmla="*/ 147 h 329"/>
              <a:gd name="T8" fmla="*/ 744 w 1052"/>
              <a:gd name="T9" fmla="*/ 32 h 329"/>
              <a:gd name="T10" fmla="*/ 898 w 1052"/>
              <a:gd name="T11" fmla="*/ 196 h 329"/>
              <a:gd name="T12" fmla="*/ 950 w 1052"/>
              <a:gd name="T13" fmla="*/ 252 h 329"/>
              <a:gd name="T14" fmla="*/ 710 w 1052"/>
              <a:gd name="T15" fmla="*/ 252 h 329"/>
              <a:gd name="T16" fmla="*/ 449 w 1052"/>
              <a:gd name="T17" fmla="*/ 283 h 329"/>
              <a:gd name="T18" fmla="*/ 200 w 1052"/>
              <a:gd name="T19" fmla="*/ 275 h 329"/>
              <a:gd name="T20" fmla="*/ 24 w 1052"/>
              <a:gd name="T21" fmla="*/ 275 h 329"/>
              <a:gd name="T22" fmla="*/ 160 w 1052"/>
              <a:gd name="T23" fmla="*/ 235 h 3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52" h="329">
                <a:moveTo>
                  <a:pt x="160" y="235"/>
                </a:moveTo>
                <a:cubicBezTo>
                  <a:pt x="160" y="235"/>
                  <a:pt x="160" y="157"/>
                  <a:pt x="240" y="159"/>
                </a:cubicBezTo>
                <a:cubicBezTo>
                  <a:pt x="240" y="159"/>
                  <a:pt x="243" y="57"/>
                  <a:pt x="353" y="59"/>
                </a:cubicBezTo>
                <a:cubicBezTo>
                  <a:pt x="464" y="61"/>
                  <a:pt x="486" y="122"/>
                  <a:pt x="492" y="147"/>
                </a:cubicBezTo>
                <a:cubicBezTo>
                  <a:pt x="492" y="147"/>
                  <a:pt x="553" y="0"/>
                  <a:pt x="744" y="32"/>
                </a:cubicBezTo>
                <a:cubicBezTo>
                  <a:pt x="935" y="64"/>
                  <a:pt x="898" y="196"/>
                  <a:pt x="898" y="196"/>
                </a:cubicBezTo>
                <a:cubicBezTo>
                  <a:pt x="898" y="196"/>
                  <a:pt x="1052" y="230"/>
                  <a:pt x="950" y="252"/>
                </a:cubicBezTo>
                <a:cubicBezTo>
                  <a:pt x="849" y="274"/>
                  <a:pt x="710" y="252"/>
                  <a:pt x="710" y="252"/>
                </a:cubicBezTo>
                <a:cubicBezTo>
                  <a:pt x="710" y="252"/>
                  <a:pt x="548" y="329"/>
                  <a:pt x="449" y="283"/>
                </a:cubicBezTo>
                <a:cubicBezTo>
                  <a:pt x="449" y="283"/>
                  <a:pt x="240" y="315"/>
                  <a:pt x="200" y="275"/>
                </a:cubicBezTo>
                <a:cubicBezTo>
                  <a:pt x="200" y="275"/>
                  <a:pt x="49" y="306"/>
                  <a:pt x="24" y="275"/>
                </a:cubicBezTo>
                <a:cubicBezTo>
                  <a:pt x="0" y="243"/>
                  <a:pt x="117" y="232"/>
                  <a:pt x="160" y="235"/>
                </a:cubicBezTo>
                <a:close/>
              </a:path>
            </a:pathLst>
          </a:custGeom>
          <a:solidFill>
            <a:srgbClr val="BDEE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7649" y="1755776"/>
            <a:ext cx="6576832" cy="5966063"/>
          </a:xfrm>
          <a:prstGeom prst="rect">
            <a:avLst/>
          </a:prstGeom>
        </p:spPr>
      </p:pic>
      <p:sp>
        <p:nvSpPr>
          <p:cNvPr id="2" name="标题 4"/>
          <p:cNvSpPr txBox="1"/>
          <p:nvPr/>
        </p:nvSpPr>
        <p:spPr>
          <a:xfrm>
            <a:off x="763193" y="1682433"/>
            <a:ext cx="5764237" cy="406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defTabSz="914400">
              <a:spcBef>
                <a:spcPct val="0"/>
              </a:spcBef>
              <a:buNone/>
              <a:defRPr sz="2800" b="1">
                <a:solidFill>
                  <a:srgbClr val="2C36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en-US" altLang="zh-CN" sz="5400" dirty="0"/>
              <a:t>|</a:t>
            </a:r>
            <a:r>
              <a:rPr lang="zh-TW" altLang="en-US" sz="5400" dirty="0"/>
              <a:t>  謝謝聆聽</a:t>
            </a:r>
            <a:r>
              <a:rPr lang="zh-CN" altLang="en-US" sz="5400" dirty="0"/>
              <a:t>  </a:t>
            </a:r>
            <a:r>
              <a:rPr lang="en-US" altLang="zh-CN" sz="5400" dirty="0"/>
              <a:t>|</a:t>
            </a:r>
            <a:endParaRPr lang="zh-CN" altLang="en-US" sz="4400" dirty="0"/>
          </a:p>
        </p:txBody>
      </p:sp>
      <p:grpSp>
        <p:nvGrpSpPr>
          <p:cNvPr id="42" name="Group 4"/>
          <p:cNvGrpSpPr>
            <a:grpSpLocks noChangeAspect="1"/>
          </p:cNvGrpSpPr>
          <p:nvPr/>
        </p:nvGrpSpPr>
        <p:grpSpPr bwMode="auto">
          <a:xfrm>
            <a:off x="9138513" y="-527368"/>
            <a:ext cx="2557463" cy="2527301"/>
            <a:chOff x="5120" y="391"/>
            <a:chExt cx="1611" cy="1592"/>
          </a:xfrm>
        </p:grpSpPr>
        <p:sp>
          <p:nvSpPr>
            <p:cNvPr id="44" name="Freeform 5"/>
            <p:cNvSpPr/>
            <p:nvPr/>
          </p:nvSpPr>
          <p:spPr bwMode="auto">
            <a:xfrm>
              <a:off x="5507" y="822"/>
              <a:ext cx="858" cy="638"/>
            </a:xfrm>
            <a:custGeom>
              <a:avLst/>
              <a:gdLst>
                <a:gd name="T0" fmla="*/ 127 w 474"/>
                <a:gd name="T1" fmla="*/ 16 h 353"/>
                <a:gd name="T2" fmla="*/ 313 w 474"/>
                <a:gd name="T3" fmla="*/ 14 h 353"/>
                <a:gd name="T4" fmla="*/ 227 w 474"/>
                <a:gd name="T5" fmla="*/ 353 h 353"/>
                <a:gd name="T6" fmla="*/ 127 w 474"/>
                <a:gd name="T7" fmla="*/ 16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4" h="353">
                  <a:moveTo>
                    <a:pt x="127" y="16"/>
                  </a:moveTo>
                  <a:cubicBezTo>
                    <a:pt x="185" y="9"/>
                    <a:pt x="240" y="0"/>
                    <a:pt x="313" y="14"/>
                  </a:cubicBezTo>
                  <a:cubicBezTo>
                    <a:pt x="311" y="133"/>
                    <a:pt x="474" y="353"/>
                    <a:pt x="227" y="353"/>
                  </a:cubicBezTo>
                  <a:cubicBezTo>
                    <a:pt x="0" y="353"/>
                    <a:pt x="145" y="126"/>
                    <a:pt x="127" y="16"/>
                  </a:cubicBezTo>
                  <a:close/>
                </a:path>
              </a:pathLst>
            </a:custGeom>
            <a:solidFill>
              <a:srgbClr val="BA8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5" name="Freeform 6"/>
            <p:cNvSpPr/>
            <p:nvPr/>
          </p:nvSpPr>
          <p:spPr bwMode="auto">
            <a:xfrm>
              <a:off x="5565" y="858"/>
              <a:ext cx="739" cy="501"/>
            </a:xfrm>
            <a:custGeom>
              <a:avLst/>
              <a:gdLst>
                <a:gd name="T0" fmla="*/ 110 w 408"/>
                <a:gd name="T1" fmla="*/ 12 h 277"/>
                <a:gd name="T2" fmla="*/ 270 w 408"/>
                <a:gd name="T3" fmla="*/ 11 h 277"/>
                <a:gd name="T4" fmla="*/ 196 w 408"/>
                <a:gd name="T5" fmla="*/ 277 h 277"/>
                <a:gd name="T6" fmla="*/ 110 w 408"/>
                <a:gd name="T7" fmla="*/ 12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8" h="277">
                  <a:moveTo>
                    <a:pt x="110" y="12"/>
                  </a:moveTo>
                  <a:cubicBezTo>
                    <a:pt x="160" y="7"/>
                    <a:pt x="206" y="0"/>
                    <a:pt x="270" y="11"/>
                  </a:cubicBezTo>
                  <a:cubicBezTo>
                    <a:pt x="268" y="104"/>
                    <a:pt x="408" y="277"/>
                    <a:pt x="196" y="277"/>
                  </a:cubicBezTo>
                  <a:cubicBezTo>
                    <a:pt x="0" y="277"/>
                    <a:pt x="125" y="99"/>
                    <a:pt x="110" y="12"/>
                  </a:cubicBezTo>
                  <a:close/>
                </a:path>
              </a:pathLst>
            </a:custGeom>
            <a:solidFill>
              <a:srgbClr val="EFC2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6" name="Freeform 7"/>
            <p:cNvSpPr/>
            <p:nvPr/>
          </p:nvSpPr>
          <p:spPr bwMode="auto">
            <a:xfrm>
              <a:off x="5956" y="758"/>
              <a:ext cx="543" cy="838"/>
            </a:xfrm>
            <a:custGeom>
              <a:avLst/>
              <a:gdLst>
                <a:gd name="T0" fmla="*/ 179 w 300"/>
                <a:gd name="T1" fmla="*/ 65 h 463"/>
                <a:gd name="T2" fmla="*/ 151 w 300"/>
                <a:gd name="T3" fmla="*/ 79 h 463"/>
                <a:gd name="T4" fmla="*/ 188 w 300"/>
                <a:gd name="T5" fmla="*/ 98 h 463"/>
                <a:gd name="T6" fmla="*/ 169 w 300"/>
                <a:gd name="T7" fmla="*/ 11 h 463"/>
                <a:gd name="T8" fmla="*/ 73 w 300"/>
                <a:gd name="T9" fmla="*/ 105 h 463"/>
                <a:gd name="T10" fmla="*/ 254 w 300"/>
                <a:gd name="T11" fmla="*/ 258 h 463"/>
                <a:gd name="T12" fmla="*/ 51 w 300"/>
                <a:gd name="T13" fmla="*/ 368 h 463"/>
                <a:gd name="T14" fmla="*/ 51 w 300"/>
                <a:gd name="T15" fmla="*/ 454 h 463"/>
                <a:gd name="T16" fmla="*/ 106 w 300"/>
                <a:gd name="T17" fmla="*/ 414 h 463"/>
                <a:gd name="T18" fmla="*/ 82 w 300"/>
                <a:gd name="T19" fmla="*/ 388 h 463"/>
                <a:gd name="T20" fmla="*/ 86 w 300"/>
                <a:gd name="T21" fmla="*/ 418 h 463"/>
                <a:gd name="T22" fmla="*/ 53 w 300"/>
                <a:gd name="T23" fmla="*/ 441 h 463"/>
                <a:gd name="T24" fmla="*/ 60 w 300"/>
                <a:gd name="T25" fmla="*/ 376 h 463"/>
                <a:gd name="T26" fmla="*/ 295 w 300"/>
                <a:gd name="T27" fmla="*/ 260 h 463"/>
                <a:gd name="T28" fmla="*/ 86 w 300"/>
                <a:gd name="T29" fmla="*/ 103 h 463"/>
                <a:gd name="T30" fmla="*/ 164 w 300"/>
                <a:gd name="T31" fmla="*/ 26 h 463"/>
                <a:gd name="T32" fmla="*/ 178 w 300"/>
                <a:gd name="T33" fmla="*/ 88 h 463"/>
                <a:gd name="T34" fmla="*/ 179 w 300"/>
                <a:gd name="T35" fmla="*/ 65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0" h="463">
                  <a:moveTo>
                    <a:pt x="179" y="65"/>
                  </a:moveTo>
                  <a:cubicBezTo>
                    <a:pt x="179" y="65"/>
                    <a:pt x="149" y="53"/>
                    <a:pt x="151" y="79"/>
                  </a:cubicBezTo>
                  <a:cubicBezTo>
                    <a:pt x="153" y="105"/>
                    <a:pt x="174" y="112"/>
                    <a:pt x="188" y="98"/>
                  </a:cubicBezTo>
                  <a:cubicBezTo>
                    <a:pt x="202" y="84"/>
                    <a:pt x="225" y="21"/>
                    <a:pt x="169" y="11"/>
                  </a:cubicBezTo>
                  <a:cubicBezTo>
                    <a:pt x="114" y="0"/>
                    <a:pt x="42" y="62"/>
                    <a:pt x="73" y="105"/>
                  </a:cubicBezTo>
                  <a:cubicBezTo>
                    <a:pt x="104" y="149"/>
                    <a:pt x="254" y="172"/>
                    <a:pt x="254" y="258"/>
                  </a:cubicBezTo>
                  <a:cubicBezTo>
                    <a:pt x="254" y="343"/>
                    <a:pt x="86" y="350"/>
                    <a:pt x="51" y="368"/>
                  </a:cubicBezTo>
                  <a:cubicBezTo>
                    <a:pt x="16" y="386"/>
                    <a:pt x="0" y="445"/>
                    <a:pt x="51" y="454"/>
                  </a:cubicBezTo>
                  <a:cubicBezTo>
                    <a:pt x="102" y="463"/>
                    <a:pt x="107" y="421"/>
                    <a:pt x="106" y="414"/>
                  </a:cubicBezTo>
                  <a:cubicBezTo>
                    <a:pt x="105" y="406"/>
                    <a:pt x="102" y="386"/>
                    <a:pt x="82" y="388"/>
                  </a:cubicBezTo>
                  <a:cubicBezTo>
                    <a:pt x="62" y="390"/>
                    <a:pt x="57" y="424"/>
                    <a:pt x="86" y="418"/>
                  </a:cubicBezTo>
                  <a:cubicBezTo>
                    <a:pt x="86" y="418"/>
                    <a:pt x="85" y="451"/>
                    <a:pt x="53" y="441"/>
                  </a:cubicBezTo>
                  <a:cubicBezTo>
                    <a:pt x="21" y="431"/>
                    <a:pt x="34" y="377"/>
                    <a:pt x="60" y="376"/>
                  </a:cubicBezTo>
                  <a:cubicBezTo>
                    <a:pt x="85" y="375"/>
                    <a:pt x="289" y="358"/>
                    <a:pt x="295" y="260"/>
                  </a:cubicBezTo>
                  <a:cubicBezTo>
                    <a:pt x="300" y="162"/>
                    <a:pt x="106" y="133"/>
                    <a:pt x="86" y="103"/>
                  </a:cubicBezTo>
                  <a:cubicBezTo>
                    <a:pt x="67" y="72"/>
                    <a:pt x="123" y="26"/>
                    <a:pt x="164" y="26"/>
                  </a:cubicBezTo>
                  <a:cubicBezTo>
                    <a:pt x="205" y="27"/>
                    <a:pt x="195" y="81"/>
                    <a:pt x="178" y="88"/>
                  </a:cubicBezTo>
                  <a:cubicBezTo>
                    <a:pt x="178" y="88"/>
                    <a:pt x="190" y="73"/>
                    <a:pt x="179" y="65"/>
                  </a:cubicBezTo>
                  <a:close/>
                </a:path>
              </a:pathLst>
            </a:custGeom>
            <a:solidFill>
              <a:srgbClr val="BA8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7" name="Freeform 8"/>
            <p:cNvSpPr/>
            <p:nvPr/>
          </p:nvSpPr>
          <p:spPr bwMode="auto">
            <a:xfrm>
              <a:off x="6039" y="767"/>
              <a:ext cx="473" cy="516"/>
            </a:xfrm>
            <a:custGeom>
              <a:avLst/>
              <a:gdLst>
                <a:gd name="T0" fmla="*/ 240 w 261"/>
                <a:gd name="T1" fmla="*/ 255 h 285"/>
                <a:gd name="T2" fmla="*/ 35 w 261"/>
                <a:gd name="T3" fmla="*/ 94 h 285"/>
                <a:gd name="T4" fmla="*/ 118 w 261"/>
                <a:gd name="T5" fmla="*/ 17 h 285"/>
                <a:gd name="T6" fmla="*/ 136 w 261"/>
                <a:gd name="T7" fmla="*/ 81 h 285"/>
                <a:gd name="T8" fmla="*/ 127 w 261"/>
                <a:gd name="T9" fmla="*/ 64 h 285"/>
                <a:gd name="T10" fmla="*/ 111 w 261"/>
                <a:gd name="T11" fmla="*/ 73 h 285"/>
                <a:gd name="T12" fmla="*/ 142 w 261"/>
                <a:gd name="T13" fmla="*/ 85 h 285"/>
                <a:gd name="T14" fmla="*/ 123 w 261"/>
                <a:gd name="T15" fmla="*/ 10 h 285"/>
                <a:gd name="T16" fmla="*/ 31 w 261"/>
                <a:gd name="T17" fmla="*/ 99 h 285"/>
                <a:gd name="T18" fmla="*/ 215 w 261"/>
                <a:gd name="T19" fmla="*/ 246 h 285"/>
                <a:gd name="T20" fmla="*/ 240 w 261"/>
                <a:gd name="T21" fmla="*/ 25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1" h="285">
                  <a:moveTo>
                    <a:pt x="240" y="255"/>
                  </a:moveTo>
                  <a:cubicBezTo>
                    <a:pt x="261" y="159"/>
                    <a:pt x="54" y="124"/>
                    <a:pt x="35" y="94"/>
                  </a:cubicBezTo>
                  <a:cubicBezTo>
                    <a:pt x="15" y="64"/>
                    <a:pt x="77" y="18"/>
                    <a:pt x="118" y="17"/>
                  </a:cubicBezTo>
                  <a:cubicBezTo>
                    <a:pt x="164" y="16"/>
                    <a:pt x="152" y="74"/>
                    <a:pt x="136" y="81"/>
                  </a:cubicBezTo>
                  <a:cubicBezTo>
                    <a:pt x="136" y="81"/>
                    <a:pt x="139" y="72"/>
                    <a:pt x="127" y="64"/>
                  </a:cubicBezTo>
                  <a:cubicBezTo>
                    <a:pt x="127" y="64"/>
                    <a:pt x="111" y="55"/>
                    <a:pt x="111" y="73"/>
                  </a:cubicBezTo>
                  <a:cubicBezTo>
                    <a:pt x="111" y="100"/>
                    <a:pt x="130" y="100"/>
                    <a:pt x="142" y="85"/>
                  </a:cubicBezTo>
                  <a:cubicBezTo>
                    <a:pt x="149" y="75"/>
                    <a:pt x="178" y="21"/>
                    <a:pt x="123" y="10"/>
                  </a:cubicBezTo>
                  <a:cubicBezTo>
                    <a:pt x="68" y="0"/>
                    <a:pt x="0" y="55"/>
                    <a:pt x="31" y="99"/>
                  </a:cubicBezTo>
                  <a:cubicBezTo>
                    <a:pt x="62" y="143"/>
                    <a:pt x="215" y="160"/>
                    <a:pt x="215" y="246"/>
                  </a:cubicBezTo>
                  <a:cubicBezTo>
                    <a:pt x="215" y="266"/>
                    <a:pt x="234" y="285"/>
                    <a:pt x="240" y="255"/>
                  </a:cubicBezTo>
                  <a:close/>
                </a:path>
              </a:pathLst>
            </a:custGeom>
            <a:solidFill>
              <a:srgbClr val="EFC2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8" name="Freeform 9"/>
            <p:cNvSpPr/>
            <p:nvPr/>
          </p:nvSpPr>
          <p:spPr bwMode="auto">
            <a:xfrm>
              <a:off x="5321" y="758"/>
              <a:ext cx="541" cy="838"/>
            </a:xfrm>
            <a:custGeom>
              <a:avLst/>
              <a:gdLst>
                <a:gd name="T0" fmla="*/ 121 w 299"/>
                <a:gd name="T1" fmla="*/ 65 h 463"/>
                <a:gd name="T2" fmla="*/ 149 w 299"/>
                <a:gd name="T3" fmla="*/ 79 h 463"/>
                <a:gd name="T4" fmla="*/ 112 w 299"/>
                <a:gd name="T5" fmla="*/ 98 h 463"/>
                <a:gd name="T6" fmla="*/ 130 w 299"/>
                <a:gd name="T7" fmla="*/ 11 h 463"/>
                <a:gd name="T8" fmla="*/ 227 w 299"/>
                <a:gd name="T9" fmla="*/ 105 h 463"/>
                <a:gd name="T10" fmla="*/ 45 w 299"/>
                <a:gd name="T11" fmla="*/ 258 h 463"/>
                <a:gd name="T12" fmla="*/ 249 w 299"/>
                <a:gd name="T13" fmla="*/ 368 h 463"/>
                <a:gd name="T14" fmla="*/ 249 w 299"/>
                <a:gd name="T15" fmla="*/ 454 h 463"/>
                <a:gd name="T16" fmla="*/ 193 w 299"/>
                <a:gd name="T17" fmla="*/ 414 h 463"/>
                <a:gd name="T18" fmla="*/ 218 w 299"/>
                <a:gd name="T19" fmla="*/ 388 h 463"/>
                <a:gd name="T20" fmla="*/ 214 w 299"/>
                <a:gd name="T21" fmla="*/ 418 h 463"/>
                <a:gd name="T22" fmla="*/ 247 w 299"/>
                <a:gd name="T23" fmla="*/ 441 h 463"/>
                <a:gd name="T24" fmla="*/ 240 w 299"/>
                <a:gd name="T25" fmla="*/ 376 h 463"/>
                <a:gd name="T26" fmla="*/ 5 w 299"/>
                <a:gd name="T27" fmla="*/ 260 h 463"/>
                <a:gd name="T28" fmla="*/ 214 w 299"/>
                <a:gd name="T29" fmla="*/ 103 h 463"/>
                <a:gd name="T30" fmla="*/ 136 w 299"/>
                <a:gd name="T31" fmla="*/ 26 h 463"/>
                <a:gd name="T32" fmla="*/ 122 w 299"/>
                <a:gd name="T33" fmla="*/ 88 h 463"/>
                <a:gd name="T34" fmla="*/ 121 w 299"/>
                <a:gd name="T35" fmla="*/ 65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99" h="463">
                  <a:moveTo>
                    <a:pt x="121" y="65"/>
                  </a:moveTo>
                  <a:cubicBezTo>
                    <a:pt x="121" y="65"/>
                    <a:pt x="151" y="53"/>
                    <a:pt x="149" y="79"/>
                  </a:cubicBezTo>
                  <a:cubicBezTo>
                    <a:pt x="147" y="105"/>
                    <a:pt x="126" y="112"/>
                    <a:pt x="112" y="98"/>
                  </a:cubicBezTo>
                  <a:cubicBezTo>
                    <a:pt x="98" y="84"/>
                    <a:pt x="75" y="21"/>
                    <a:pt x="130" y="11"/>
                  </a:cubicBezTo>
                  <a:cubicBezTo>
                    <a:pt x="186" y="0"/>
                    <a:pt x="258" y="62"/>
                    <a:pt x="227" y="105"/>
                  </a:cubicBezTo>
                  <a:cubicBezTo>
                    <a:pt x="196" y="149"/>
                    <a:pt x="45" y="172"/>
                    <a:pt x="45" y="258"/>
                  </a:cubicBezTo>
                  <a:cubicBezTo>
                    <a:pt x="45" y="343"/>
                    <a:pt x="214" y="350"/>
                    <a:pt x="249" y="368"/>
                  </a:cubicBezTo>
                  <a:cubicBezTo>
                    <a:pt x="283" y="386"/>
                    <a:pt x="299" y="445"/>
                    <a:pt x="249" y="454"/>
                  </a:cubicBezTo>
                  <a:cubicBezTo>
                    <a:pt x="198" y="463"/>
                    <a:pt x="193" y="421"/>
                    <a:pt x="193" y="414"/>
                  </a:cubicBezTo>
                  <a:cubicBezTo>
                    <a:pt x="194" y="406"/>
                    <a:pt x="198" y="386"/>
                    <a:pt x="218" y="388"/>
                  </a:cubicBezTo>
                  <a:cubicBezTo>
                    <a:pt x="238" y="390"/>
                    <a:pt x="242" y="424"/>
                    <a:pt x="214" y="418"/>
                  </a:cubicBezTo>
                  <a:cubicBezTo>
                    <a:pt x="214" y="418"/>
                    <a:pt x="214" y="451"/>
                    <a:pt x="247" y="441"/>
                  </a:cubicBezTo>
                  <a:cubicBezTo>
                    <a:pt x="279" y="431"/>
                    <a:pt x="266" y="377"/>
                    <a:pt x="240" y="376"/>
                  </a:cubicBezTo>
                  <a:cubicBezTo>
                    <a:pt x="214" y="375"/>
                    <a:pt x="10" y="358"/>
                    <a:pt x="5" y="260"/>
                  </a:cubicBezTo>
                  <a:cubicBezTo>
                    <a:pt x="0" y="162"/>
                    <a:pt x="194" y="133"/>
                    <a:pt x="214" y="103"/>
                  </a:cubicBezTo>
                  <a:cubicBezTo>
                    <a:pt x="233" y="72"/>
                    <a:pt x="177" y="26"/>
                    <a:pt x="136" y="26"/>
                  </a:cubicBezTo>
                  <a:cubicBezTo>
                    <a:pt x="94" y="27"/>
                    <a:pt x="105" y="81"/>
                    <a:pt x="122" y="88"/>
                  </a:cubicBezTo>
                  <a:cubicBezTo>
                    <a:pt x="122" y="88"/>
                    <a:pt x="109" y="73"/>
                    <a:pt x="121" y="65"/>
                  </a:cubicBezTo>
                  <a:close/>
                </a:path>
              </a:pathLst>
            </a:custGeom>
            <a:solidFill>
              <a:srgbClr val="BA8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0"/>
            <p:cNvSpPr/>
            <p:nvPr/>
          </p:nvSpPr>
          <p:spPr bwMode="auto">
            <a:xfrm>
              <a:off x="5308" y="767"/>
              <a:ext cx="473" cy="516"/>
            </a:xfrm>
            <a:custGeom>
              <a:avLst/>
              <a:gdLst>
                <a:gd name="T0" fmla="*/ 20 w 261"/>
                <a:gd name="T1" fmla="*/ 255 h 285"/>
                <a:gd name="T2" fmla="*/ 226 w 261"/>
                <a:gd name="T3" fmla="*/ 94 h 285"/>
                <a:gd name="T4" fmla="*/ 143 w 261"/>
                <a:gd name="T5" fmla="*/ 17 h 285"/>
                <a:gd name="T6" fmla="*/ 125 w 261"/>
                <a:gd name="T7" fmla="*/ 81 h 285"/>
                <a:gd name="T8" fmla="*/ 134 w 261"/>
                <a:gd name="T9" fmla="*/ 64 h 285"/>
                <a:gd name="T10" fmla="*/ 150 w 261"/>
                <a:gd name="T11" fmla="*/ 73 h 285"/>
                <a:gd name="T12" fmla="*/ 119 w 261"/>
                <a:gd name="T13" fmla="*/ 85 h 285"/>
                <a:gd name="T14" fmla="*/ 138 w 261"/>
                <a:gd name="T15" fmla="*/ 10 h 285"/>
                <a:gd name="T16" fmla="*/ 230 w 261"/>
                <a:gd name="T17" fmla="*/ 99 h 285"/>
                <a:gd name="T18" fmla="*/ 46 w 261"/>
                <a:gd name="T19" fmla="*/ 246 h 285"/>
                <a:gd name="T20" fmla="*/ 20 w 261"/>
                <a:gd name="T21" fmla="*/ 25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1" h="285">
                  <a:moveTo>
                    <a:pt x="20" y="255"/>
                  </a:moveTo>
                  <a:cubicBezTo>
                    <a:pt x="0" y="159"/>
                    <a:pt x="207" y="124"/>
                    <a:pt x="226" y="94"/>
                  </a:cubicBezTo>
                  <a:cubicBezTo>
                    <a:pt x="246" y="64"/>
                    <a:pt x="184" y="18"/>
                    <a:pt x="143" y="17"/>
                  </a:cubicBezTo>
                  <a:cubicBezTo>
                    <a:pt x="96" y="16"/>
                    <a:pt x="109" y="74"/>
                    <a:pt x="125" y="81"/>
                  </a:cubicBezTo>
                  <a:cubicBezTo>
                    <a:pt x="125" y="81"/>
                    <a:pt x="122" y="72"/>
                    <a:pt x="134" y="64"/>
                  </a:cubicBezTo>
                  <a:cubicBezTo>
                    <a:pt x="134" y="64"/>
                    <a:pt x="150" y="55"/>
                    <a:pt x="150" y="73"/>
                  </a:cubicBezTo>
                  <a:cubicBezTo>
                    <a:pt x="150" y="100"/>
                    <a:pt x="131" y="100"/>
                    <a:pt x="119" y="85"/>
                  </a:cubicBezTo>
                  <a:cubicBezTo>
                    <a:pt x="112" y="75"/>
                    <a:pt x="83" y="21"/>
                    <a:pt x="138" y="10"/>
                  </a:cubicBezTo>
                  <a:cubicBezTo>
                    <a:pt x="193" y="0"/>
                    <a:pt x="261" y="55"/>
                    <a:pt x="230" y="99"/>
                  </a:cubicBezTo>
                  <a:cubicBezTo>
                    <a:pt x="199" y="143"/>
                    <a:pt x="46" y="160"/>
                    <a:pt x="46" y="246"/>
                  </a:cubicBezTo>
                  <a:cubicBezTo>
                    <a:pt x="46" y="266"/>
                    <a:pt x="27" y="285"/>
                    <a:pt x="20" y="255"/>
                  </a:cubicBezTo>
                  <a:close/>
                </a:path>
              </a:pathLst>
            </a:custGeom>
            <a:solidFill>
              <a:srgbClr val="EFC2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1"/>
            <p:cNvSpPr/>
            <p:nvPr/>
          </p:nvSpPr>
          <p:spPr bwMode="auto">
            <a:xfrm>
              <a:off x="5703" y="1453"/>
              <a:ext cx="405" cy="382"/>
            </a:xfrm>
            <a:custGeom>
              <a:avLst/>
              <a:gdLst>
                <a:gd name="T0" fmla="*/ 100 w 224"/>
                <a:gd name="T1" fmla="*/ 0 h 211"/>
                <a:gd name="T2" fmla="*/ 99 w 224"/>
                <a:gd name="T3" fmla="*/ 97 h 211"/>
                <a:gd name="T4" fmla="*/ 44 w 224"/>
                <a:gd name="T5" fmla="*/ 116 h 211"/>
                <a:gd name="T6" fmla="*/ 55 w 224"/>
                <a:gd name="T7" fmla="*/ 139 h 211"/>
                <a:gd name="T8" fmla="*/ 0 w 224"/>
                <a:gd name="T9" fmla="*/ 173 h 211"/>
                <a:gd name="T10" fmla="*/ 224 w 224"/>
                <a:gd name="T11" fmla="*/ 166 h 211"/>
                <a:gd name="T12" fmla="*/ 170 w 224"/>
                <a:gd name="T13" fmla="*/ 134 h 211"/>
                <a:gd name="T14" fmla="*/ 185 w 224"/>
                <a:gd name="T15" fmla="*/ 112 h 211"/>
                <a:gd name="T16" fmla="*/ 131 w 224"/>
                <a:gd name="T17" fmla="*/ 97 h 211"/>
                <a:gd name="T18" fmla="*/ 132 w 224"/>
                <a:gd name="T19" fmla="*/ 0 h 211"/>
                <a:gd name="T20" fmla="*/ 100 w 224"/>
                <a:gd name="T21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4" h="211">
                  <a:moveTo>
                    <a:pt x="100" y="0"/>
                  </a:moveTo>
                  <a:cubicBezTo>
                    <a:pt x="100" y="0"/>
                    <a:pt x="105" y="84"/>
                    <a:pt x="99" y="97"/>
                  </a:cubicBezTo>
                  <a:cubicBezTo>
                    <a:pt x="93" y="110"/>
                    <a:pt x="46" y="101"/>
                    <a:pt x="44" y="116"/>
                  </a:cubicBezTo>
                  <a:cubicBezTo>
                    <a:pt x="41" y="131"/>
                    <a:pt x="55" y="139"/>
                    <a:pt x="55" y="139"/>
                  </a:cubicBezTo>
                  <a:cubicBezTo>
                    <a:pt x="55" y="139"/>
                    <a:pt x="0" y="143"/>
                    <a:pt x="0" y="173"/>
                  </a:cubicBezTo>
                  <a:cubicBezTo>
                    <a:pt x="0" y="194"/>
                    <a:pt x="224" y="211"/>
                    <a:pt x="224" y="166"/>
                  </a:cubicBezTo>
                  <a:cubicBezTo>
                    <a:pt x="224" y="140"/>
                    <a:pt x="170" y="134"/>
                    <a:pt x="170" y="134"/>
                  </a:cubicBezTo>
                  <a:cubicBezTo>
                    <a:pt x="170" y="134"/>
                    <a:pt x="185" y="127"/>
                    <a:pt x="185" y="112"/>
                  </a:cubicBezTo>
                  <a:cubicBezTo>
                    <a:pt x="185" y="94"/>
                    <a:pt x="156" y="109"/>
                    <a:pt x="131" y="97"/>
                  </a:cubicBezTo>
                  <a:cubicBezTo>
                    <a:pt x="125" y="94"/>
                    <a:pt x="132" y="63"/>
                    <a:pt x="132" y="0"/>
                  </a:cubicBezTo>
                  <a:lnTo>
                    <a:pt x="100" y="0"/>
                  </a:lnTo>
                  <a:close/>
                </a:path>
              </a:pathLst>
            </a:custGeom>
            <a:solidFill>
              <a:srgbClr val="BA8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2"/>
            <p:cNvSpPr/>
            <p:nvPr/>
          </p:nvSpPr>
          <p:spPr bwMode="auto">
            <a:xfrm>
              <a:off x="5714" y="1699"/>
              <a:ext cx="394" cy="80"/>
            </a:xfrm>
            <a:custGeom>
              <a:avLst/>
              <a:gdLst>
                <a:gd name="T0" fmla="*/ 18 w 218"/>
                <a:gd name="T1" fmla="*/ 39 h 44"/>
                <a:gd name="T2" fmla="*/ 24 w 218"/>
                <a:gd name="T3" fmla="*/ 14 h 44"/>
                <a:gd name="T4" fmla="*/ 183 w 218"/>
                <a:gd name="T5" fmla="*/ 7 h 44"/>
                <a:gd name="T6" fmla="*/ 164 w 218"/>
                <a:gd name="T7" fmla="*/ 39 h 44"/>
                <a:gd name="T8" fmla="*/ 18 w 218"/>
                <a:gd name="T9" fmla="*/ 39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" h="44">
                  <a:moveTo>
                    <a:pt x="18" y="39"/>
                  </a:moveTo>
                  <a:cubicBezTo>
                    <a:pt x="6" y="36"/>
                    <a:pt x="0" y="19"/>
                    <a:pt x="24" y="14"/>
                  </a:cubicBezTo>
                  <a:cubicBezTo>
                    <a:pt x="47" y="10"/>
                    <a:pt x="148" y="0"/>
                    <a:pt x="183" y="7"/>
                  </a:cubicBezTo>
                  <a:cubicBezTo>
                    <a:pt x="218" y="15"/>
                    <a:pt x="209" y="33"/>
                    <a:pt x="164" y="39"/>
                  </a:cubicBezTo>
                  <a:cubicBezTo>
                    <a:pt x="118" y="44"/>
                    <a:pt x="39" y="42"/>
                    <a:pt x="18" y="39"/>
                  </a:cubicBezTo>
                  <a:close/>
                </a:path>
              </a:pathLst>
            </a:custGeom>
            <a:solidFill>
              <a:srgbClr val="EFC2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2" name="Freeform 13"/>
            <p:cNvSpPr/>
            <p:nvPr/>
          </p:nvSpPr>
          <p:spPr bwMode="auto">
            <a:xfrm>
              <a:off x="5793" y="1482"/>
              <a:ext cx="223" cy="201"/>
            </a:xfrm>
            <a:custGeom>
              <a:avLst/>
              <a:gdLst>
                <a:gd name="T0" fmla="*/ 6 w 123"/>
                <a:gd name="T1" fmla="*/ 105 h 111"/>
                <a:gd name="T2" fmla="*/ 20 w 123"/>
                <a:gd name="T3" fmla="*/ 94 h 111"/>
                <a:gd name="T4" fmla="*/ 55 w 123"/>
                <a:gd name="T5" fmla="*/ 81 h 111"/>
                <a:gd name="T6" fmla="*/ 62 w 123"/>
                <a:gd name="T7" fmla="*/ 2 h 111"/>
                <a:gd name="T8" fmla="*/ 73 w 123"/>
                <a:gd name="T9" fmla="*/ 38 h 111"/>
                <a:gd name="T10" fmla="*/ 78 w 123"/>
                <a:gd name="T11" fmla="*/ 88 h 111"/>
                <a:gd name="T12" fmla="*/ 115 w 123"/>
                <a:gd name="T13" fmla="*/ 92 h 111"/>
                <a:gd name="T14" fmla="*/ 109 w 123"/>
                <a:gd name="T15" fmla="*/ 105 h 111"/>
                <a:gd name="T16" fmla="*/ 56 w 123"/>
                <a:gd name="T17" fmla="*/ 101 h 111"/>
                <a:gd name="T18" fmla="*/ 6 w 123"/>
                <a:gd name="T19" fmla="*/ 105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111">
                  <a:moveTo>
                    <a:pt x="6" y="105"/>
                  </a:moveTo>
                  <a:cubicBezTo>
                    <a:pt x="0" y="103"/>
                    <a:pt x="7" y="95"/>
                    <a:pt x="20" y="94"/>
                  </a:cubicBezTo>
                  <a:cubicBezTo>
                    <a:pt x="33" y="92"/>
                    <a:pt x="53" y="92"/>
                    <a:pt x="55" y="81"/>
                  </a:cubicBezTo>
                  <a:cubicBezTo>
                    <a:pt x="57" y="70"/>
                    <a:pt x="54" y="4"/>
                    <a:pt x="62" y="2"/>
                  </a:cubicBezTo>
                  <a:cubicBezTo>
                    <a:pt x="70" y="0"/>
                    <a:pt x="74" y="10"/>
                    <a:pt x="73" y="38"/>
                  </a:cubicBezTo>
                  <a:cubicBezTo>
                    <a:pt x="72" y="65"/>
                    <a:pt x="71" y="86"/>
                    <a:pt x="78" y="88"/>
                  </a:cubicBezTo>
                  <a:cubicBezTo>
                    <a:pt x="85" y="90"/>
                    <a:pt x="107" y="89"/>
                    <a:pt x="115" y="92"/>
                  </a:cubicBezTo>
                  <a:cubicBezTo>
                    <a:pt x="123" y="96"/>
                    <a:pt x="116" y="104"/>
                    <a:pt x="109" y="105"/>
                  </a:cubicBezTo>
                  <a:cubicBezTo>
                    <a:pt x="101" y="107"/>
                    <a:pt x="72" y="99"/>
                    <a:pt x="56" y="101"/>
                  </a:cubicBezTo>
                  <a:cubicBezTo>
                    <a:pt x="39" y="102"/>
                    <a:pt x="19" y="111"/>
                    <a:pt x="6" y="105"/>
                  </a:cubicBezTo>
                  <a:close/>
                </a:path>
              </a:pathLst>
            </a:custGeom>
            <a:solidFill>
              <a:srgbClr val="EFC2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3" name="Freeform 14"/>
            <p:cNvSpPr/>
            <p:nvPr/>
          </p:nvSpPr>
          <p:spPr bwMode="auto">
            <a:xfrm>
              <a:off x="5828" y="943"/>
              <a:ext cx="190" cy="304"/>
            </a:xfrm>
            <a:custGeom>
              <a:avLst/>
              <a:gdLst>
                <a:gd name="T0" fmla="*/ 0 w 105"/>
                <a:gd name="T1" fmla="*/ 21 h 168"/>
                <a:gd name="T2" fmla="*/ 31 w 105"/>
                <a:gd name="T3" fmla="*/ 0 h 168"/>
                <a:gd name="T4" fmla="*/ 84 w 105"/>
                <a:gd name="T5" fmla="*/ 0 h 168"/>
                <a:gd name="T6" fmla="*/ 85 w 105"/>
                <a:gd name="T7" fmla="*/ 121 h 168"/>
                <a:gd name="T8" fmla="*/ 105 w 105"/>
                <a:gd name="T9" fmla="*/ 126 h 168"/>
                <a:gd name="T10" fmla="*/ 105 w 105"/>
                <a:gd name="T11" fmla="*/ 168 h 168"/>
                <a:gd name="T12" fmla="*/ 2 w 105"/>
                <a:gd name="T13" fmla="*/ 168 h 168"/>
                <a:gd name="T14" fmla="*/ 2 w 105"/>
                <a:gd name="T15" fmla="*/ 126 h 168"/>
                <a:gd name="T16" fmla="*/ 23 w 105"/>
                <a:gd name="T17" fmla="*/ 114 h 168"/>
                <a:gd name="T18" fmla="*/ 23 w 105"/>
                <a:gd name="T19" fmla="*/ 59 h 168"/>
                <a:gd name="T20" fmla="*/ 0 w 105"/>
                <a:gd name="T21" fmla="*/ 59 h 168"/>
                <a:gd name="T22" fmla="*/ 0 w 105"/>
                <a:gd name="T23" fmla="*/ 21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5" h="168">
                  <a:moveTo>
                    <a:pt x="0" y="21"/>
                  </a:moveTo>
                  <a:cubicBezTo>
                    <a:pt x="0" y="21"/>
                    <a:pt x="28" y="23"/>
                    <a:pt x="31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4" y="0"/>
                    <a:pt x="77" y="116"/>
                    <a:pt x="85" y="121"/>
                  </a:cubicBezTo>
                  <a:cubicBezTo>
                    <a:pt x="93" y="126"/>
                    <a:pt x="105" y="126"/>
                    <a:pt x="105" y="126"/>
                  </a:cubicBezTo>
                  <a:cubicBezTo>
                    <a:pt x="105" y="168"/>
                    <a:pt x="105" y="168"/>
                    <a:pt x="105" y="168"/>
                  </a:cubicBezTo>
                  <a:cubicBezTo>
                    <a:pt x="2" y="168"/>
                    <a:pt x="2" y="168"/>
                    <a:pt x="2" y="168"/>
                  </a:cubicBezTo>
                  <a:cubicBezTo>
                    <a:pt x="2" y="126"/>
                    <a:pt x="2" y="126"/>
                    <a:pt x="2" y="126"/>
                  </a:cubicBezTo>
                  <a:cubicBezTo>
                    <a:pt x="2" y="126"/>
                    <a:pt x="23" y="131"/>
                    <a:pt x="23" y="114"/>
                  </a:cubicBezTo>
                  <a:cubicBezTo>
                    <a:pt x="23" y="97"/>
                    <a:pt x="23" y="59"/>
                    <a:pt x="23" y="59"/>
                  </a:cubicBezTo>
                  <a:cubicBezTo>
                    <a:pt x="0" y="59"/>
                    <a:pt x="0" y="59"/>
                    <a:pt x="0" y="59"/>
                  </a:cubicBezTo>
                  <a:lnTo>
                    <a:pt x="0" y="21"/>
                  </a:lnTo>
                  <a:close/>
                </a:path>
              </a:pathLst>
            </a:custGeom>
            <a:solidFill>
              <a:srgbClr val="BA8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4" name="Freeform 15"/>
            <p:cNvSpPr/>
            <p:nvPr/>
          </p:nvSpPr>
          <p:spPr bwMode="auto">
            <a:xfrm>
              <a:off x="5833" y="956"/>
              <a:ext cx="172" cy="260"/>
            </a:xfrm>
            <a:custGeom>
              <a:avLst/>
              <a:gdLst>
                <a:gd name="T0" fmla="*/ 0 w 95"/>
                <a:gd name="T1" fmla="*/ 19 h 144"/>
                <a:gd name="T2" fmla="*/ 31 w 95"/>
                <a:gd name="T3" fmla="*/ 0 h 144"/>
                <a:gd name="T4" fmla="*/ 75 w 95"/>
                <a:gd name="T5" fmla="*/ 0 h 144"/>
                <a:gd name="T6" fmla="*/ 73 w 95"/>
                <a:gd name="T7" fmla="*/ 108 h 144"/>
                <a:gd name="T8" fmla="*/ 95 w 95"/>
                <a:gd name="T9" fmla="*/ 122 h 144"/>
                <a:gd name="T10" fmla="*/ 95 w 95"/>
                <a:gd name="T11" fmla="*/ 144 h 144"/>
                <a:gd name="T12" fmla="*/ 8 w 95"/>
                <a:gd name="T13" fmla="*/ 144 h 144"/>
                <a:gd name="T14" fmla="*/ 6 w 95"/>
                <a:gd name="T15" fmla="*/ 123 h 144"/>
                <a:gd name="T16" fmla="*/ 28 w 95"/>
                <a:gd name="T17" fmla="*/ 109 h 144"/>
                <a:gd name="T18" fmla="*/ 27 w 95"/>
                <a:gd name="T19" fmla="*/ 42 h 144"/>
                <a:gd name="T20" fmla="*/ 1 w 95"/>
                <a:gd name="T21" fmla="*/ 41 h 144"/>
                <a:gd name="T22" fmla="*/ 0 w 95"/>
                <a:gd name="T23" fmla="*/ 1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5" h="144">
                  <a:moveTo>
                    <a:pt x="0" y="19"/>
                  </a:moveTo>
                  <a:cubicBezTo>
                    <a:pt x="0" y="19"/>
                    <a:pt x="28" y="23"/>
                    <a:pt x="31" y="0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71" y="99"/>
                    <a:pt x="73" y="108"/>
                  </a:cubicBezTo>
                  <a:cubicBezTo>
                    <a:pt x="76" y="128"/>
                    <a:pt x="95" y="122"/>
                    <a:pt x="95" y="122"/>
                  </a:cubicBezTo>
                  <a:cubicBezTo>
                    <a:pt x="95" y="144"/>
                    <a:pt x="95" y="144"/>
                    <a:pt x="95" y="144"/>
                  </a:cubicBezTo>
                  <a:cubicBezTo>
                    <a:pt x="8" y="144"/>
                    <a:pt x="8" y="144"/>
                    <a:pt x="8" y="144"/>
                  </a:cubicBezTo>
                  <a:cubicBezTo>
                    <a:pt x="6" y="123"/>
                    <a:pt x="6" y="123"/>
                    <a:pt x="6" y="123"/>
                  </a:cubicBezTo>
                  <a:cubicBezTo>
                    <a:pt x="6" y="123"/>
                    <a:pt x="28" y="125"/>
                    <a:pt x="28" y="109"/>
                  </a:cubicBezTo>
                  <a:cubicBezTo>
                    <a:pt x="28" y="92"/>
                    <a:pt x="27" y="42"/>
                    <a:pt x="27" y="42"/>
                  </a:cubicBezTo>
                  <a:cubicBezTo>
                    <a:pt x="1" y="41"/>
                    <a:pt x="1" y="41"/>
                    <a:pt x="1" y="41"/>
                  </a:cubicBezTo>
                  <a:lnTo>
                    <a:pt x="0" y="19"/>
                  </a:lnTo>
                  <a:close/>
                </a:path>
              </a:pathLst>
            </a:custGeom>
            <a:solidFill>
              <a:srgbClr val="FFCF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5" name="Freeform 16"/>
            <p:cNvSpPr/>
            <p:nvPr/>
          </p:nvSpPr>
          <p:spPr bwMode="auto">
            <a:xfrm>
              <a:off x="5609" y="391"/>
              <a:ext cx="108" cy="201"/>
            </a:xfrm>
            <a:custGeom>
              <a:avLst/>
              <a:gdLst>
                <a:gd name="T0" fmla="*/ 54 w 60"/>
                <a:gd name="T1" fmla="*/ 91 h 111"/>
                <a:gd name="T2" fmla="*/ 28 w 60"/>
                <a:gd name="T3" fmla="*/ 14 h 111"/>
                <a:gd name="T4" fmla="*/ 5 w 60"/>
                <a:gd name="T5" fmla="*/ 21 h 111"/>
                <a:gd name="T6" fmla="*/ 31 w 60"/>
                <a:gd name="T7" fmla="*/ 97 h 111"/>
                <a:gd name="T8" fmla="*/ 54 w 60"/>
                <a:gd name="T9" fmla="*/ 9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111">
                  <a:moveTo>
                    <a:pt x="54" y="91"/>
                  </a:moveTo>
                  <a:cubicBezTo>
                    <a:pt x="46" y="65"/>
                    <a:pt x="37" y="40"/>
                    <a:pt x="28" y="14"/>
                  </a:cubicBezTo>
                  <a:cubicBezTo>
                    <a:pt x="23" y="0"/>
                    <a:pt x="0" y="6"/>
                    <a:pt x="5" y="21"/>
                  </a:cubicBezTo>
                  <a:cubicBezTo>
                    <a:pt x="14" y="46"/>
                    <a:pt x="22" y="72"/>
                    <a:pt x="31" y="97"/>
                  </a:cubicBezTo>
                  <a:cubicBezTo>
                    <a:pt x="36" y="111"/>
                    <a:pt x="60" y="105"/>
                    <a:pt x="54" y="9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6" name="Freeform 17"/>
            <p:cNvSpPr/>
            <p:nvPr/>
          </p:nvSpPr>
          <p:spPr bwMode="auto">
            <a:xfrm>
              <a:off x="5120" y="805"/>
              <a:ext cx="175" cy="111"/>
            </a:xfrm>
            <a:custGeom>
              <a:avLst/>
              <a:gdLst>
                <a:gd name="T0" fmla="*/ 84 w 97"/>
                <a:gd name="T1" fmla="*/ 34 h 61"/>
                <a:gd name="T2" fmla="*/ 26 w 97"/>
                <a:gd name="T3" fmla="*/ 7 h 61"/>
                <a:gd name="T4" fmla="*/ 14 w 97"/>
                <a:gd name="T5" fmla="*/ 27 h 61"/>
                <a:gd name="T6" fmla="*/ 72 w 97"/>
                <a:gd name="T7" fmla="*/ 55 h 61"/>
                <a:gd name="T8" fmla="*/ 84 w 97"/>
                <a:gd name="T9" fmla="*/ 34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61">
                  <a:moveTo>
                    <a:pt x="84" y="34"/>
                  </a:moveTo>
                  <a:cubicBezTo>
                    <a:pt x="65" y="25"/>
                    <a:pt x="45" y="16"/>
                    <a:pt x="26" y="7"/>
                  </a:cubicBezTo>
                  <a:cubicBezTo>
                    <a:pt x="13" y="0"/>
                    <a:pt x="0" y="21"/>
                    <a:pt x="14" y="27"/>
                  </a:cubicBezTo>
                  <a:cubicBezTo>
                    <a:pt x="33" y="36"/>
                    <a:pt x="52" y="46"/>
                    <a:pt x="72" y="55"/>
                  </a:cubicBezTo>
                  <a:cubicBezTo>
                    <a:pt x="85" y="61"/>
                    <a:pt x="97" y="41"/>
                    <a:pt x="84" y="3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7" name="Freeform 18"/>
            <p:cNvSpPr/>
            <p:nvPr/>
          </p:nvSpPr>
          <p:spPr bwMode="auto">
            <a:xfrm>
              <a:off x="5125" y="1406"/>
              <a:ext cx="203" cy="109"/>
            </a:xfrm>
            <a:custGeom>
              <a:avLst/>
              <a:gdLst>
                <a:gd name="T0" fmla="*/ 92 w 112"/>
                <a:gd name="T1" fmla="*/ 5 h 60"/>
                <a:gd name="T2" fmla="*/ 14 w 112"/>
                <a:gd name="T3" fmla="*/ 32 h 60"/>
                <a:gd name="T4" fmla="*/ 21 w 112"/>
                <a:gd name="T5" fmla="*/ 55 h 60"/>
                <a:gd name="T6" fmla="*/ 98 w 112"/>
                <a:gd name="T7" fmla="*/ 28 h 60"/>
                <a:gd name="T8" fmla="*/ 92 w 112"/>
                <a:gd name="T9" fmla="*/ 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60">
                  <a:moveTo>
                    <a:pt x="92" y="5"/>
                  </a:moveTo>
                  <a:cubicBezTo>
                    <a:pt x="66" y="14"/>
                    <a:pt x="40" y="23"/>
                    <a:pt x="14" y="32"/>
                  </a:cubicBezTo>
                  <a:cubicBezTo>
                    <a:pt x="0" y="37"/>
                    <a:pt x="6" y="60"/>
                    <a:pt x="21" y="55"/>
                  </a:cubicBezTo>
                  <a:cubicBezTo>
                    <a:pt x="46" y="46"/>
                    <a:pt x="72" y="37"/>
                    <a:pt x="98" y="28"/>
                  </a:cubicBezTo>
                  <a:cubicBezTo>
                    <a:pt x="112" y="23"/>
                    <a:pt x="106" y="0"/>
                    <a:pt x="92" y="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8" name="Freeform 19"/>
            <p:cNvSpPr/>
            <p:nvPr/>
          </p:nvSpPr>
          <p:spPr bwMode="auto">
            <a:xfrm>
              <a:off x="5523" y="1774"/>
              <a:ext cx="129" cy="209"/>
            </a:xfrm>
            <a:custGeom>
              <a:avLst/>
              <a:gdLst>
                <a:gd name="T0" fmla="*/ 43 w 71"/>
                <a:gd name="T1" fmla="*/ 14 h 116"/>
                <a:gd name="T2" fmla="*/ 7 w 71"/>
                <a:gd name="T3" fmla="*/ 90 h 116"/>
                <a:gd name="T4" fmla="*/ 28 w 71"/>
                <a:gd name="T5" fmla="*/ 102 h 116"/>
                <a:gd name="T6" fmla="*/ 64 w 71"/>
                <a:gd name="T7" fmla="*/ 26 h 116"/>
                <a:gd name="T8" fmla="*/ 43 w 71"/>
                <a:gd name="T9" fmla="*/ 14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" h="116">
                  <a:moveTo>
                    <a:pt x="43" y="14"/>
                  </a:moveTo>
                  <a:cubicBezTo>
                    <a:pt x="31" y="39"/>
                    <a:pt x="19" y="64"/>
                    <a:pt x="7" y="90"/>
                  </a:cubicBezTo>
                  <a:cubicBezTo>
                    <a:pt x="0" y="103"/>
                    <a:pt x="21" y="116"/>
                    <a:pt x="28" y="102"/>
                  </a:cubicBezTo>
                  <a:cubicBezTo>
                    <a:pt x="40" y="76"/>
                    <a:pt x="52" y="51"/>
                    <a:pt x="64" y="26"/>
                  </a:cubicBezTo>
                  <a:cubicBezTo>
                    <a:pt x="71" y="12"/>
                    <a:pt x="50" y="0"/>
                    <a:pt x="43" y="1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9" name="Freeform 20"/>
            <p:cNvSpPr/>
            <p:nvPr/>
          </p:nvSpPr>
          <p:spPr bwMode="auto">
            <a:xfrm>
              <a:off x="6206" y="1783"/>
              <a:ext cx="103" cy="190"/>
            </a:xfrm>
            <a:custGeom>
              <a:avLst/>
              <a:gdLst>
                <a:gd name="T0" fmla="*/ 5 w 57"/>
                <a:gd name="T1" fmla="*/ 21 h 105"/>
                <a:gd name="T2" fmla="*/ 29 w 57"/>
                <a:gd name="T3" fmla="*/ 91 h 105"/>
                <a:gd name="T4" fmla="*/ 52 w 57"/>
                <a:gd name="T5" fmla="*/ 84 h 105"/>
                <a:gd name="T6" fmla="*/ 28 w 57"/>
                <a:gd name="T7" fmla="*/ 15 h 105"/>
                <a:gd name="T8" fmla="*/ 5 w 57"/>
                <a:gd name="T9" fmla="*/ 21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105">
                  <a:moveTo>
                    <a:pt x="5" y="21"/>
                  </a:moveTo>
                  <a:cubicBezTo>
                    <a:pt x="13" y="44"/>
                    <a:pt x="21" y="68"/>
                    <a:pt x="29" y="91"/>
                  </a:cubicBezTo>
                  <a:cubicBezTo>
                    <a:pt x="34" y="105"/>
                    <a:pt x="57" y="99"/>
                    <a:pt x="52" y="84"/>
                  </a:cubicBezTo>
                  <a:cubicBezTo>
                    <a:pt x="44" y="61"/>
                    <a:pt x="36" y="38"/>
                    <a:pt x="28" y="15"/>
                  </a:cubicBezTo>
                  <a:cubicBezTo>
                    <a:pt x="23" y="0"/>
                    <a:pt x="0" y="7"/>
                    <a:pt x="5" y="2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0" name="Freeform 21"/>
            <p:cNvSpPr/>
            <p:nvPr/>
          </p:nvSpPr>
          <p:spPr bwMode="auto">
            <a:xfrm>
              <a:off x="6526" y="1408"/>
              <a:ext cx="192" cy="119"/>
            </a:xfrm>
            <a:custGeom>
              <a:avLst/>
              <a:gdLst>
                <a:gd name="T0" fmla="*/ 14 w 106"/>
                <a:gd name="T1" fmla="*/ 27 h 66"/>
                <a:gd name="T2" fmla="*/ 80 w 106"/>
                <a:gd name="T3" fmla="*/ 59 h 66"/>
                <a:gd name="T4" fmla="*/ 92 w 106"/>
                <a:gd name="T5" fmla="*/ 39 h 66"/>
                <a:gd name="T6" fmla="*/ 26 w 106"/>
                <a:gd name="T7" fmla="*/ 7 h 66"/>
                <a:gd name="T8" fmla="*/ 14 w 106"/>
                <a:gd name="T9" fmla="*/ 27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66">
                  <a:moveTo>
                    <a:pt x="14" y="27"/>
                  </a:moveTo>
                  <a:cubicBezTo>
                    <a:pt x="36" y="38"/>
                    <a:pt x="58" y="49"/>
                    <a:pt x="80" y="59"/>
                  </a:cubicBezTo>
                  <a:cubicBezTo>
                    <a:pt x="94" y="66"/>
                    <a:pt x="106" y="46"/>
                    <a:pt x="92" y="39"/>
                  </a:cubicBezTo>
                  <a:cubicBezTo>
                    <a:pt x="70" y="28"/>
                    <a:pt x="48" y="17"/>
                    <a:pt x="26" y="7"/>
                  </a:cubicBezTo>
                  <a:cubicBezTo>
                    <a:pt x="12" y="0"/>
                    <a:pt x="0" y="21"/>
                    <a:pt x="14" y="27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1" name="Freeform 22"/>
            <p:cNvSpPr/>
            <p:nvPr/>
          </p:nvSpPr>
          <p:spPr bwMode="auto">
            <a:xfrm>
              <a:off x="6530" y="849"/>
              <a:ext cx="201" cy="108"/>
            </a:xfrm>
            <a:custGeom>
              <a:avLst/>
              <a:gdLst>
                <a:gd name="T0" fmla="*/ 21 w 111"/>
                <a:gd name="T1" fmla="*/ 55 h 60"/>
                <a:gd name="T2" fmla="*/ 97 w 111"/>
                <a:gd name="T3" fmla="*/ 28 h 60"/>
                <a:gd name="T4" fmla="*/ 91 w 111"/>
                <a:gd name="T5" fmla="*/ 5 h 60"/>
                <a:gd name="T6" fmla="*/ 14 w 111"/>
                <a:gd name="T7" fmla="*/ 32 h 60"/>
                <a:gd name="T8" fmla="*/ 21 w 111"/>
                <a:gd name="T9" fmla="*/ 5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60">
                  <a:moveTo>
                    <a:pt x="21" y="55"/>
                  </a:moveTo>
                  <a:cubicBezTo>
                    <a:pt x="46" y="46"/>
                    <a:pt x="72" y="37"/>
                    <a:pt x="97" y="28"/>
                  </a:cubicBezTo>
                  <a:cubicBezTo>
                    <a:pt x="111" y="23"/>
                    <a:pt x="105" y="0"/>
                    <a:pt x="91" y="5"/>
                  </a:cubicBezTo>
                  <a:cubicBezTo>
                    <a:pt x="65" y="14"/>
                    <a:pt x="40" y="23"/>
                    <a:pt x="14" y="32"/>
                  </a:cubicBezTo>
                  <a:cubicBezTo>
                    <a:pt x="0" y="37"/>
                    <a:pt x="6" y="60"/>
                    <a:pt x="21" y="5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2" name="Freeform 23"/>
            <p:cNvSpPr/>
            <p:nvPr/>
          </p:nvSpPr>
          <p:spPr bwMode="auto">
            <a:xfrm>
              <a:off x="6155" y="422"/>
              <a:ext cx="113" cy="175"/>
            </a:xfrm>
            <a:custGeom>
              <a:avLst/>
              <a:gdLst>
                <a:gd name="T0" fmla="*/ 28 w 62"/>
                <a:gd name="T1" fmla="*/ 83 h 97"/>
                <a:gd name="T2" fmla="*/ 55 w 62"/>
                <a:gd name="T3" fmla="*/ 26 h 97"/>
                <a:gd name="T4" fmla="*/ 35 w 62"/>
                <a:gd name="T5" fmla="*/ 14 h 97"/>
                <a:gd name="T6" fmla="*/ 7 w 62"/>
                <a:gd name="T7" fmla="*/ 71 h 97"/>
                <a:gd name="T8" fmla="*/ 28 w 62"/>
                <a:gd name="T9" fmla="*/ 83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97">
                  <a:moveTo>
                    <a:pt x="28" y="83"/>
                  </a:moveTo>
                  <a:cubicBezTo>
                    <a:pt x="37" y="64"/>
                    <a:pt x="46" y="45"/>
                    <a:pt x="55" y="26"/>
                  </a:cubicBezTo>
                  <a:cubicBezTo>
                    <a:pt x="62" y="12"/>
                    <a:pt x="41" y="0"/>
                    <a:pt x="35" y="14"/>
                  </a:cubicBezTo>
                  <a:cubicBezTo>
                    <a:pt x="25" y="33"/>
                    <a:pt x="16" y="52"/>
                    <a:pt x="7" y="71"/>
                  </a:cubicBezTo>
                  <a:cubicBezTo>
                    <a:pt x="0" y="85"/>
                    <a:pt x="21" y="97"/>
                    <a:pt x="28" y="8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976489" y="-1080398"/>
            <a:ext cx="1446213" cy="4694758"/>
            <a:chOff x="3549141" y="0"/>
            <a:chExt cx="1446213" cy="4694758"/>
          </a:xfrm>
        </p:grpSpPr>
        <p:grpSp>
          <p:nvGrpSpPr>
            <p:cNvPr id="3" name="组合 2"/>
            <p:cNvGrpSpPr/>
            <p:nvPr/>
          </p:nvGrpSpPr>
          <p:grpSpPr>
            <a:xfrm>
              <a:off x="3549141" y="0"/>
              <a:ext cx="1446213" cy="4694758"/>
              <a:chOff x="3549141" y="0"/>
              <a:chExt cx="1446213" cy="4694758"/>
            </a:xfrm>
          </p:grpSpPr>
          <p:sp>
            <p:nvSpPr>
              <p:cNvPr id="5" name="Freeform 109"/>
              <p:cNvSpPr/>
              <p:nvPr/>
            </p:nvSpPr>
            <p:spPr bwMode="auto">
              <a:xfrm>
                <a:off x="3773086" y="3212230"/>
                <a:ext cx="1008234" cy="1246726"/>
              </a:xfrm>
              <a:custGeom>
                <a:avLst/>
                <a:gdLst>
                  <a:gd name="T0" fmla="*/ 168 w 335"/>
                  <a:gd name="T1" fmla="*/ 415 h 415"/>
                  <a:gd name="T2" fmla="*/ 335 w 335"/>
                  <a:gd name="T3" fmla="*/ 247 h 415"/>
                  <a:gd name="T4" fmla="*/ 313 w 335"/>
                  <a:gd name="T5" fmla="*/ 164 h 415"/>
                  <a:gd name="T6" fmla="*/ 254 w 335"/>
                  <a:gd name="T7" fmla="*/ 41 h 415"/>
                  <a:gd name="T8" fmla="*/ 215 w 335"/>
                  <a:gd name="T9" fmla="*/ 0 h 415"/>
                  <a:gd name="T10" fmla="*/ 168 w 335"/>
                  <a:gd name="T11" fmla="*/ 0 h 415"/>
                  <a:gd name="T12" fmla="*/ 120 w 335"/>
                  <a:gd name="T13" fmla="*/ 0 h 415"/>
                  <a:gd name="T14" fmla="*/ 81 w 335"/>
                  <a:gd name="T15" fmla="*/ 41 h 415"/>
                  <a:gd name="T16" fmla="*/ 23 w 335"/>
                  <a:gd name="T17" fmla="*/ 164 h 415"/>
                  <a:gd name="T18" fmla="*/ 0 w 335"/>
                  <a:gd name="T19" fmla="*/ 247 h 415"/>
                  <a:gd name="T20" fmla="*/ 168 w 335"/>
                  <a:gd name="T21" fmla="*/ 415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35" h="415">
                    <a:moveTo>
                      <a:pt x="168" y="415"/>
                    </a:moveTo>
                    <a:cubicBezTo>
                      <a:pt x="260" y="415"/>
                      <a:pt x="335" y="340"/>
                      <a:pt x="335" y="247"/>
                    </a:cubicBezTo>
                    <a:cubicBezTo>
                      <a:pt x="335" y="217"/>
                      <a:pt x="326" y="189"/>
                      <a:pt x="313" y="164"/>
                    </a:cubicBezTo>
                    <a:cubicBezTo>
                      <a:pt x="272" y="90"/>
                      <a:pt x="261" y="82"/>
                      <a:pt x="254" y="41"/>
                    </a:cubicBezTo>
                    <a:cubicBezTo>
                      <a:pt x="248" y="8"/>
                      <a:pt x="241" y="0"/>
                      <a:pt x="215" y="0"/>
                    </a:cubicBezTo>
                    <a:cubicBezTo>
                      <a:pt x="204" y="0"/>
                      <a:pt x="186" y="0"/>
                      <a:pt x="168" y="0"/>
                    </a:cubicBezTo>
                    <a:cubicBezTo>
                      <a:pt x="149" y="0"/>
                      <a:pt x="131" y="0"/>
                      <a:pt x="120" y="0"/>
                    </a:cubicBezTo>
                    <a:cubicBezTo>
                      <a:pt x="95" y="0"/>
                      <a:pt x="87" y="8"/>
                      <a:pt x="81" y="41"/>
                    </a:cubicBezTo>
                    <a:cubicBezTo>
                      <a:pt x="75" y="82"/>
                      <a:pt x="64" y="90"/>
                      <a:pt x="23" y="164"/>
                    </a:cubicBezTo>
                    <a:cubicBezTo>
                      <a:pt x="9" y="188"/>
                      <a:pt x="0" y="217"/>
                      <a:pt x="0" y="247"/>
                    </a:cubicBezTo>
                    <a:cubicBezTo>
                      <a:pt x="0" y="340"/>
                      <a:pt x="75" y="415"/>
                      <a:pt x="168" y="415"/>
                    </a:cubicBezTo>
                    <a:close/>
                  </a:path>
                </a:pathLst>
              </a:custGeom>
              <a:solidFill>
                <a:srgbClr val="F3F3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cxnSp>
            <p:nvCxnSpPr>
              <p:cNvPr id="6" name="直接连接符 5"/>
              <p:cNvCxnSpPr/>
              <p:nvPr/>
            </p:nvCxnSpPr>
            <p:spPr>
              <a:xfrm flipV="1">
                <a:off x="4312763" y="11905"/>
                <a:ext cx="170497" cy="2829446"/>
              </a:xfrm>
              <a:prstGeom prst="line">
                <a:avLst/>
              </a:prstGeom>
              <a:ln w="44450">
                <a:solidFill>
                  <a:schemeClr val="bg1">
                    <a:alpha val="32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" name="组合 6"/>
              <p:cNvGrpSpPr/>
              <p:nvPr/>
            </p:nvGrpSpPr>
            <p:grpSpPr>
              <a:xfrm>
                <a:off x="3549141" y="3612083"/>
                <a:ext cx="1446213" cy="1082675"/>
                <a:chOff x="1651000" y="3035300"/>
                <a:chExt cx="1446213" cy="1082675"/>
              </a:xfrm>
            </p:grpSpPr>
            <p:sp>
              <p:nvSpPr>
                <p:cNvPr id="17" name="Freeform 51"/>
                <p:cNvSpPr/>
                <p:nvPr/>
              </p:nvSpPr>
              <p:spPr bwMode="auto">
                <a:xfrm>
                  <a:off x="1651000" y="3370263"/>
                  <a:ext cx="188913" cy="33338"/>
                </a:xfrm>
                <a:custGeom>
                  <a:avLst/>
                  <a:gdLst>
                    <a:gd name="T0" fmla="*/ 46 w 50"/>
                    <a:gd name="T1" fmla="*/ 0 h 9"/>
                    <a:gd name="T2" fmla="*/ 5 w 50"/>
                    <a:gd name="T3" fmla="*/ 0 h 9"/>
                    <a:gd name="T4" fmla="*/ 5 w 50"/>
                    <a:gd name="T5" fmla="*/ 0 h 9"/>
                    <a:gd name="T6" fmla="*/ 0 w 50"/>
                    <a:gd name="T7" fmla="*/ 4 h 9"/>
                    <a:gd name="T8" fmla="*/ 5 w 50"/>
                    <a:gd name="T9" fmla="*/ 9 h 9"/>
                    <a:gd name="T10" fmla="*/ 46 w 50"/>
                    <a:gd name="T11" fmla="*/ 9 h 9"/>
                    <a:gd name="T12" fmla="*/ 50 w 50"/>
                    <a:gd name="T13" fmla="*/ 4 h 9"/>
                    <a:gd name="T14" fmla="*/ 46 w 50"/>
                    <a:gd name="T15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50" h="9">
                      <a:moveTo>
                        <a:pt x="46" y="0"/>
                      </a:move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2" y="0"/>
                        <a:pt x="0" y="2"/>
                        <a:pt x="0" y="4"/>
                      </a:cubicBezTo>
                      <a:cubicBezTo>
                        <a:pt x="0" y="7"/>
                        <a:pt x="2" y="9"/>
                        <a:pt x="5" y="9"/>
                      </a:cubicBezTo>
                      <a:cubicBezTo>
                        <a:pt x="46" y="9"/>
                        <a:pt x="46" y="9"/>
                        <a:pt x="46" y="9"/>
                      </a:cubicBezTo>
                      <a:cubicBezTo>
                        <a:pt x="48" y="9"/>
                        <a:pt x="50" y="7"/>
                        <a:pt x="50" y="4"/>
                      </a:cubicBezTo>
                      <a:cubicBezTo>
                        <a:pt x="50" y="2"/>
                        <a:pt x="48" y="0"/>
                        <a:pt x="46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18" name="Freeform 52"/>
                <p:cNvSpPr/>
                <p:nvPr/>
              </p:nvSpPr>
              <p:spPr bwMode="auto">
                <a:xfrm>
                  <a:off x="1722438" y="3625850"/>
                  <a:ext cx="169863" cy="112713"/>
                </a:xfrm>
                <a:custGeom>
                  <a:avLst/>
                  <a:gdLst>
                    <a:gd name="T0" fmla="*/ 40 w 45"/>
                    <a:gd name="T1" fmla="*/ 0 h 30"/>
                    <a:gd name="T2" fmla="*/ 38 w 45"/>
                    <a:gd name="T3" fmla="*/ 1 h 30"/>
                    <a:gd name="T4" fmla="*/ 2 w 45"/>
                    <a:gd name="T5" fmla="*/ 21 h 30"/>
                    <a:gd name="T6" fmla="*/ 1 w 45"/>
                    <a:gd name="T7" fmla="*/ 28 h 30"/>
                    <a:gd name="T8" fmla="*/ 5 w 45"/>
                    <a:gd name="T9" fmla="*/ 30 h 30"/>
                    <a:gd name="T10" fmla="*/ 7 w 45"/>
                    <a:gd name="T11" fmla="*/ 29 h 30"/>
                    <a:gd name="T12" fmla="*/ 42 w 45"/>
                    <a:gd name="T13" fmla="*/ 9 h 30"/>
                    <a:gd name="T14" fmla="*/ 44 w 45"/>
                    <a:gd name="T15" fmla="*/ 2 h 30"/>
                    <a:gd name="T16" fmla="*/ 40 w 45"/>
                    <a:gd name="T17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5" h="30">
                      <a:moveTo>
                        <a:pt x="40" y="0"/>
                      </a:moveTo>
                      <a:cubicBezTo>
                        <a:pt x="39" y="0"/>
                        <a:pt x="38" y="0"/>
                        <a:pt x="38" y="1"/>
                      </a:cubicBezTo>
                      <a:cubicBezTo>
                        <a:pt x="2" y="21"/>
                        <a:pt x="2" y="21"/>
                        <a:pt x="2" y="21"/>
                      </a:cubicBezTo>
                      <a:cubicBezTo>
                        <a:pt x="0" y="23"/>
                        <a:pt x="0" y="25"/>
                        <a:pt x="1" y="28"/>
                      </a:cubicBezTo>
                      <a:cubicBezTo>
                        <a:pt x="2" y="29"/>
                        <a:pt x="3" y="30"/>
                        <a:pt x="5" y="30"/>
                      </a:cubicBezTo>
                      <a:cubicBezTo>
                        <a:pt x="5" y="30"/>
                        <a:pt x="6" y="30"/>
                        <a:pt x="7" y="29"/>
                      </a:cubicBezTo>
                      <a:cubicBezTo>
                        <a:pt x="42" y="9"/>
                        <a:pt x="42" y="9"/>
                        <a:pt x="42" y="9"/>
                      </a:cubicBezTo>
                      <a:cubicBezTo>
                        <a:pt x="44" y="7"/>
                        <a:pt x="45" y="5"/>
                        <a:pt x="44" y="2"/>
                      </a:cubicBezTo>
                      <a:cubicBezTo>
                        <a:pt x="43" y="1"/>
                        <a:pt x="42" y="0"/>
                        <a:pt x="40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19" name="Freeform 53"/>
                <p:cNvSpPr/>
                <p:nvPr/>
              </p:nvSpPr>
              <p:spPr bwMode="auto">
                <a:xfrm>
                  <a:off x="1979613" y="3851275"/>
                  <a:ext cx="117475" cy="168275"/>
                </a:xfrm>
                <a:custGeom>
                  <a:avLst/>
                  <a:gdLst>
                    <a:gd name="T0" fmla="*/ 26 w 31"/>
                    <a:gd name="T1" fmla="*/ 0 h 45"/>
                    <a:gd name="T2" fmla="*/ 22 w 31"/>
                    <a:gd name="T3" fmla="*/ 3 h 45"/>
                    <a:gd name="T4" fmla="*/ 2 w 31"/>
                    <a:gd name="T5" fmla="*/ 38 h 45"/>
                    <a:gd name="T6" fmla="*/ 3 w 31"/>
                    <a:gd name="T7" fmla="*/ 44 h 45"/>
                    <a:gd name="T8" fmla="*/ 5 w 31"/>
                    <a:gd name="T9" fmla="*/ 45 h 45"/>
                    <a:gd name="T10" fmla="*/ 9 w 31"/>
                    <a:gd name="T11" fmla="*/ 43 h 45"/>
                    <a:gd name="T12" fmla="*/ 30 w 31"/>
                    <a:gd name="T13" fmla="*/ 7 h 45"/>
                    <a:gd name="T14" fmla="*/ 28 w 31"/>
                    <a:gd name="T15" fmla="*/ 1 h 45"/>
                    <a:gd name="T16" fmla="*/ 26 w 31"/>
                    <a:gd name="T17" fmla="*/ 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1" h="45">
                      <a:moveTo>
                        <a:pt x="26" y="0"/>
                      </a:moveTo>
                      <a:cubicBezTo>
                        <a:pt x="24" y="0"/>
                        <a:pt x="23" y="1"/>
                        <a:pt x="22" y="3"/>
                      </a:cubicBezTo>
                      <a:cubicBezTo>
                        <a:pt x="2" y="38"/>
                        <a:pt x="2" y="38"/>
                        <a:pt x="2" y="38"/>
                      </a:cubicBezTo>
                      <a:cubicBezTo>
                        <a:pt x="0" y="40"/>
                        <a:pt x="1" y="43"/>
                        <a:pt x="3" y="44"/>
                      </a:cubicBezTo>
                      <a:cubicBezTo>
                        <a:pt x="4" y="45"/>
                        <a:pt x="5" y="45"/>
                        <a:pt x="5" y="45"/>
                      </a:cubicBezTo>
                      <a:cubicBezTo>
                        <a:pt x="7" y="45"/>
                        <a:pt x="8" y="44"/>
                        <a:pt x="9" y="43"/>
                      </a:cubicBezTo>
                      <a:cubicBezTo>
                        <a:pt x="30" y="7"/>
                        <a:pt x="30" y="7"/>
                        <a:pt x="30" y="7"/>
                      </a:cubicBezTo>
                      <a:cubicBezTo>
                        <a:pt x="31" y="5"/>
                        <a:pt x="30" y="2"/>
                        <a:pt x="28" y="1"/>
                      </a:cubicBezTo>
                      <a:cubicBezTo>
                        <a:pt x="27" y="1"/>
                        <a:pt x="26" y="0"/>
                        <a:pt x="26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20" name="Freeform 54"/>
                <p:cNvSpPr/>
                <p:nvPr/>
              </p:nvSpPr>
              <p:spPr bwMode="auto">
                <a:xfrm>
                  <a:off x="2886075" y="3640138"/>
                  <a:ext cx="174625" cy="112713"/>
                </a:xfrm>
                <a:custGeom>
                  <a:avLst/>
                  <a:gdLst>
                    <a:gd name="T0" fmla="*/ 5 w 46"/>
                    <a:gd name="T1" fmla="*/ 0 h 30"/>
                    <a:gd name="T2" fmla="*/ 1 w 46"/>
                    <a:gd name="T3" fmla="*/ 2 h 30"/>
                    <a:gd name="T4" fmla="*/ 3 w 46"/>
                    <a:gd name="T5" fmla="*/ 9 h 30"/>
                    <a:gd name="T6" fmla="*/ 38 w 46"/>
                    <a:gd name="T7" fmla="*/ 29 h 30"/>
                    <a:gd name="T8" fmla="*/ 41 w 46"/>
                    <a:gd name="T9" fmla="*/ 30 h 30"/>
                    <a:gd name="T10" fmla="*/ 44 w 46"/>
                    <a:gd name="T11" fmla="*/ 28 h 30"/>
                    <a:gd name="T12" fmla="*/ 43 w 46"/>
                    <a:gd name="T13" fmla="*/ 21 h 30"/>
                    <a:gd name="T14" fmla="*/ 7 w 46"/>
                    <a:gd name="T15" fmla="*/ 1 h 30"/>
                    <a:gd name="T16" fmla="*/ 5 w 46"/>
                    <a:gd name="T17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6" h="30">
                      <a:moveTo>
                        <a:pt x="5" y="0"/>
                      </a:moveTo>
                      <a:cubicBezTo>
                        <a:pt x="4" y="0"/>
                        <a:pt x="2" y="1"/>
                        <a:pt x="1" y="2"/>
                      </a:cubicBezTo>
                      <a:cubicBezTo>
                        <a:pt x="0" y="5"/>
                        <a:pt x="1" y="7"/>
                        <a:pt x="3" y="9"/>
                      </a:cubicBezTo>
                      <a:cubicBezTo>
                        <a:pt x="38" y="29"/>
                        <a:pt x="38" y="29"/>
                        <a:pt x="38" y="29"/>
                      </a:cubicBezTo>
                      <a:cubicBezTo>
                        <a:pt x="39" y="30"/>
                        <a:pt x="40" y="30"/>
                        <a:pt x="41" y="30"/>
                      </a:cubicBezTo>
                      <a:cubicBezTo>
                        <a:pt x="42" y="30"/>
                        <a:pt x="44" y="29"/>
                        <a:pt x="44" y="28"/>
                      </a:cubicBezTo>
                      <a:cubicBezTo>
                        <a:pt x="46" y="25"/>
                        <a:pt x="45" y="23"/>
                        <a:pt x="43" y="21"/>
                      </a:cubicBez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7" y="0"/>
                        <a:pt x="6" y="0"/>
                        <a:pt x="5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21" name="Freeform 55"/>
                <p:cNvSpPr/>
                <p:nvPr/>
              </p:nvSpPr>
              <p:spPr bwMode="auto">
                <a:xfrm>
                  <a:off x="1722438" y="3049588"/>
                  <a:ext cx="169863" cy="109538"/>
                </a:xfrm>
                <a:custGeom>
                  <a:avLst/>
                  <a:gdLst>
                    <a:gd name="T0" fmla="*/ 5 w 45"/>
                    <a:gd name="T1" fmla="*/ 0 h 29"/>
                    <a:gd name="T2" fmla="*/ 1 w 45"/>
                    <a:gd name="T3" fmla="*/ 2 h 29"/>
                    <a:gd name="T4" fmla="*/ 2 w 45"/>
                    <a:gd name="T5" fmla="*/ 8 h 29"/>
                    <a:gd name="T6" fmla="*/ 38 w 45"/>
                    <a:gd name="T7" fmla="*/ 29 h 29"/>
                    <a:gd name="T8" fmla="*/ 40 w 45"/>
                    <a:gd name="T9" fmla="*/ 29 h 29"/>
                    <a:gd name="T10" fmla="*/ 44 w 45"/>
                    <a:gd name="T11" fmla="*/ 27 h 29"/>
                    <a:gd name="T12" fmla="*/ 42 w 45"/>
                    <a:gd name="T13" fmla="*/ 21 h 29"/>
                    <a:gd name="T14" fmla="*/ 7 w 45"/>
                    <a:gd name="T15" fmla="*/ 0 h 29"/>
                    <a:gd name="T16" fmla="*/ 5 w 45"/>
                    <a:gd name="T17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5" h="29">
                      <a:moveTo>
                        <a:pt x="5" y="0"/>
                      </a:moveTo>
                      <a:cubicBezTo>
                        <a:pt x="3" y="0"/>
                        <a:pt x="2" y="1"/>
                        <a:pt x="1" y="2"/>
                      </a:cubicBezTo>
                      <a:cubicBezTo>
                        <a:pt x="0" y="4"/>
                        <a:pt x="0" y="7"/>
                        <a:pt x="2" y="8"/>
                      </a:cubicBezTo>
                      <a:cubicBezTo>
                        <a:pt x="38" y="29"/>
                        <a:pt x="38" y="29"/>
                        <a:pt x="38" y="29"/>
                      </a:cubicBezTo>
                      <a:cubicBezTo>
                        <a:pt x="38" y="29"/>
                        <a:pt x="39" y="29"/>
                        <a:pt x="40" y="29"/>
                      </a:cubicBezTo>
                      <a:cubicBezTo>
                        <a:pt x="42" y="29"/>
                        <a:pt x="43" y="29"/>
                        <a:pt x="44" y="27"/>
                      </a:cubicBezTo>
                      <a:cubicBezTo>
                        <a:pt x="45" y="25"/>
                        <a:pt x="44" y="22"/>
                        <a:pt x="42" y="21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6" y="0"/>
                        <a:pt x="5" y="0"/>
                        <a:pt x="5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22" name="Freeform 56"/>
                <p:cNvSpPr/>
                <p:nvPr/>
              </p:nvSpPr>
              <p:spPr bwMode="auto">
                <a:xfrm>
                  <a:off x="2886075" y="3035300"/>
                  <a:ext cx="174625" cy="107950"/>
                </a:xfrm>
                <a:custGeom>
                  <a:avLst/>
                  <a:gdLst>
                    <a:gd name="T0" fmla="*/ 41 w 46"/>
                    <a:gd name="T1" fmla="*/ 0 h 29"/>
                    <a:gd name="T2" fmla="*/ 38 w 46"/>
                    <a:gd name="T3" fmla="*/ 0 h 29"/>
                    <a:gd name="T4" fmla="*/ 3 w 46"/>
                    <a:gd name="T5" fmla="*/ 21 h 29"/>
                    <a:gd name="T6" fmla="*/ 1 w 46"/>
                    <a:gd name="T7" fmla="*/ 27 h 29"/>
                    <a:gd name="T8" fmla="*/ 5 w 46"/>
                    <a:gd name="T9" fmla="*/ 29 h 29"/>
                    <a:gd name="T10" fmla="*/ 7 w 46"/>
                    <a:gd name="T11" fmla="*/ 29 h 29"/>
                    <a:gd name="T12" fmla="*/ 43 w 46"/>
                    <a:gd name="T13" fmla="*/ 8 h 29"/>
                    <a:gd name="T14" fmla="*/ 44 w 46"/>
                    <a:gd name="T15" fmla="*/ 2 h 29"/>
                    <a:gd name="T16" fmla="*/ 41 w 46"/>
                    <a:gd name="T17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6" h="29">
                      <a:moveTo>
                        <a:pt x="41" y="0"/>
                      </a:moveTo>
                      <a:cubicBezTo>
                        <a:pt x="40" y="0"/>
                        <a:pt x="39" y="0"/>
                        <a:pt x="38" y="0"/>
                      </a:cubicBezTo>
                      <a:cubicBezTo>
                        <a:pt x="3" y="21"/>
                        <a:pt x="3" y="21"/>
                        <a:pt x="3" y="21"/>
                      </a:cubicBezTo>
                      <a:cubicBezTo>
                        <a:pt x="1" y="22"/>
                        <a:pt x="0" y="25"/>
                        <a:pt x="1" y="27"/>
                      </a:cubicBezTo>
                      <a:cubicBezTo>
                        <a:pt x="2" y="29"/>
                        <a:pt x="4" y="29"/>
                        <a:pt x="5" y="29"/>
                      </a:cubicBezTo>
                      <a:cubicBezTo>
                        <a:pt x="6" y="29"/>
                        <a:pt x="7" y="29"/>
                        <a:pt x="7" y="29"/>
                      </a:cubicBezTo>
                      <a:cubicBezTo>
                        <a:pt x="43" y="8"/>
                        <a:pt x="43" y="8"/>
                        <a:pt x="43" y="8"/>
                      </a:cubicBezTo>
                      <a:cubicBezTo>
                        <a:pt x="45" y="7"/>
                        <a:pt x="46" y="4"/>
                        <a:pt x="44" y="2"/>
                      </a:cubicBezTo>
                      <a:cubicBezTo>
                        <a:pt x="44" y="1"/>
                        <a:pt x="42" y="0"/>
                        <a:pt x="41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23" name="Freeform 57"/>
                <p:cNvSpPr/>
                <p:nvPr/>
              </p:nvSpPr>
              <p:spPr bwMode="auto">
                <a:xfrm>
                  <a:off x="2682875" y="3865563"/>
                  <a:ext cx="115888" cy="169863"/>
                </a:xfrm>
                <a:custGeom>
                  <a:avLst/>
                  <a:gdLst>
                    <a:gd name="T0" fmla="*/ 6 w 31"/>
                    <a:gd name="T1" fmla="*/ 0 h 45"/>
                    <a:gd name="T2" fmla="*/ 3 w 31"/>
                    <a:gd name="T3" fmla="*/ 1 h 45"/>
                    <a:gd name="T4" fmla="*/ 2 w 31"/>
                    <a:gd name="T5" fmla="*/ 7 h 45"/>
                    <a:gd name="T6" fmla="*/ 22 w 31"/>
                    <a:gd name="T7" fmla="*/ 43 h 45"/>
                    <a:gd name="T8" fmla="*/ 26 w 31"/>
                    <a:gd name="T9" fmla="*/ 45 h 45"/>
                    <a:gd name="T10" fmla="*/ 28 w 31"/>
                    <a:gd name="T11" fmla="*/ 44 h 45"/>
                    <a:gd name="T12" fmla="*/ 30 w 31"/>
                    <a:gd name="T13" fmla="*/ 38 h 45"/>
                    <a:gd name="T14" fmla="*/ 9 w 31"/>
                    <a:gd name="T15" fmla="*/ 3 h 45"/>
                    <a:gd name="T16" fmla="*/ 6 w 31"/>
                    <a:gd name="T17" fmla="*/ 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1" h="45">
                      <a:moveTo>
                        <a:pt x="6" y="0"/>
                      </a:moveTo>
                      <a:cubicBezTo>
                        <a:pt x="5" y="0"/>
                        <a:pt x="4" y="1"/>
                        <a:pt x="3" y="1"/>
                      </a:cubicBezTo>
                      <a:cubicBezTo>
                        <a:pt x="1" y="2"/>
                        <a:pt x="0" y="5"/>
                        <a:pt x="2" y="7"/>
                      </a:cubicBezTo>
                      <a:cubicBezTo>
                        <a:pt x="22" y="43"/>
                        <a:pt x="22" y="43"/>
                        <a:pt x="22" y="43"/>
                      </a:cubicBezTo>
                      <a:cubicBezTo>
                        <a:pt x="23" y="44"/>
                        <a:pt x="24" y="45"/>
                        <a:pt x="26" y="45"/>
                      </a:cubicBezTo>
                      <a:cubicBezTo>
                        <a:pt x="27" y="45"/>
                        <a:pt x="27" y="45"/>
                        <a:pt x="28" y="44"/>
                      </a:cubicBezTo>
                      <a:cubicBezTo>
                        <a:pt x="30" y="43"/>
                        <a:pt x="31" y="40"/>
                        <a:pt x="30" y="38"/>
                      </a:cubicBezTo>
                      <a:cubicBezTo>
                        <a:pt x="9" y="3"/>
                        <a:pt x="9" y="3"/>
                        <a:pt x="9" y="3"/>
                      </a:cubicBezTo>
                      <a:cubicBezTo>
                        <a:pt x="9" y="1"/>
                        <a:pt x="7" y="0"/>
                        <a:pt x="6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24" name="Freeform 58"/>
                <p:cNvSpPr/>
                <p:nvPr/>
              </p:nvSpPr>
              <p:spPr bwMode="auto">
                <a:xfrm>
                  <a:off x="2365375" y="3930650"/>
                  <a:ext cx="33338" cy="187325"/>
                </a:xfrm>
                <a:custGeom>
                  <a:avLst/>
                  <a:gdLst>
                    <a:gd name="T0" fmla="*/ 5 w 9"/>
                    <a:gd name="T1" fmla="*/ 0 h 50"/>
                    <a:gd name="T2" fmla="*/ 0 w 9"/>
                    <a:gd name="T3" fmla="*/ 5 h 50"/>
                    <a:gd name="T4" fmla="*/ 0 w 9"/>
                    <a:gd name="T5" fmla="*/ 46 h 50"/>
                    <a:gd name="T6" fmla="*/ 5 w 9"/>
                    <a:gd name="T7" fmla="*/ 50 h 50"/>
                    <a:gd name="T8" fmla="*/ 9 w 9"/>
                    <a:gd name="T9" fmla="*/ 46 h 50"/>
                    <a:gd name="T10" fmla="*/ 9 w 9"/>
                    <a:gd name="T11" fmla="*/ 5 h 50"/>
                    <a:gd name="T12" fmla="*/ 5 w 9"/>
                    <a:gd name="T13" fmla="*/ 0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9" h="50">
                      <a:moveTo>
                        <a:pt x="5" y="0"/>
                      </a:move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46"/>
                        <a:pt x="0" y="46"/>
                        <a:pt x="0" y="46"/>
                      </a:cubicBezTo>
                      <a:cubicBezTo>
                        <a:pt x="0" y="48"/>
                        <a:pt x="2" y="50"/>
                        <a:pt x="5" y="50"/>
                      </a:cubicBezTo>
                      <a:cubicBezTo>
                        <a:pt x="7" y="50"/>
                        <a:pt x="9" y="48"/>
                        <a:pt x="9" y="46"/>
                      </a:cubicBezTo>
                      <a:cubicBezTo>
                        <a:pt x="9" y="5"/>
                        <a:pt x="9" y="5"/>
                        <a:pt x="9" y="5"/>
                      </a:cubicBezTo>
                      <a:cubicBezTo>
                        <a:pt x="9" y="2"/>
                        <a:pt x="7" y="0"/>
                        <a:pt x="5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25" name="Freeform 59"/>
                <p:cNvSpPr/>
                <p:nvPr/>
              </p:nvSpPr>
              <p:spPr bwMode="auto">
                <a:xfrm>
                  <a:off x="2908300" y="3370263"/>
                  <a:ext cx="188913" cy="33338"/>
                </a:xfrm>
                <a:custGeom>
                  <a:avLst/>
                  <a:gdLst>
                    <a:gd name="T0" fmla="*/ 45 w 50"/>
                    <a:gd name="T1" fmla="*/ 0 h 9"/>
                    <a:gd name="T2" fmla="*/ 45 w 50"/>
                    <a:gd name="T3" fmla="*/ 0 h 9"/>
                    <a:gd name="T4" fmla="*/ 4 w 50"/>
                    <a:gd name="T5" fmla="*/ 0 h 9"/>
                    <a:gd name="T6" fmla="*/ 4 w 50"/>
                    <a:gd name="T7" fmla="*/ 0 h 9"/>
                    <a:gd name="T8" fmla="*/ 0 w 50"/>
                    <a:gd name="T9" fmla="*/ 4 h 9"/>
                    <a:gd name="T10" fmla="*/ 4 w 50"/>
                    <a:gd name="T11" fmla="*/ 9 h 9"/>
                    <a:gd name="T12" fmla="*/ 45 w 50"/>
                    <a:gd name="T13" fmla="*/ 9 h 9"/>
                    <a:gd name="T14" fmla="*/ 50 w 50"/>
                    <a:gd name="T15" fmla="*/ 4 h 9"/>
                    <a:gd name="T16" fmla="*/ 45 w 50"/>
                    <a:gd name="T1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0" h="9">
                      <a:moveTo>
                        <a:pt x="45" y="0"/>
                      </a:moveTo>
                      <a:cubicBezTo>
                        <a:pt x="45" y="0"/>
                        <a:pt x="45" y="0"/>
                        <a:pt x="45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2" y="0"/>
                        <a:pt x="0" y="2"/>
                        <a:pt x="0" y="4"/>
                      </a:cubicBezTo>
                      <a:cubicBezTo>
                        <a:pt x="0" y="7"/>
                        <a:pt x="2" y="9"/>
                        <a:pt x="4" y="9"/>
                      </a:cubicBezTo>
                      <a:cubicBezTo>
                        <a:pt x="45" y="9"/>
                        <a:pt x="45" y="9"/>
                        <a:pt x="45" y="9"/>
                      </a:cubicBezTo>
                      <a:cubicBezTo>
                        <a:pt x="48" y="9"/>
                        <a:pt x="50" y="7"/>
                        <a:pt x="50" y="4"/>
                      </a:cubicBezTo>
                      <a:cubicBezTo>
                        <a:pt x="50" y="2"/>
                        <a:pt x="48" y="0"/>
                        <a:pt x="45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sp>
            <p:nvSpPr>
              <p:cNvPr id="8" name="Freeform 71"/>
              <p:cNvSpPr/>
              <p:nvPr/>
            </p:nvSpPr>
            <p:spPr bwMode="auto">
              <a:xfrm>
                <a:off x="4018441" y="3123133"/>
                <a:ext cx="517525" cy="101600"/>
              </a:xfrm>
              <a:custGeom>
                <a:avLst/>
                <a:gdLst>
                  <a:gd name="T0" fmla="*/ 0 w 137"/>
                  <a:gd name="T1" fmla="*/ 14 h 27"/>
                  <a:gd name="T2" fmla="*/ 14 w 137"/>
                  <a:gd name="T3" fmla="*/ 0 h 27"/>
                  <a:gd name="T4" fmla="*/ 123 w 137"/>
                  <a:gd name="T5" fmla="*/ 0 h 27"/>
                  <a:gd name="T6" fmla="*/ 137 w 137"/>
                  <a:gd name="T7" fmla="*/ 14 h 27"/>
                  <a:gd name="T8" fmla="*/ 123 w 137"/>
                  <a:gd name="T9" fmla="*/ 27 h 27"/>
                  <a:gd name="T10" fmla="*/ 14 w 137"/>
                  <a:gd name="T11" fmla="*/ 27 h 27"/>
                  <a:gd name="T12" fmla="*/ 0 w 137"/>
                  <a:gd name="T13" fmla="*/ 14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7" h="27">
                    <a:moveTo>
                      <a:pt x="0" y="14"/>
                    </a:moveTo>
                    <a:cubicBezTo>
                      <a:pt x="0" y="6"/>
                      <a:pt x="7" y="0"/>
                      <a:pt x="14" y="0"/>
                    </a:cubicBezTo>
                    <a:cubicBezTo>
                      <a:pt x="123" y="0"/>
                      <a:pt x="123" y="0"/>
                      <a:pt x="123" y="0"/>
                    </a:cubicBezTo>
                    <a:cubicBezTo>
                      <a:pt x="131" y="0"/>
                      <a:pt x="137" y="6"/>
                      <a:pt x="137" y="14"/>
                    </a:cubicBezTo>
                    <a:cubicBezTo>
                      <a:pt x="137" y="21"/>
                      <a:pt x="131" y="27"/>
                      <a:pt x="123" y="27"/>
                    </a:cubicBezTo>
                    <a:cubicBezTo>
                      <a:pt x="14" y="27"/>
                      <a:pt x="14" y="27"/>
                      <a:pt x="14" y="27"/>
                    </a:cubicBezTo>
                    <a:cubicBezTo>
                      <a:pt x="7" y="27"/>
                      <a:pt x="0" y="21"/>
                      <a:pt x="0" y="14"/>
                    </a:cubicBezTo>
                    <a:close/>
                  </a:path>
                </a:pathLst>
              </a:custGeom>
              <a:solidFill>
                <a:srgbClr val="0337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9" name="Freeform 72"/>
              <p:cNvSpPr/>
              <p:nvPr/>
            </p:nvSpPr>
            <p:spPr bwMode="auto">
              <a:xfrm>
                <a:off x="4147028" y="3123133"/>
                <a:ext cx="260350" cy="101600"/>
              </a:xfrm>
              <a:custGeom>
                <a:avLst/>
                <a:gdLst>
                  <a:gd name="T0" fmla="*/ 14 w 69"/>
                  <a:gd name="T1" fmla="*/ 27 h 27"/>
                  <a:gd name="T2" fmla="*/ 69 w 69"/>
                  <a:gd name="T3" fmla="*/ 27 h 27"/>
                  <a:gd name="T4" fmla="*/ 69 w 69"/>
                  <a:gd name="T5" fmla="*/ 0 h 27"/>
                  <a:gd name="T6" fmla="*/ 14 w 69"/>
                  <a:gd name="T7" fmla="*/ 0 h 27"/>
                  <a:gd name="T8" fmla="*/ 0 w 69"/>
                  <a:gd name="T9" fmla="*/ 14 h 27"/>
                  <a:gd name="T10" fmla="*/ 14 w 69"/>
                  <a:gd name="T11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9" h="27">
                    <a:moveTo>
                      <a:pt x="14" y="27"/>
                    </a:moveTo>
                    <a:cubicBezTo>
                      <a:pt x="69" y="27"/>
                      <a:pt x="69" y="27"/>
                      <a:pt x="69" y="27"/>
                    </a:cubicBezTo>
                    <a:cubicBezTo>
                      <a:pt x="69" y="0"/>
                      <a:pt x="69" y="0"/>
                      <a:pt x="69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7" y="0"/>
                      <a:pt x="0" y="6"/>
                      <a:pt x="0" y="14"/>
                    </a:cubicBezTo>
                    <a:cubicBezTo>
                      <a:pt x="0" y="21"/>
                      <a:pt x="7" y="27"/>
                      <a:pt x="14" y="27"/>
                    </a:cubicBezTo>
                    <a:close/>
                  </a:path>
                </a:pathLst>
              </a:custGeom>
              <a:solidFill>
                <a:srgbClr val="0531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0" name="Freeform 73"/>
              <p:cNvSpPr/>
              <p:nvPr/>
            </p:nvSpPr>
            <p:spPr bwMode="auto">
              <a:xfrm>
                <a:off x="4029553" y="3018358"/>
                <a:ext cx="495300" cy="104775"/>
              </a:xfrm>
              <a:custGeom>
                <a:avLst/>
                <a:gdLst>
                  <a:gd name="T0" fmla="*/ 0 w 131"/>
                  <a:gd name="T1" fmla="*/ 14 h 28"/>
                  <a:gd name="T2" fmla="*/ 14 w 131"/>
                  <a:gd name="T3" fmla="*/ 0 h 28"/>
                  <a:gd name="T4" fmla="*/ 118 w 131"/>
                  <a:gd name="T5" fmla="*/ 0 h 28"/>
                  <a:gd name="T6" fmla="*/ 131 w 131"/>
                  <a:gd name="T7" fmla="*/ 14 h 28"/>
                  <a:gd name="T8" fmla="*/ 118 w 131"/>
                  <a:gd name="T9" fmla="*/ 28 h 28"/>
                  <a:gd name="T10" fmla="*/ 14 w 131"/>
                  <a:gd name="T11" fmla="*/ 28 h 28"/>
                  <a:gd name="T12" fmla="*/ 0 w 131"/>
                  <a:gd name="T13" fmla="*/ 1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1" h="28">
                    <a:moveTo>
                      <a:pt x="0" y="14"/>
                    </a:moveTo>
                    <a:cubicBezTo>
                      <a:pt x="0" y="6"/>
                      <a:pt x="6" y="0"/>
                      <a:pt x="14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25" y="0"/>
                      <a:pt x="131" y="6"/>
                      <a:pt x="131" y="14"/>
                    </a:cubicBezTo>
                    <a:cubicBezTo>
                      <a:pt x="131" y="21"/>
                      <a:pt x="125" y="28"/>
                      <a:pt x="118" y="28"/>
                    </a:cubicBezTo>
                    <a:cubicBezTo>
                      <a:pt x="14" y="28"/>
                      <a:pt x="14" y="28"/>
                      <a:pt x="14" y="28"/>
                    </a:cubicBezTo>
                    <a:cubicBezTo>
                      <a:pt x="6" y="28"/>
                      <a:pt x="0" y="21"/>
                      <a:pt x="0" y="14"/>
                    </a:cubicBezTo>
                    <a:close/>
                  </a:path>
                </a:pathLst>
              </a:custGeom>
              <a:solidFill>
                <a:srgbClr val="0337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1" name="Freeform 74"/>
              <p:cNvSpPr/>
              <p:nvPr/>
            </p:nvSpPr>
            <p:spPr bwMode="auto">
              <a:xfrm>
                <a:off x="4152584" y="3018358"/>
                <a:ext cx="249238" cy="104775"/>
              </a:xfrm>
              <a:custGeom>
                <a:avLst/>
                <a:gdLst>
                  <a:gd name="T0" fmla="*/ 14 w 66"/>
                  <a:gd name="T1" fmla="*/ 28 h 28"/>
                  <a:gd name="T2" fmla="*/ 66 w 66"/>
                  <a:gd name="T3" fmla="*/ 28 h 28"/>
                  <a:gd name="T4" fmla="*/ 66 w 66"/>
                  <a:gd name="T5" fmla="*/ 0 h 28"/>
                  <a:gd name="T6" fmla="*/ 14 w 66"/>
                  <a:gd name="T7" fmla="*/ 0 h 28"/>
                  <a:gd name="T8" fmla="*/ 0 w 66"/>
                  <a:gd name="T9" fmla="*/ 14 h 28"/>
                  <a:gd name="T10" fmla="*/ 14 w 66"/>
                  <a:gd name="T11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6" h="28">
                    <a:moveTo>
                      <a:pt x="14" y="28"/>
                    </a:moveTo>
                    <a:cubicBezTo>
                      <a:pt x="66" y="28"/>
                      <a:pt x="66" y="28"/>
                      <a:pt x="66" y="28"/>
                    </a:cubicBezTo>
                    <a:cubicBezTo>
                      <a:pt x="66" y="0"/>
                      <a:pt x="66" y="0"/>
                      <a:pt x="66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6" y="0"/>
                      <a:pt x="0" y="6"/>
                      <a:pt x="0" y="14"/>
                    </a:cubicBezTo>
                    <a:cubicBezTo>
                      <a:pt x="0" y="21"/>
                      <a:pt x="6" y="28"/>
                      <a:pt x="14" y="28"/>
                    </a:cubicBezTo>
                    <a:close/>
                  </a:path>
                </a:pathLst>
              </a:custGeom>
              <a:solidFill>
                <a:srgbClr val="0531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2" name="Freeform 75"/>
              <p:cNvSpPr/>
              <p:nvPr/>
            </p:nvSpPr>
            <p:spPr bwMode="auto">
              <a:xfrm>
                <a:off x="4041459" y="2911996"/>
                <a:ext cx="471488" cy="106363"/>
              </a:xfrm>
              <a:custGeom>
                <a:avLst/>
                <a:gdLst>
                  <a:gd name="T0" fmla="*/ 0 w 125"/>
                  <a:gd name="T1" fmla="*/ 14 h 28"/>
                  <a:gd name="T2" fmla="*/ 13 w 125"/>
                  <a:gd name="T3" fmla="*/ 0 h 28"/>
                  <a:gd name="T4" fmla="*/ 112 w 125"/>
                  <a:gd name="T5" fmla="*/ 0 h 28"/>
                  <a:gd name="T6" fmla="*/ 125 w 125"/>
                  <a:gd name="T7" fmla="*/ 14 h 28"/>
                  <a:gd name="T8" fmla="*/ 112 w 125"/>
                  <a:gd name="T9" fmla="*/ 28 h 28"/>
                  <a:gd name="T10" fmla="*/ 13 w 125"/>
                  <a:gd name="T11" fmla="*/ 28 h 28"/>
                  <a:gd name="T12" fmla="*/ 0 w 125"/>
                  <a:gd name="T13" fmla="*/ 1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5" h="28">
                    <a:moveTo>
                      <a:pt x="0" y="14"/>
                    </a:moveTo>
                    <a:cubicBezTo>
                      <a:pt x="0" y="6"/>
                      <a:pt x="6" y="0"/>
                      <a:pt x="13" y="0"/>
                    </a:cubicBezTo>
                    <a:cubicBezTo>
                      <a:pt x="112" y="0"/>
                      <a:pt x="112" y="0"/>
                      <a:pt x="112" y="0"/>
                    </a:cubicBezTo>
                    <a:cubicBezTo>
                      <a:pt x="119" y="0"/>
                      <a:pt x="125" y="6"/>
                      <a:pt x="125" y="14"/>
                    </a:cubicBezTo>
                    <a:cubicBezTo>
                      <a:pt x="125" y="22"/>
                      <a:pt x="119" y="28"/>
                      <a:pt x="112" y="28"/>
                    </a:cubicBezTo>
                    <a:cubicBezTo>
                      <a:pt x="13" y="28"/>
                      <a:pt x="13" y="28"/>
                      <a:pt x="13" y="28"/>
                    </a:cubicBezTo>
                    <a:cubicBezTo>
                      <a:pt x="6" y="28"/>
                      <a:pt x="0" y="22"/>
                      <a:pt x="0" y="14"/>
                    </a:cubicBezTo>
                    <a:close/>
                  </a:path>
                </a:pathLst>
              </a:custGeom>
              <a:solidFill>
                <a:srgbClr val="0337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3" name="Freeform 76"/>
              <p:cNvSpPr/>
              <p:nvPr/>
            </p:nvSpPr>
            <p:spPr bwMode="auto">
              <a:xfrm>
                <a:off x="4158934" y="2911996"/>
                <a:ext cx="236538" cy="106363"/>
              </a:xfrm>
              <a:custGeom>
                <a:avLst/>
                <a:gdLst>
                  <a:gd name="T0" fmla="*/ 13 w 63"/>
                  <a:gd name="T1" fmla="*/ 28 h 28"/>
                  <a:gd name="T2" fmla="*/ 63 w 63"/>
                  <a:gd name="T3" fmla="*/ 28 h 28"/>
                  <a:gd name="T4" fmla="*/ 63 w 63"/>
                  <a:gd name="T5" fmla="*/ 0 h 28"/>
                  <a:gd name="T6" fmla="*/ 13 w 63"/>
                  <a:gd name="T7" fmla="*/ 0 h 28"/>
                  <a:gd name="T8" fmla="*/ 0 w 63"/>
                  <a:gd name="T9" fmla="*/ 14 h 28"/>
                  <a:gd name="T10" fmla="*/ 13 w 63"/>
                  <a:gd name="T11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28">
                    <a:moveTo>
                      <a:pt x="13" y="28"/>
                    </a:moveTo>
                    <a:cubicBezTo>
                      <a:pt x="63" y="28"/>
                      <a:pt x="63" y="28"/>
                      <a:pt x="63" y="28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6" y="0"/>
                      <a:pt x="0" y="6"/>
                      <a:pt x="0" y="14"/>
                    </a:cubicBezTo>
                    <a:cubicBezTo>
                      <a:pt x="0" y="22"/>
                      <a:pt x="6" y="28"/>
                      <a:pt x="13" y="28"/>
                    </a:cubicBezTo>
                    <a:close/>
                  </a:path>
                </a:pathLst>
              </a:custGeom>
              <a:solidFill>
                <a:srgbClr val="0531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4" name="Freeform 77"/>
              <p:cNvSpPr/>
              <p:nvPr/>
            </p:nvSpPr>
            <p:spPr bwMode="auto">
              <a:xfrm>
                <a:off x="4104959" y="2818333"/>
                <a:ext cx="344488" cy="93663"/>
              </a:xfrm>
              <a:custGeom>
                <a:avLst/>
                <a:gdLst>
                  <a:gd name="T0" fmla="*/ 91 w 91"/>
                  <a:gd name="T1" fmla="*/ 25 h 25"/>
                  <a:gd name="T2" fmla="*/ 0 w 91"/>
                  <a:gd name="T3" fmla="*/ 25 h 25"/>
                  <a:gd name="T4" fmla="*/ 46 w 91"/>
                  <a:gd name="T5" fmla="*/ 0 h 25"/>
                  <a:gd name="T6" fmla="*/ 91 w 91"/>
                  <a:gd name="T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1" h="25">
                    <a:moveTo>
                      <a:pt x="91" y="25"/>
                    </a:moveTo>
                    <a:cubicBezTo>
                      <a:pt x="0" y="25"/>
                      <a:pt x="0" y="25"/>
                      <a:pt x="0" y="25"/>
                    </a:cubicBezTo>
                    <a:cubicBezTo>
                      <a:pt x="0" y="10"/>
                      <a:pt x="24" y="0"/>
                      <a:pt x="46" y="0"/>
                    </a:cubicBezTo>
                    <a:cubicBezTo>
                      <a:pt x="67" y="0"/>
                      <a:pt x="91" y="10"/>
                      <a:pt x="91" y="25"/>
                    </a:cubicBezTo>
                    <a:close/>
                  </a:path>
                </a:pathLst>
              </a:custGeom>
              <a:solidFill>
                <a:srgbClr val="0337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5" name="Freeform 78"/>
              <p:cNvSpPr/>
              <p:nvPr/>
            </p:nvSpPr>
            <p:spPr bwMode="auto">
              <a:xfrm>
                <a:off x="4190684" y="2818333"/>
                <a:ext cx="173038" cy="93663"/>
              </a:xfrm>
              <a:custGeom>
                <a:avLst/>
                <a:gdLst>
                  <a:gd name="T0" fmla="*/ 46 w 46"/>
                  <a:gd name="T1" fmla="*/ 0 h 25"/>
                  <a:gd name="T2" fmla="*/ 46 w 46"/>
                  <a:gd name="T3" fmla="*/ 0 h 25"/>
                  <a:gd name="T4" fmla="*/ 0 w 46"/>
                  <a:gd name="T5" fmla="*/ 25 h 25"/>
                  <a:gd name="T6" fmla="*/ 46 w 46"/>
                  <a:gd name="T7" fmla="*/ 25 h 25"/>
                  <a:gd name="T8" fmla="*/ 46 w 46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25">
                    <a:moveTo>
                      <a:pt x="46" y="0"/>
                    </a:moveTo>
                    <a:cubicBezTo>
                      <a:pt x="46" y="0"/>
                      <a:pt x="46" y="0"/>
                      <a:pt x="46" y="0"/>
                    </a:cubicBezTo>
                    <a:cubicBezTo>
                      <a:pt x="24" y="0"/>
                      <a:pt x="0" y="10"/>
                      <a:pt x="0" y="25"/>
                    </a:cubicBezTo>
                    <a:cubicBezTo>
                      <a:pt x="46" y="25"/>
                      <a:pt x="46" y="25"/>
                      <a:pt x="46" y="25"/>
                    </a:cubicBez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0531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6" name="Rectangle 79"/>
              <p:cNvSpPr>
                <a:spLocks noChangeArrowheads="1"/>
              </p:cNvSpPr>
              <p:nvPr/>
            </p:nvSpPr>
            <p:spPr bwMode="auto">
              <a:xfrm>
                <a:off x="4254344" y="0"/>
                <a:ext cx="45719" cy="2829446"/>
              </a:xfrm>
              <a:prstGeom prst="rect">
                <a:avLst/>
              </a:prstGeom>
              <a:solidFill>
                <a:srgbClr val="0337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4" name="文本框 66"/>
            <p:cNvSpPr txBox="1">
              <a:spLocks noChangeArrowheads="1"/>
            </p:cNvSpPr>
            <p:nvPr/>
          </p:nvSpPr>
          <p:spPr bwMode="auto">
            <a:xfrm>
              <a:off x="3731424" y="3578238"/>
              <a:ext cx="1111248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4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 panose="020B0604020202020204" pitchFamily="34" charset="0"/>
                  <a:ea typeface="SimSun-ExtB" panose="02010609060101010101" pitchFamily="49" charset="-122"/>
                  <a:cs typeface="Arial" panose="020B0604020202020204" pitchFamily="34" charset="0"/>
                </a:rPr>
                <a:t>01</a:t>
              </a:r>
              <a:endParaRPr lang="zh-CN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4169444" y="-1611730"/>
            <a:ext cx="1446213" cy="4694758"/>
            <a:chOff x="3549141" y="0"/>
            <a:chExt cx="1446213" cy="4694758"/>
          </a:xfrm>
        </p:grpSpPr>
        <p:grpSp>
          <p:nvGrpSpPr>
            <p:cNvPr id="27" name="组合 26"/>
            <p:cNvGrpSpPr/>
            <p:nvPr/>
          </p:nvGrpSpPr>
          <p:grpSpPr>
            <a:xfrm>
              <a:off x="3549141" y="0"/>
              <a:ext cx="1446213" cy="4694758"/>
              <a:chOff x="3549141" y="0"/>
              <a:chExt cx="1446213" cy="4694758"/>
            </a:xfrm>
          </p:grpSpPr>
          <p:sp>
            <p:nvSpPr>
              <p:cNvPr id="29" name="Freeform 109"/>
              <p:cNvSpPr/>
              <p:nvPr/>
            </p:nvSpPr>
            <p:spPr bwMode="auto">
              <a:xfrm>
                <a:off x="3773086" y="3212230"/>
                <a:ext cx="1008234" cy="1246726"/>
              </a:xfrm>
              <a:custGeom>
                <a:avLst/>
                <a:gdLst>
                  <a:gd name="T0" fmla="*/ 168 w 335"/>
                  <a:gd name="T1" fmla="*/ 415 h 415"/>
                  <a:gd name="T2" fmla="*/ 335 w 335"/>
                  <a:gd name="T3" fmla="*/ 247 h 415"/>
                  <a:gd name="T4" fmla="*/ 313 w 335"/>
                  <a:gd name="T5" fmla="*/ 164 h 415"/>
                  <a:gd name="T6" fmla="*/ 254 w 335"/>
                  <a:gd name="T7" fmla="*/ 41 h 415"/>
                  <a:gd name="T8" fmla="*/ 215 w 335"/>
                  <a:gd name="T9" fmla="*/ 0 h 415"/>
                  <a:gd name="T10" fmla="*/ 168 w 335"/>
                  <a:gd name="T11" fmla="*/ 0 h 415"/>
                  <a:gd name="T12" fmla="*/ 120 w 335"/>
                  <a:gd name="T13" fmla="*/ 0 h 415"/>
                  <a:gd name="T14" fmla="*/ 81 w 335"/>
                  <a:gd name="T15" fmla="*/ 41 h 415"/>
                  <a:gd name="T16" fmla="*/ 23 w 335"/>
                  <a:gd name="T17" fmla="*/ 164 h 415"/>
                  <a:gd name="T18" fmla="*/ 0 w 335"/>
                  <a:gd name="T19" fmla="*/ 247 h 415"/>
                  <a:gd name="T20" fmla="*/ 168 w 335"/>
                  <a:gd name="T21" fmla="*/ 415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35" h="415">
                    <a:moveTo>
                      <a:pt x="168" y="415"/>
                    </a:moveTo>
                    <a:cubicBezTo>
                      <a:pt x="260" y="415"/>
                      <a:pt x="335" y="340"/>
                      <a:pt x="335" y="247"/>
                    </a:cubicBezTo>
                    <a:cubicBezTo>
                      <a:pt x="335" y="217"/>
                      <a:pt x="326" y="189"/>
                      <a:pt x="313" y="164"/>
                    </a:cubicBezTo>
                    <a:cubicBezTo>
                      <a:pt x="272" y="90"/>
                      <a:pt x="261" y="82"/>
                      <a:pt x="254" y="41"/>
                    </a:cubicBezTo>
                    <a:cubicBezTo>
                      <a:pt x="248" y="8"/>
                      <a:pt x="241" y="0"/>
                      <a:pt x="215" y="0"/>
                    </a:cubicBezTo>
                    <a:cubicBezTo>
                      <a:pt x="204" y="0"/>
                      <a:pt x="186" y="0"/>
                      <a:pt x="168" y="0"/>
                    </a:cubicBezTo>
                    <a:cubicBezTo>
                      <a:pt x="149" y="0"/>
                      <a:pt x="131" y="0"/>
                      <a:pt x="120" y="0"/>
                    </a:cubicBezTo>
                    <a:cubicBezTo>
                      <a:pt x="95" y="0"/>
                      <a:pt x="87" y="8"/>
                      <a:pt x="81" y="41"/>
                    </a:cubicBezTo>
                    <a:cubicBezTo>
                      <a:pt x="75" y="82"/>
                      <a:pt x="64" y="90"/>
                      <a:pt x="23" y="164"/>
                    </a:cubicBezTo>
                    <a:cubicBezTo>
                      <a:pt x="9" y="188"/>
                      <a:pt x="0" y="217"/>
                      <a:pt x="0" y="247"/>
                    </a:cubicBezTo>
                    <a:cubicBezTo>
                      <a:pt x="0" y="340"/>
                      <a:pt x="75" y="415"/>
                      <a:pt x="168" y="415"/>
                    </a:cubicBezTo>
                    <a:close/>
                  </a:path>
                </a:pathLst>
              </a:custGeom>
              <a:solidFill>
                <a:srgbClr val="F3F3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cxnSp>
            <p:nvCxnSpPr>
              <p:cNvPr id="30" name="直接连接符 29"/>
              <p:cNvCxnSpPr/>
              <p:nvPr/>
            </p:nvCxnSpPr>
            <p:spPr>
              <a:xfrm flipV="1">
                <a:off x="4312763" y="11905"/>
                <a:ext cx="170497" cy="2829446"/>
              </a:xfrm>
              <a:prstGeom prst="line">
                <a:avLst/>
              </a:prstGeom>
              <a:ln w="44450">
                <a:solidFill>
                  <a:schemeClr val="bg1">
                    <a:alpha val="32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1" name="组合 30"/>
              <p:cNvGrpSpPr/>
              <p:nvPr/>
            </p:nvGrpSpPr>
            <p:grpSpPr>
              <a:xfrm>
                <a:off x="3549141" y="3612083"/>
                <a:ext cx="1446213" cy="1082675"/>
                <a:chOff x="1651000" y="3035300"/>
                <a:chExt cx="1446213" cy="1082675"/>
              </a:xfrm>
            </p:grpSpPr>
            <p:sp>
              <p:nvSpPr>
                <p:cNvPr id="41" name="Freeform 51"/>
                <p:cNvSpPr/>
                <p:nvPr/>
              </p:nvSpPr>
              <p:spPr bwMode="auto">
                <a:xfrm>
                  <a:off x="1651000" y="3370263"/>
                  <a:ext cx="188913" cy="33338"/>
                </a:xfrm>
                <a:custGeom>
                  <a:avLst/>
                  <a:gdLst>
                    <a:gd name="T0" fmla="*/ 46 w 50"/>
                    <a:gd name="T1" fmla="*/ 0 h 9"/>
                    <a:gd name="T2" fmla="*/ 5 w 50"/>
                    <a:gd name="T3" fmla="*/ 0 h 9"/>
                    <a:gd name="T4" fmla="*/ 5 w 50"/>
                    <a:gd name="T5" fmla="*/ 0 h 9"/>
                    <a:gd name="T6" fmla="*/ 0 w 50"/>
                    <a:gd name="T7" fmla="*/ 4 h 9"/>
                    <a:gd name="T8" fmla="*/ 5 w 50"/>
                    <a:gd name="T9" fmla="*/ 9 h 9"/>
                    <a:gd name="T10" fmla="*/ 46 w 50"/>
                    <a:gd name="T11" fmla="*/ 9 h 9"/>
                    <a:gd name="T12" fmla="*/ 50 w 50"/>
                    <a:gd name="T13" fmla="*/ 4 h 9"/>
                    <a:gd name="T14" fmla="*/ 46 w 50"/>
                    <a:gd name="T15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50" h="9">
                      <a:moveTo>
                        <a:pt x="46" y="0"/>
                      </a:move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2" y="0"/>
                        <a:pt x="0" y="2"/>
                        <a:pt x="0" y="4"/>
                      </a:cubicBezTo>
                      <a:cubicBezTo>
                        <a:pt x="0" y="7"/>
                        <a:pt x="2" y="9"/>
                        <a:pt x="5" y="9"/>
                      </a:cubicBezTo>
                      <a:cubicBezTo>
                        <a:pt x="46" y="9"/>
                        <a:pt x="46" y="9"/>
                        <a:pt x="46" y="9"/>
                      </a:cubicBezTo>
                      <a:cubicBezTo>
                        <a:pt x="48" y="9"/>
                        <a:pt x="50" y="7"/>
                        <a:pt x="50" y="4"/>
                      </a:cubicBezTo>
                      <a:cubicBezTo>
                        <a:pt x="50" y="2"/>
                        <a:pt x="48" y="0"/>
                        <a:pt x="46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42" name="Freeform 52"/>
                <p:cNvSpPr/>
                <p:nvPr/>
              </p:nvSpPr>
              <p:spPr bwMode="auto">
                <a:xfrm>
                  <a:off x="1722438" y="3625850"/>
                  <a:ext cx="169863" cy="112713"/>
                </a:xfrm>
                <a:custGeom>
                  <a:avLst/>
                  <a:gdLst>
                    <a:gd name="T0" fmla="*/ 40 w 45"/>
                    <a:gd name="T1" fmla="*/ 0 h 30"/>
                    <a:gd name="T2" fmla="*/ 38 w 45"/>
                    <a:gd name="T3" fmla="*/ 1 h 30"/>
                    <a:gd name="T4" fmla="*/ 2 w 45"/>
                    <a:gd name="T5" fmla="*/ 21 h 30"/>
                    <a:gd name="T6" fmla="*/ 1 w 45"/>
                    <a:gd name="T7" fmla="*/ 28 h 30"/>
                    <a:gd name="T8" fmla="*/ 5 w 45"/>
                    <a:gd name="T9" fmla="*/ 30 h 30"/>
                    <a:gd name="T10" fmla="*/ 7 w 45"/>
                    <a:gd name="T11" fmla="*/ 29 h 30"/>
                    <a:gd name="T12" fmla="*/ 42 w 45"/>
                    <a:gd name="T13" fmla="*/ 9 h 30"/>
                    <a:gd name="T14" fmla="*/ 44 w 45"/>
                    <a:gd name="T15" fmla="*/ 2 h 30"/>
                    <a:gd name="T16" fmla="*/ 40 w 45"/>
                    <a:gd name="T17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5" h="30">
                      <a:moveTo>
                        <a:pt x="40" y="0"/>
                      </a:moveTo>
                      <a:cubicBezTo>
                        <a:pt x="39" y="0"/>
                        <a:pt x="38" y="0"/>
                        <a:pt x="38" y="1"/>
                      </a:cubicBezTo>
                      <a:cubicBezTo>
                        <a:pt x="2" y="21"/>
                        <a:pt x="2" y="21"/>
                        <a:pt x="2" y="21"/>
                      </a:cubicBezTo>
                      <a:cubicBezTo>
                        <a:pt x="0" y="23"/>
                        <a:pt x="0" y="25"/>
                        <a:pt x="1" y="28"/>
                      </a:cubicBezTo>
                      <a:cubicBezTo>
                        <a:pt x="2" y="29"/>
                        <a:pt x="3" y="30"/>
                        <a:pt x="5" y="30"/>
                      </a:cubicBezTo>
                      <a:cubicBezTo>
                        <a:pt x="5" y="30"/>
                        <a:pt x="6" y="30"/>
                        <a:pt x="7" y="29"/>
                      </a:cubicBezTo>
                      <a:cubicBezTo>
                        <a:pt x="42" y="9"/>
                        <a:pt x="42" y="9"/>
                        <a:pt x="42" y="9"/>
                      </a:cubicBezTo>
                      <a:cubicBezTo>
                        <a:pt x="44" y="7"/>
                        <a:pt x="45" y="5"/>
                        <a:pt x="44" y="2"/>
                      </a:cubicBezTo>
                      <a:cubicBezTo>
                        <a:pt x="43" y="1"/>
                        <a:pt x="42" y="0"/>
                        <a:pt x="40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43" name="Freeform 53"/>
                <p:cNvSpPr/>
                <p:nvPr/>
              </p:nvSpPr>
              <p:spPr bwMode="auto">
                <a:xfrm>
                  <a:off x="1979613" y="3851275"/>
                  <a:ext cx="117475" cy="168275"/>
                </a:xfrm>
                <a:custGeom>
                  <a:avLst/>
                  <a:gdLst>
                    <a:gd name="T0" fmla="*/ 26 w 31"/>
                    <a:gd name="T1" fmla="*/ 0 h 45"/>
                    <a:gd name="T2" fmla="*/ 22 w 31"/>
                    <a:gd name="T3" fmla="*/ 3 h 45"/>
                    <a:gd name="T4" fmla="*/ 2 w 31"/>
                    <a:gd name="T5" fmla="*/ 38 h 45"/>
                    <a:gd name="T6" fmla="*/ 3 w 31"/>
                    <a:gd name="T7" fmla="*/ 44 h 45"/>
                    <a:gd name="T8" fmla="*/ 5 w 31"/>
                    <a:gd name="T9" fmla="*/ 45 h 45"/>
                    <a:gd name="T10" fmla="*/ 9 w 31"/>
                    <a:gd name="T11" fmla="*/ 43 h 45"/>
                    <a:gd name="T12" fmla="*/ 30 w 31"/>
                    <a:gd name="T13" fmla="*/ 7 h 45"/>
                    <a:gd name="T14" fmla="*/ 28 w 31"/>
                    <a:gd name="T15" fmla="*/ 1 h 45"/>
                    <a:gd name="T16" fmla="*/ 26 w 31"/>
                    <a:gd name="T17" fmla="*/ 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1" h="45">
                      <a:moveTo>
                        <a:pt x="26" y="0"/>
                      </a:moveTo>
                      <a:cubicBezTo>
                        <a:pt x="24" y="0"/>
                        <a:pt x="23" y="1"/>
                        <a:pt x="22" y="3"/>
                      </a:cubicBezTo>
                      <a:cubicBezTo>
                        <a:pt x="2" y="38"/>
                        <a:pt x="2" y="38"/>
                        <a:pt x="2" y="38"/>
                      </a:cubicBezTo>
                      <a:cubicBezTo>
                        <a:pt x="0" y="40"/>
                        <a:pt x="1" y="43"/>
                        <a:pt x="3" y="44"/>
                      </a:cubicBezTo>
                      <a:cubicBezTo>
                        <a:pt x="4" y="45"/>
                        <a:pt x="5" y="45"/>
                        <a:pt x="5" y="45"/>
                      </a:cubicBezTo>
                      <a:cubicBezTo>
                        <a:pt x="7" y="45"/>
                        <a:pt x="8" y="44"/>
                        <a:pt x="9" y="43"/>
                      </a:cubicBezTo>
                      <a:cubicBezTo>
                        <a:pt x="30" y="7"/>
                        <a:pt x="30" y="7"/>
                        <a:pt x="30" y="7"/>
                      </a:cubicBezTo>
                      <a:cubicBezTo>
                        <a:pt x="31" y="5"/>
                        <a:pt x="30" y="2"/>
                        <a:pt x="28" y="1"/>
                      </a:cubicBezTo>
                      <a:cubicBezTo>
                        <a:pt x="27" y="1"/>
                        <a:pt x="26" y="0"/>
                        <a:pt x="26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44" name="Freeform 54"/>
                <p:cNvSpPr/>
                <p:nvPr/>
              </p:nvSpPr>
              <p:spPr bwMode="auto">
                <a:xfrm>
                  <a:off x="2886075" y="3640138"/>
                  <a:ext cx="174625" cy="112713"/>
                </a:xfrm>
                <a:custGeom>
                  <a:avLst/>
                  <a:gdLst>
                    <a:gd name="T0" fmla="*/ 5 w 46"/>
                    <a:gd name="T1" fmla="*/ 0 h 30"/>
                    <a:gd name="T2" fmla="*/ 1 w 46"/>
                    <a:gd name="T3" fmla="*/ 2 h 30"/>
                    <a:gd name="T4" fmla="*/ 3 w 46"/>
                    <a:gd name="T5" fmla="*/ 9 h 30"/>
                    <a:gd name="T6" fmla="*/ 38 w 46"/>
                    <a:gd name="T7" fmla="*/ 29 h 30"/>
                    <a:gd name="T8" fmla="*/ 41 w 46"/>
                    <a:gd name="T9" fmla="*/ 30 h 30"/>
                    <a:gd name="T10" fmla="*/ 44 w 46"/>
                    <a:gd name="T11" fmla="*/ 28 h 30"/>
                    <a:gd name="T12" fmla="*/ 43 w 46"/>
                    <a:gd name="T13" fmla="*/ 21 h 30"/>
                    <a:gd name="T14" fmla="*/ 7 w 46"/>
                    <a:gd name="T15" fmla="*/ 1 h 30"/>
                    <a:gd name="T16" fmla="*/ 5 w 46"/>
                    <a:gd name="T17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6" h="30">
                      <a:moveTo>
                        <a:pt x="5" y="0"/>
                      </a:moveTo>
                      <a:cubicBezTo>
                        <a:pt x="4" y="0"/>
                        <a:pt x="2" y="1"/>
                        <a:pt x="1" y="2"/>
                      </a:cubicBezTo>
                      <a:cubicBezTo>
                        <a:pt x="0" y="5"/>
                        <a:pt x="1" y="7"/>
                        <a:pt x="3" y="9"/>
                      </a:cubicBezTo>
                      <a:cubicBezTo>
                        <a:pt x="38" y="29"/>
                        <a:pt x="38" y="29"/>
                        <a:pt x="38" y="29"/>
                      </a:cubicBezTo>
                      <a:cubicBezTo>
                        <a:pt x="39" y="30"/>
                        <a:pt x="40" y="30"/>
                        <a:pt x="41" y="30"/>
                      </a:cubicBezTo>
                      <a:cubicBezTo>
                        <a:pt x="42" y="30"/>
                        <a:pt x="44" y="29"/>
                        <a:pt x="44" y="28"/>
                      </a:cubicBezTo>
                      <a:cubicBezTo>
                        <a:pt x="46" y="25"/>
                        <a:pt x="45" y="23"/>
                        <a:pt x="43" y="21"/>
                      </a:cubicBez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7" y="0"/>
                        <a:pt x="6" y="0"/>
                        <a:pt x="5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45" name="Freeform 55"/>
                <p:cNvSpPr/>
                <p:nvPr/>
              </p:nvSpPr>
              <p:spPr bwMode="auto">
                <a:xfrm>
                  <a:off x="1722438" y="3049588"/>
                  <a:ext cx="169863" cy="109538"/>
                </a:xfrm>
                <a:custGeom>
                  <a:avLst/>
                  <a:gdLst>
                    <a:gd name="T0" fmla="*/ 5 w 45"/>
                    <a:gd name="T1" fmla="*/ 0 h 29"/>
                    <a:gd name="T2" fmla="*/ 1 w 45"/>
                    <a:gd name="T3" fmla="*/ 2 h 29"/>
                    <a:gd name="T4" fmla="*/ 2 w 45"/>
                    <a:gd name="T5" fmla="*/ 8 h 29"/>
                    <a:gd name="T6" fmla="*/ 38 w 45"/>
                    <a:gd name="T7" fmla="*/ 29 h 29"/>
                    <a:gd name="T8" fmla="*/ 40 w 45"/>
                    <a:gd name="T9" fmla="*/ 29 h 29"/>
                    <a:gd name="T10" fmla="*/ 44 w 45"/>
                    <a:gd name="T11" fmla="*/ 27 h 29"/>
                    <a:gd name="T12" fmla="*/ 42 w 45"/>
                    <a:gd name="T13" fmla="*/ 21 h 29"/>
                    <a:gd name="T14" fmla="*/ 7 w 45"/>
                    <a:gd name="T15" fmla="*/ 0 h 29"/>
                    <a:gd name="T16" fmla="*/ 5 w 45"/>
                    <a:gd name="T17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5" h="29">
                      <a:moveTo>
                        <a:pt x="5" y="0"/>
                      </a:moveTo>
                      <a:cubicBezTo>
                        <a:pt x="3" y="0"/>
                        <a:pt x="2" y="1"/>
                        <a:pt x="1" y="2"/>
                      </a:cubicBezTo>
                      <a:cubicBezTo>
                        <a:pt x="0" y="4"/>
                        <a:pt x="0" y="7"/>
                        <a:pt x="2" y="8"/>
                      </a:cubicBezTo>
                      <a:cubicBezTo>
                        <a:pt x="38" y="29"/>
                        <a:pt x="38" y="29"/>
                        <a:pt x="38" y="29"/>
                      </a:cubicBezTo>
                      <a:cubicBezTo>
                        <a:pt x="38" y="29"/>
                        <a:pt x="39" y="29"/>
                        <a:pt x="40" y="29"/>
                      </a:cubicBezTo>
                      <a:cubicBezTo>
                        <a:pt x="42" y="29"/>
                        <a:pt x="43" y="29"/>
                        <a:pt x="44" y="27"/>
                      </a:cubicBezTo>
                      <a:cubicBezTo>
                        <a:pt x="45" y="25"/>
                        <a:pt x="44" y="22"/>
                        <a:pt x="42" y="21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6" y="0"/>
                        <a:pt x="5" y="0"/>
                        <a:pt x="5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46" name="Freeform 56"/>
                <p:cNvSpPr/>
                <p:nvPr/>
              </p:nvSpPr>
              <p:spPr bwMode="auto">
                <a:xfrm>
                  <a:off x="2886075" y="3035300"/>
                  <a:ext cx="174625" cy="107950"/>
                </a:xfrm>
                <a:custGeom>
                  <a:avLst/>
                  <a:gdLst>
                    <a:gd name="T0" fmla="*/ 41 w 46"/>
                    <a:gd name="T1" fmla="*/ 0 h 29"/>
                    <a:gd name="T2" fmla="*/ 38 w 46"/>
                    <a:gd name="T3" fmla="*/ 0 h 29"/>
                    <a:gd name="T4" fmla="*/ 3 w 46"/>
                    <a:gd name="T5" fmla="*/ 21 h 29"/>
                    <a:gd name="T6" fmla="*/ 1 w 46"/>
                    <a:gd name="T7" fmla="*/ 27 h 29"/>
                    <a:gd name="T8" fmla="*/ 5 w 46"/>
                    <a:gd name="T9" fmla="*/ 29 h 29"/>
                    <a:gd name="T10" fmla="*/ 7 w 46"/>
                    <a:gd name="T11" fmla="*/ 29 h 29"/>
                    <a:gd name="T12" fmla="*/ 43 w 46"/>
                    <a:gd name="T13" fmla="*/ 8 h 29"/>
                    <a:gd name="T14" fmla="*/ 44 w 46"/>
                    <a:gd name="T15" fmla="*/ 2 h 29"/>
                    <a:gd name="T16" fmla="*/ 41 w 46"/>
                    <a:gd name="T17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6" h="29">
                      <a:moveTo>
                        <a:pt x="41" y="0"/>
                      </a:moveTo>
                      <a:cubicBezTo>
                        <a:pt x="40" y="0"/>
                        <a:pt x="39" y="0"/>
                        <a:pt x="38" y="0"/>
                      </a:cubicBezTo>
                      <a:cubicBezTo>
                        <a:pt x="3" y="21"/>
                        <a:pt x="3" y="21"/>
                        <a:pt x="3" y="21"/>
                      </a:cubicBezTo>
                      <a:cubicBezTo>
                        <a:pt x="1" y="22"/>
                        <a:pt x="0" y="25"/>
                        <a:pt x="1" y="27"/>
                      </a:cubicBezTo>
                      <a:cubicBezTo>
                        <a:pt x="2" y="29"/>
                        <a:pt x="4" y="29"/>
                        <a:pt x="5" y="29"/>
                      </a:cubicBezTo>
                      <a:cubicBezTo>
                        <a:pt x="6" y="29"/>
                        <a:pt x="7" y="29"/>
                        <a:pt x="7" y="29"/>
                      </a:cubicBezTo>
                      <a:cubicBezTo>
                        <a:pt x="43" y="8"/>
                        <a:pt x="43" y="8"/>
                        <a:pt x="43" y="8"/>
                      </a:cubicBezTo>
                      <a:cubicBezTo>
                        <a:pt x="45" y="7"/>
                        <a:pt x="46" y="4"/>
                        <a:pt x="44" y="2"/>
                      </a:cubicBezTo>
                      <a:cubicBezTo>
                        <a:pt x="44" y="1"/>
                        <a:pt x="42" y="0"/>
                        <a:pt x="41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47" name="Freeform 57"/>
                <p:cNvSpPr/>
                <p:nvPr/>
              </p:nvSpPr>
              <p:spPr bwMode="auto">
                <a:xfrm>
                  <a:off x="2682875" y="3865563"/>
                  <a:ext cx="115888" cy="169863"/>
                </a:xfrm>
                <a:custGeom>
                  <a:avLst/>
                  <a:gdLst>
                    <a:gd name="T0" fmla="*/ 6 w 31"/>
                    <a:gd name="T1" fmla="*/ 0 h 45"/>
                    <a:gd name="T2" fmla="*/ 3 w 31"/>
                    <a:gd name="T3" fmla="*/ 1 h 45"/>
                    <a:gd name="T4" fmla="*/ 2 w 31"/>
                    <a:gd name="T5" fmla="*/ 7 h 45"/>
                    <a:gd name="T6" fmla="*/ 22 w 31"/>
                    <a:gd name="T7" fmla="*/ 43 h 45"/>
                    <a:gd name="T8" fmla="*/ 26 w 31"/>
                    <a:gd name="T9" fmla="*/ 45 h 45"/>
                    <a:gd name="T10" fmla="*/ 28 w 31"/>
                    <a:gd name="T11" fmla="*/ 44 h 45"/>
                    <a:gd name="T12" fmla="*/ 30 w 31"/>
                    <a:gd name="T13" fmla="*/ 38 h 45"/>
                    <a:gd name="T14" fmla="*/ 9 w 31"/>
                    <a:gd name="T15" fmla="*/ 3 h 45"/>
                    <a:gd name="T16" fmla="*/ 6 w 31"/>
                    <a:gd name="T17" fmla="*/ 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1" h="45">
                      <a:moveTo>
                        <a:pt x="6" y="0"/>
                      </a:moveTo>
                      <a:cubicBezTo>
                        <a:pt x="5" y="0"/>
                        <a:pt x="4" y="1"/>
                        <a:pt x="3" y="1"/>
                      </a:cubicBezTo>
                      <a:cubicBezTo>
                        <a:pt x="1" y="2"/>
                        <a:pt x="0" y="5"/>
                        <a:pt x="2" y="7"/>
                      </a:cubicBezTo>
                      <a:cubicBezTo>
                        <a:pt x="22" y="43"/>
                        <a:pt x="22" y="43"/>
                        <a:pt x="22" y="43"/>
                      </a:cubicBezTo>
                      <a:cubicBezTo>
                        <a:pt x="23" y="44"/>
                        <a:pt x="24" y="45"/>
                        <a:pt x="26" y="45"/>
                      </a:cubicBezTo>
                      <a:cubicBezTo>
                        <a:pt x="27" y="45"/>
                        <a:pt x="27" y="45"/>
                        <a:pt x="28" y="44"/>
                      </a:cubicBezTo>
                      <a:cubicBezTo>
                        <a:pt x="30" y="43"/>
                        <a:pt x="31" y="40"/>
                        <a:pt x="30" y="38"/>
                      </a:cubicBezTo>
                      <a:cubicBezTo>
                        <a:pt x="9" y="3"/>
                        <a:pt x="9" y="3"/>
                        <a:pt x="9" y="3"/>
                      </a:cubicBezTo>
                      <a:cubicBezTo>
                        <a:pt x="9" y="1"/>
                        <a:pt x="7" y="0"/>
                        <a:pt x="6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48" name="Freeform 58"/>
                <p:cNvSpPr/>
                <p:nvPr/>
              </p:nvSpPr>
              <p:spPr bwMode="auto">
                <a:xfrm>
                  <a:off x="2365375" y="3930650"/>
                  <a:ext cx="33338" cy="187325"/>
                </a:xfrm>
                <a:custGeom>
                  <a:avLst/>
                  <a:gdLst>
                    <a:gd name="T0" fmla="*/ 5 w 9"/>
                    <a:gd name="T1" fmla="*/ 0 h 50"/>
                    <a:gd name="T2" fmla="*/ 0 w 9"/>
                    <a:gd name="T3" fmla="*/ 5 h 50"/>
                    <a:gd name="T4" fmla="*/ 0 w 9"/>
                    <a:gd name="T5" fmla="*/ 46 h 50"/>
                    <a:gd name="T6" fmla="*/ 5 w 9"/>
                    <a:gd name="T7" fmla="*/ 50 h 50"/>
                    <a:gd name="T8" fmla="*/ 9 w 9"/>
                    <a:gd name="T9" fmla="*/ 46 h 50"/>
                    <a:gd name="T10" fmla="*/ 9 w 9"/>
                    <a:gd name="T11" fmla="*/ 5 h 50"/>
                    <a:gd name="T12" fmla="*/ 5 w 9"/>
                    <a:gd name="T13" fmla="*/ 0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9" h="50">
                      <a:moveTo>
                        <a:pt x="5" y="0"/>
                      </a:move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46"/>
                        <a:pt x="0" y="46"/>
                        <a:pt x="0" y="46"/>
                      </a:cubicBezTo>
                      <a:cubicBezTo>
                        <a:pt x="0" y="48"/>
                        <a:pt x="2" y="50"/>
                        <a:pt x="5" y="50"/>
                      </a:cubicBezTo>
                      <a:cubicBezTo>
                        <a:pt x="7" y="50"/>
                        <a:pt x="9" y="48"/>
                        <a:pt x="9" y="46"/>
                      </a:cubicBezTo>
                      <a:cubicBezTo>
                        <a:pt x="9" y="5"/>
                        <a:pt x="9" y="5"/>
                        <a:pt x="9" y="5"/>
                      </a:cubicBezTo>
                      <a:cubicBezTo>
                        <a:pt x="9" y="2"/>
                        <a:pt x="7" y="0"/>
                        <a:pt x="5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49" name="Freeform 59"/>
                <p:cNvSpPr/>
                <p:nvPr/>
              </p:nvSpPr>
              <p:spPr bwMode="auto">
                <a:xfrm>
                  <a:off x="2908300" y="3370263"/>
                  <a:ext cx="188913" cy="33338"/>
                </a:xfrm>
                <a:custGeom>
                  <a:avLst/>
                  <a:gdLst>
                    <a:gd name="T0" fmla="*/ 45 w 50"/>
                    <a:gd name="T1" fmla="*/ 0 h 9"/>
                    <a:gd name="T2" fmla="*/ 45 w 50"/>
                    <a:gd name="T3" fmla="*/ 0 h 9"/>
                    <a:gd name="T4" fmla="*/ 4 w 50"/>
                    <a:gd name="T5" fmla="*/ 0 h 9"/>
                    <a:gd name="T6" fmla="*/ 4 w 50"/>
                    <a:gd name="T7" fmla="*/ 0 h 9"/>
                    <a:gd name="T8" fmla="*/ 0 w 50"/>
                    <a:gd name="T9" fmla="*/ 4 h 9"/>
                    <a:gd name="T10" fmla="*/ 4 w 50"/>
                    <a:gd name="T11" fmla="*/ 9 h 9"/>
                    <a:gd name="T12" fmla="*/ 45 w 50"/>
                    <a:gd name="T13" fmla="*/ 9 h 9"/>
                    <a:gd name="T14" fmla="*/ 50 w 50"/>
                    <a:gd name="T15" fmla="*/ 4 h 9"/>
                    <a:gd name="T16" fmla="*/ 45 w 50"/>
                    <a:gd name="T1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0" h="9">
                      <a:moveTo>
                        <a:pt x="45" y="0"/>
                      </a:moveTo>
                      <a:cubicBezTo>
                        <a:pt x="45" y="0"/>
                        <a:pt x="45" y="0"/>
                        <a:pt x="45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2" y="0"/>
                        <a:pt x="0" y="2"/>
                        <a:pt x="0" y="4"/>
                      </a:cubicBezTo>
                      <a:cubicBezTo>
                        <a:pt x="0" y="7"/>
                        <a:pt x="2" y="9"/>
                        <a:pt x="4" y="9"/>
                      </a:cubicBezTo>
                      <a:cubicBezTo>
                        <a:pt x="45" y="9"/>
                        <a:pt x="45" y="9"/>
                        <a:pt x="45" y="9"/>
                      </a:cubicBezTo>
                      <a:cubicBezTo>
                        <a:pt x="48" y="9"/>
                        <a:pt x="50" y="7"/>
                        <a:pt x="50" y="4"/>
                      </a:cubicBezTo>
                      <a:cubicBezTo>
                        <a:pt x="50" y="2"/>
                        <a:pt x="48" y="0"/>
                        <a:pt x="45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sp>
            <p:nvSpPr>
              <p:cNvPr id="32" name="Freeform 71"/>
              <p:cNvSpPr/>
              <p:nvPr/>
            </p:nvSpPr>
            <p:spPr bwMode="auto">
              <a:xfrm>
                <a:off x="4018441" y="3123133"/>
                <a:ext cx="517525" cy="101600"/>
              </a:xfrm>
              <a:custGeom>
                <a:avLst/>
                <a:gdLst>
                  <a:gd name="T0" fmla="*/ 0 w 137"/>
                  <a:gd name="T1" fmla="*/ 14 h 27"/>
                  <a:gd name="T2" fmla="*/ 14 w 137"/>
                  <a:gd name="T3" fmla="*/ 0 h 27"/>
                  <a:gd name="T4" fmla="*/ 123 w 137"/>
                  <a:gd name="T5" fmla="*/ 0 h 27"/>
                  <a:gd name="T6" fmla="*/ 137 w 137"/>
                  <a:gd name="T7" fmla="*/ 14 h 27"/>
                  <a:gd name="T8" fmla="*/ 123 w 137"/>
                  <a:gd name="T9" fmla="*/ 27 h 27"/>
                  <a:gd name="T10" fmla="*/ 14 w 137"/>
                  <a:gd name="T11" fmla="*/ 27 h 27"/>
                  <a:gd name="T12" fmla="*/ 0 w 137"/>
                  <a:gd name="T13" fmla="*/ 14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7" h="27">
                    <a:moveTo>
                      <a:pt x="0" y="14"/>
                    </a:moveTo>
                    <a:cubicBezTo>
                      <a:pt x="0" y="6"/>
                      <a:pt x="7" y="0"/>
                      <a:pt x="14" y="0"/>
                    </a:cubicBezTo>
                    <a:cubicBezTo>
                      <a:pt x="123" y="0"/>
                      <a:pt x="123" y="0"/>
                      <a:pt x="123" y="0"/>
                    </a:cubicBezTo>
                    <a:cubicBezTo>
                      <a:pt x="131" y="0"/>
                      <a:pt x="137" y="6"/>
                      <a:pt x="137" y="14"/>
                    </a:cubicBezTo>
                    <a:cubicBezTo>
                      <a:pt x="137" y="21"/>
                      <a:pt x="131" y="27"/>
                      <a:pt x="123" y="27"/>
                    </a:cubicBezTo>
                    <a:cubicBezTo>
                      <a:pt x="14" y="27"/>
                      <a:pt x="14" y="27"/>
                      <a:pt x="14" y="27"/>
                    </a:cubicBezTo>
                    <a:cubicBezTo>
                      <a:pt x="7" y="27"/>
                      <a:pt x="0" y="21"/>
                      <a:pt x="0" y="14"/>
                    </a:cubicBezTo>
                    <a:close/>
                  </a:path>
                </a:pathLst>
              </a:custGeom>
              <a:solidFill>
                <a:srgbClr val="0337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3" name="Freeform 72"/>
              <p:cNvSpPr/>
              <p:nvPr/>
            </p:nvSpPr>
            <p:spPr bwMode="auto">
              <a:xfrm>
                <a:off x="4147028" y="3123133"/>
                <a:ext cx="260350" cy="101600"/>
              </a:xfrm>
              <a:custGeom>
                <a:avLst/>
                <a:gdLst>
                  <a:gd name="T0" fmla="*/ 14 w 69"/>
                  <a:gd name="T1" fmla="*/ 27 h 27"/>
                  <a:gd name="T2" fmla="*/ 69 w 69"/>
                  <a:gd name="T3" fmla="*/ 27 h 27"/>
                  <a:gd name="T4" fmla="*/ 69 w 69"/>
                  <a:gd name="T5" fmla="*/ 0 h 27"/>
                  <a:gd name="T6" fmla="*/ 14 w 69"/>
                  <a:gd name="T7" fmla="*/ 0 h 27"/>
                  <a:gd name="T8" fmla="*/ 0 w 69"/>
                  <a:gd name="T9" fmla="*/ 14 h 27"/>
                  <a:gd name="T10" fmla="*/ 14 w 69"/>
                  <a:gd name="T11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9" h="27">
                    <a:moveTo>
                      <a:pt x="14" y="27"/>
                    </a:moveTo>
                    <a:cubicBezTo>
                      <a:pt x="69" y="27"/>
                      <a:pt x="69" y="27"/>
                      <a:pt x="69" y="27"/>
                    </a:cubicBezTo>
                    <a:cubicBezTo>
                      <a:pt x="69" y="0"/>
                      <a:pt x="69" y="0"/>
                      <a:pt x="69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7" y="0"/>
                      <a:pt x="0" y="6"/>
                      <a:pt x="0" y="14"/>
                    </a:cubicBezTo>
                    <a:cubicBezTo>
                      <a:pt x="0" y="21"/>
                      <a:pt x="7" y="27"/>
                      <a:pt x="14" y="27"/>
                    </a:cubicBezTo>
                    <a:close/>
                  </a:path>
                </a:pathLst>
              </a:custGeom>
              <a:solidFill>
                <a:srgbClr val="0531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4" name="Freeform 73"/>
              <p:cNvSpPr/>
              <p:nvPr/>
            </p:nvSpPr>
            <p:spPr bwMode="auto">
              <a:xfrm>
                <a:off x="4029553" y="3018358"/>
                <a:ext cx="495300" cy="104775"/>
              </a:xfrm>
              <a:custGeom>
                <a:avLst/>
                <a:gdLst>
                  <a:gd name="T0" fmla="*/ 0 w 131"/>
                  <a:gd name="T1" fmla="*/ 14 h 28"/>
                  <a:gd name="T2" fmla="*/ 14 w 131"/>
                  <a:gd name="T3" fmla="*/ 0 h 28"/>
                  <a:gd name="T4" fmla="*/ 118 w 131"/>
                  <a:gd name="T5" fmla="*/ 0 h 28"/>
                  <a:gd name="T6" fmla="*/ 131 w 131"/>
                  <a:gd name="T7" fmla="*/ 14 h 28"/>
                  <a:gd name="T8" fmla="*/ 118 w 131"/>
                  <a:gd name="T9" fmla="*/ 28 h 28"/>
                  <a:gd name="T10" fmla="*/ 14 w 131"/>
                  <a:gd name="T11" fmla="*/ 28 h 28"/>
                  <a:gd name="T12" fmla="*/ 0 w 131"/>
                  <a:gd name="T13" fmla="*/ 1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1" h="28">
                    <a:moveTo>
                      <a:pt x="0" y="14"/>
                    </a:moveTo>
                    <a:cubicBezTo>
                      <a:pt x="0" y="6"/>
                      <a:pt x="6" y="0"/>
                      <a:pt x="14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25" y="0"/>
                      <a:pt x="131" y="6"/>
                      <a:pt x="131" y="14"/>
                    </a:cubicBezTo>
                    <a:cubicBezTo>
                      <a:pt x="131" y="21"/>
                      <a:pt x="125" y="28"/>
                      <a:pt x="118" y="28"/>
                    </a:cubicBezTo>
                    <a:cubicBezTo>
                      <a:pt x="14" y="28"/>
                      <a:pt x="14" y="28"/>
                      <a:pt x="14" y="28"/>
                    </a:cubicBezTo>
                    <a:cubicBezTo>
                      <a:pt x="6" y="28"/>
                      <a:pt x="0" y="21"/>
                      <a:pt x="0" y="14"/>
                    </a:cubicBezTo>
                    <a:close/>
                  </a:path>
                </a:pathLst>
              </a:custGeom>
              <a:solidFill>
                <a:srgbClr val="0337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5" name="Freeform 74"/>
              <p:cNvSpPr/>
              <p:nvPr/>
            </p:nvSpPr>
            <p:spPr bwMode="auto">
              <a:xfrm>
                <a:off x="4152584" y="3018358"/>
                <a:ext cx="249238" cy="104775"/>
              </a:xfrm>
              <a:custGeom>
                <a:avLst/>
                <a:gdLst>
                  <a:gd name="T0" fmla="*/ 14 w 66"/>
                  <a:gd name="T1" fmla="*/ 28 h 28"/>
                  <a:gd name="T2" fmla="*/ 66 w 66"/>
                  <a:gd name="T3" fmla="*/ 28 h 28"/>
                  <a:gd name="T4" fmla="*/ 66 w 66"/>
                  <a:gd name="T5" fmla="*/ 0 h 28"/>
                  <a:gd name="T6" fmla="*/ 14 w 66"/>
                  <a:gd name="T7" fmla="*/ 0 h 28"/>
                  <a:gd name="T8" fmla="*/ 0 w 66"/>
                  <a:gd name="T9" fmla="*/ 14 h 28"/>
                  <a:gd name="T10" fmla="*/ 14 w 66"/>
                  <a:gd name="T11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6" h="28">
                    <a:moveTo>
                      <a:pt x="14" y="28"/>
                    </a:moveTo>
                    <a:cubicBezTo>
                      <a:pt x="66" y="28"/>
                      <a:pt x="66" y="28"/>
                      <a:pt x="66" y="28"/>
                    </a:cubicBezTo>
                    <a:cubicBezTo>
                      <a:pt x="66" y="0"/>
                      <a:pt x="66" y="0"/>
                      <a:pt x="66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6" y="0"/>
                      <a:pt x="0" y="6"/>
                      <a:pt x="0" y="14"/>
                    </a:cubicBezTo>
                    <a:cubicBezTo>
                      <a:pt x="0" y="21"/>
                      <a:pt x="6" y="28"/>
                      <a:pt x="14" y="28"/>
                    </a:cubicBezTo>
                    <a:close/>
                  </a:path>
                </a:pathLst>
              </a:custGeom>
              <a:solidFill>
                <a:srgbClr val="0531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6" name="Freeform 75"/>
              <p:cNvSpPr/>
              <p:nvPr/>
            </p:nvSpPr>
            <p:spPr bwMode="auto">
              <a:xfrm>
                <a:off x="4041459" y="2911996"/>
                <a:ext cx="471488" cy="106363"/>
              </a:xfrm>
              <a:custGeom>
                <a:avLst/>
                <a:gdLst>
                  <a:gd name="T0" fmla="*/ 0 w 125"/>
                  <a:gd name="T1" fmla="*/ 14 h 28"/>
                  <a:gd name="T2" fmla="*/ 13 w 125"/>
                  <a:gd name="T3" fmla="*/ 0 h 28"/>
                  <a:gd name="T4" fmla="*/ 112 w 125"/>
                  <a:gd name="T5" fmla="*/ 0 h 28"/>
                  <a:gd name="T6" fmla="*/ 125 w 125"/>
                  <a:gd name="T7" fmla="*/ 14 h 28"/>
                  <a:gd name="T8" fmla="*/ 112 w 125"/>
                  <a:gd name="T9" fmla="*/ 28 h 28"/>
                  <a:gd name="T10" fmla="*/ 13 w 125"/>
                  <a:gd name="T11" fmla="*/ 28 h 28"/>
                  <a:gd name="T12" fmla="*/ 0 w 125"/>
                  <a:gd name="T13" fmla="*/ 1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5" h="28">
                    <a:moveTo>
                      <a:pt x="0" y="14"/>
                    </a:moveTo>
                    <a:cubicBezTo>
                      <a:pt x="0" y="6"/>
                      <a:pt x="6" y="0"/>
                      <a:pt x="13" y="0"/>
                    </a:cubicBezTo>
                    <a:cubicBezTo>
                      <a:pt x="112" y="0"/>
                      <a:pt x="112" y="0"/>
                      <a:pt x="112" y="0"/>
                    </a:cubicBezTo>
                    <a:cubicBezTo>
                      <a:pt x="119" y="0"/>
                      <a:pt x="125" y="6"/>
                      <a:pt x="125" y="14"/>
                    </a:cubicBezTo>
                    <a:cubicBezTo>
                      <a:pt x="125" y="22"/>
                      <a:pt x="119" y="28"/>
                      <a:pt x="112" y="28"/>
                    </a:cubicBezTo>
                    <a:cubicBezTo>
                      <a:pt x="13" y="28"/>
                      <a:pt x="13" y="28"/>
                      <a:pt x="13" y="28"/>
                    </a:cubicBezTo>
                    <a:cubicBezTo>
                      <a:pt x="6" y="28"/>
                      <a:pt x="0" y="22"/>
                      <a:pt x="0" y="14"/>
                    </a:cubicBezTo>
                    <a:close/>
                  </a:path>
                </a:pathLst>
              </a:custGeom>
              <a:solidFill>
                <a:srgbClr val="0337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7" name="Freeform 76"/>
              <p:cNvSpPr/>
              <p:nvPr/>
            </p:nvSpPr>
            <p:spPr bwMode="auto">
              <a:xfrm>
                <a:off x="4158934" y="2911996"/>
                <a:ext cx="236538" cy="106363"/>
              </a:xfrm>
              <a:custGeom>
                <a:avLst/>
                <a:gdLst>
                  <a:gd name="T0" fmla="*/ 13 w 63"/>
                  <a:gd name="T1" fmla="*/ 28 h 28"/>
                  <a:gd name="T2" fmla="*/ 63 w 63"/>
                  <a:gd name="T3" fmla="*/ 28 h 28"/>
                  <a:gd name="T4" fmla="*/ 63 w 63"/>
                  <a:gd name="T5" fmla="*/ 0 h 28"/>
                  <a:gd name="T6" fmla="*/ 13 w 63"/>
                  <a:gd name="T7" fmla="*/ 0 h 28"/>
                  <a:gd name="T8" fmla="*/ 0 w 63"/>
                  <a:gd name="T9" fmla="*/ 14 h 28"/>
                  <a:gd name="T10" fmla="*/ 13 w 63"/>
                  <a:gd name="T11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28">
                    <a:moveTo>
                      <a:pt x="13" y="28"/>
                    </a:moveTo>
                    <a:cubicBezTo>
                      <a:pt x="63" y="28"/>
                      <a:pt x="63" y="28"/>
                      <a:pt x="63" y="28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6" y="0"/>
                      <a:pt x="0" y="6"/>
                      <a:pt x="0" y="14"/>
                    </a:cubicBezTo>
                    <a:cubicBezTo>
                      <a:pt x="0" y="22"/>
                      <a:pt x="6" y="28"/>
                      <a:pt x="13" y="28"/>
                    </a:cubicBezTo>
                    <a:close/>
                  </a:path>
                </a:pathLst>
              </a:custGeom>
              <a:solidFill>
                <a:srgbClr val="0531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8" name="Freeform 77"/>
              <p:cNvSpPr/>
              <p:nvPr/>
            </p:nvSpPr>
            <p:spPr bwMode="auto">
              <a:xfrm>
                <a:off x="4104959" y="2818333"/>
                <a:ext cx="344488" cy="93663"/>
              </a:xfrm>
              <a:custGeom>
                <a:avLst/>
                <a:gdLst>
                  <a:gd name="T0" fmla="*/ 91 w 91"/>
                  <a:gd name="T1" fmla="*/ 25 h 25"/>
                  <a:gd name="T2" fmla="*/ 0 w 91"/>
                  <a:gd name="T3" fmla="*/ 25 h 25"/>
                  <a:gd name="T4" fmla="*/ 46 w 91"/>
                  <a:gd name="T5" fmla="*/ 0 h 25"/>
                  <a:gd name="T6" fmla="*/ 91 w 91"/>
                  <a:gd name="T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1" h="25">
                    <a:moveTo>
                      <a:pt x="91" y="25"/>
                    </a:moveTo>
                    <a:cubicBezTo>
                      <a:pt x="0" y="25"/>
                      <a:pt x="0" y="25"/>
                      <a:pt x="0" y="25"/>
                    </a:cubicBezTo>
                    <a:cubicBezTo>
                      <a:pt x="0" y="10"/>
                      <a:pt x="24" y="0"/>
                      <a:pt x="46" y="0"/>
                    </a:cubicBezTo>
                    <a:cubicBezTo>
                      <a:pt x="67" y="0"/>
                      <a:pt x="91" y="10"/>
                      <a:pt x="91" y="25"/>
                    </a:cubicBezTo>
                    <a:close/>
                  </a:path>
                </a:pathLst>
              </a:custGeom>
              <a:solidFill>
                <a:srgbClr val="0337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9" name="Freeform 78"/>
              <p:cNvSpPr/>
              <p:nvPr/>
            </p:nvSpPr>
            <p:spPr bwMode="auto">
              <a:xfrm>
                <a:off x="4190684" y="2818333"/>
                <a:ext cx="173038" cy="93663"/>
              </a:xfrm>
              <a:custGeom>
                <a:avLst/>
                <a:gdLst>
                  <a:gd name="T0" fmla="*/ 46 w 46"/>
                  <a:gd name="T1" fmla="*/ 0 h 25"/>
                  <a:gd name="T2" fmla="*/ 46 w 46"/>
                  <a:gd name="T3" fmla="*/ 0 h 25"/>
                  <a:gd name="T4" fmla="*/ 0 w 46"/>
                  <a:gd name="T5" fmla="*/ 25 h 25"/>
                  <a:gd name="T6" fmla="*/ 46 w 46"/>
                  <a:gd name="T7" fmla="*/ 25 h 25"/>
                  <a:gd name="T8" fmla="*/ 46 w 46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25">
                    <a:moveTo>
                      <a:pt x="46" y="0"/>
                    </a:moveTo>
                    <a:cubicBezTo>
                      <a:pt x="46" y="0"/>
                      <a:pt x="46" y="0"/>
                      <a:pt x="46" y="0"/>
                    </a:cubicBezTo>
                    <a:cubicBezTo>
                      <a:pt x="24" y="0"/>
                      <a:pt x="0" y="10"/>
                      <a:pt x="0" y="25"/>
                    </a:cubicBezTo>
                    <a:cubicBezTo>
                      <a:pt x="46" y="25"/>
                      <a:pt x="46" y="25"/>
                      <a:pt x="46" y="25"/>
                    </a:cubicBez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0531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0" name="Rectangle 79"/>
              <p:cNvSpPr>
                <a:spLocks noChangeArrowheads="1"/>
              </p:cNvSpPr>
              <p:nvPr/>
            </p:nvSpPr>
            <p:spPr bwMode="auto">
              <a:xfrm>
                <a:off x="4254344" y="0"/>
                <a:ext cx="45719" cy="2829446"/>
              </a:xfrm>
              <a:prstGeom prst="rect">
                <a:avLst/>
              </a:prstGeom>
              <a:solidFill>
                <a:srgbClr val="0337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28" name="文本框 66"/>
            <p:cNvSpPr txBox="1">
              <a:spLocks noChangeArrowheads="1"/>
            </p:cNvSpPr>
            <p:nvPr/>
          </p:nvSpPr>
          <p:spPr bwMode="auto">
            <a:xfrm>
              <a:off x="3731424" y="3590957"/>
              <a:ext cx="1111248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4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 panose="020B0604020202020204" pitchFamily="34" charset="0"/>
                  <a:ea typeface="SimSun-ExtB" panose="02010609060101010101" pitchFamily="49" charset="-122"/>
                  <a:cs typeface="Arial" panose="020B0604020202020204" pitchFamily="34" charset="0"/>
                </a:rPr>
                <a:t>02</a:t>
              </a:r>
              <a:endParaRPr lang="zh-CN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50" name="组合 49"/>
          <p:cNvGrpSpPr/>
          <p:nvPr/>
        </p:nvGrpSpPr>
        <p:grpSpPr>
          <a:xfrm>
            <a:off x="6424708" y="-1957961"/>
            <a:ext cx="1446213" cy="4694758"/>
            <a:chOff x="3549141" y="0"/>
            <a:chExt cx="1446213" cy="4694758"/>
          </a:xfrm>
        </p:grpSpPr>
        <p:grpSp>
          <p:nvGrpSpPr>
            <p:cNvPr id="51" name="组合 50"/>
            <p:cNvGrpSpPr/>
            <p:nvPr/>
          </p:nvGrpSpPr>
          <p:grpSpPr>
            <a:xfrm>
              <a:off x="3549141" y="0"/>
              <a:ext cx="1446213" cy="4694758"/>
              <a:chOff x="3549141" y="0"/>
              <a:chExt cx="1446213" cy="4694758"/>
            </a:xfrm>
          </p:grpSpPr>
          <p:sp>
            <p:nvSpPr>
              <p:cNvPr id="53" name="Freeform 109"/>
              <p:cNvSpPr/>
              <p:nvPr/>
            </p:nvSpPr>
            <p:spPr bwMode="auto">
              <a:xfrm>
                <a:off x="3773086" y="3212230"/>
                <a:ext cx="1008234" cy="1246726"/>
              </a:xfrm>
              <a:custGeom>
                <a:avLst/>
                <a:gdLst>
                  <a:gd name="T0" fmla="*/ 168 w 335"/>
                  <a:gd name="T1" fmla="*/ 415 h 415"/>
                  <a:gd name="T2" fmla="*/ 335 w 335"/>
                  <a:gd name="T3" fmla="*/ 247 h 415"/>
                  <a:gd name="T4" fmla="*/ 313 w 335"/>
                  <a:gd name="T5" fmla="*/ 164 h 415"/>
                  <a:gd name="T6" fmla="*/ 254 w 335"/>
                  <a:gd name="T7" fmla="*/ 41 h 415"/>
                  <a:gd name="T8" fmla="*/ 215 w 335"/>
                  <a:gd name="T9" fmla="*/ 0 h 415"/>
                  <a:gd name="T10" fmla="*/ 168 w 335"/>
                  <a:gd name="T11" fmla="*/ 0 h 415"/>
                  <a:gd name="T12" fmla="*/ 120 w 335"/>
                  <a:gd name="T13" fmla="*/ 0 h 415"/>
                  <a:gd name="T14" fmla="*/ 81 w 335"/>
                  <a:gd name="T15" fmla="*/ 41 h 415"/>
                  <a:gd name="T16" fmla="*/ 23 w 335"/>
                  <a:gd name="T17" fmla="*/ 164 h 415"/>
                  <a:gd name="T18" fmla="*/ 0 w 335"/>
                  <a:gd name="T19" fmla="*/ 247 h 415"/>
                  <a:gd name="T20" fmla="*/ 168 w 335"/>
                  <a:gd name="T21" fmla="*/ 415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35" h="415">
                    <a:moveTo>
                      <a:pt x="168" y="415"/>
                    </a:moveTo>
                    <a:cubicBezTo>
                      <a:pt x="260" y="415"/>
                      <a:pt x="335" y="340"/>
                      <a:pt x="335" y="247"/>
                    </a:cubicBezTo>
                    <a:cubicBezTo>
                      <a:pt x="335" y="217"/>
                      <a:pt x="326" y="189"/>
                      <a:pt x="313" y="164"/>
                    </a:cubicBezTo>
                    <a:cubicBezTo>
                      <a:pt x="272" y="90"/>
                      <a:pt x="261" y="82"/>
                      <a:pt x="254" y="41"/>
                    </a:cubicBezTo>
                    <a:cubicBezTo>
                      <a:pt x="248" y="8"/>
                      <a:pt x="241" y="0"/>
                      <a:pt x="215" y="0"/>
                    </a:cubicBezTo>
                    <a:cubicBezTo>
                      <a:pt x="204" y="0"/>
                      <a:pt x="186" y="0"/>
                      <a:pt x="168" y="0"/>
                    </a:cubicBezTo>
                    <a:cubicBezTo>
                      <a:pt x="149" y="0"/>
                      <a:pt x="131" y="0"/>
                      <a:pt x="120" y="0"/>
                    </a:cubicBezTo>
                    <a:cubicBezTo>
                      <a:pt x="95" y="0"/>
                      <a:pt x="87" y="8"/>
                      <a:pt x="81" y="41"/>
                    </a:cubicBezTo>
                    <a:cubicBezTo>
                      <a:pt x="75" y="82"/>
                      <a:pt x="64" y="90"/>
                      <a:pt x="23" y="164"/>
                    </a:cubicBezTo>
                    <a:cubicBezTo>
                      <a:pt x="9" y="188"/>
                      <a:pt x="0" y="217"/>
                      <a:pt x="0" y="247"/>
                    </a:cubicBezTo>
                    <a:cubicBezTo>
                      <a:pt x="0" y="340"/>
                      <a:pt x="75" y="415"/>
                      <a:pt x="168" y="415"/>
                    </a:cubicBezTo>
                    <a:close/>
                  </a:path>
                </a:pathLst>
              </a:custGeom>
              <a:solidFill>
                <a:srgbClr val="F3F3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cxnSp>
            <p:nvCxnSpPr>
              <p:cNvPr id="54" name="直接连接符 53"/>
              <p:cNvCxnSpPr/>
              <p:nvPr/>
            </p:nvCxnSpPr>
            <p:spPr>
              <a:xfrm flipV="1">
                <a:off x="4312763" y="11905"/>
                <a:ext cx="170497" cy="2829446"/>
              </a:xfrm>
              <a:prstGeom prst="line">
                <a:avLst/>
              </a:prstGeom>
              <a:ln w="44450">
                <a:solidFill>
                  <a:schemeClr val="bg1">
                    <a:alpha val="32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5" name="组合 54"/>
              <p:cNvGrpSpPr/>
              <p:nvPr/>
            </p:nvGrpSpPr>
            <p:grpSpPr>
              <a:xfrm>
                <a:off x="3549141" y="3612083"/>
                <a:ext cx="1446213" cy="1082675"/>
                <a:chOff x="1651000" y="3035300"/>
                <a:chExt cx="1446213" cy="1082675"/>
              </a:xfrm>
            </p:grpSpPr>
            <p:sp>
              <p:nvSpPr>
                <p:cNvPr id="65" name="Freeform 51"/>
                <p:cNvSpPr/>
                <p:nvPr/>
              </p:nvSpPr>
              <p:spPr bwMode="auto">
                <a:xfrm>
                  <a:off x="1651000" y="3370263"/>
                  <a:ext cx="188913" cy="33338"/>
                </a:xfrm>
                <a:custGeom>
                  <a:avLst/>
                  <a:gdLst>
                    <a:gd name="T0" fmla="*/ 46 w 50"/>
                    <a:gd name="T1" fmla="*/ 0 h 9"/>
                    <a:gd name="T2" fmla="*/ 5 w 50"/>
                    <a:gd name="T3" fmla="*/ 0 h 9"/>
                    <a:gd name="T4" fmla="*/ 5 w 50"/>
                    <a:gd name="T5" fmla="*/ 0 h 9"/>
                    <a:gd name="T6" fmla="*/ 0 w 50"/>
                    <a:gd name="T7" fmla="*/ 4 h 9"/>
                    <a:gd name="T8" fmla="*/ 5 w 50"/>
                    <a:gd name="T9" fmla="*/ 9 h 9"/>
                    <a:gd name="T10" fmla="*/ 46 w 50"/>
                    <a:gd name="T11" fmla="*/ 9 h 9"/>
                    <a:gd name="T12" fmla="*/ 50 w 50"/>
                    <a:gd name="T13" fmla="*/ 4 h 9"/>
                    <a:gd name="T14" fmla="*/ 46 w 50"/>
                    <a:gd name="T15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50" h="9">
                      <a:moveTo>
                        <a:pt x="46" y="0"/>
                      </a:move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2" y="0"/>
                        <a:pt x="0" y="2"/>
                        <a:pt x="0" y="4"/>
                      </a:cubicBezTo>
                      <a:cubicBezTo>
                        <a:pt x="0" y="7"/>
                        <a:pt x="2" y="9"/>
                        <a:pt x="5" y="9"/>
                      </a:cubicBezTo>
                      <a:cubicBezTo>
                        <a:pt x="46" y="9"/>
                        <a:pt x="46" y="9"/>
                        <a:pt x="46" y="9"/>
                      </a:cubicBezTo>
                      <a:cubicBezTo>
                        <a:pt x="48" y="9"/>
                        <a:pt x="50" y="7"/>
                        <a:pt x="50" y="4"/>
                      </a:cubicBezTo>
                      <a:cubicBezTo>
                        <a:pt x="50" y="2"/>
                        <a:pt x="48" y="0"/>
                        <a:pt x="46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66" name="Freeform 52"/>
                <p:cNvSpPr/>
                <p:nvPr/>
              </p:nvSpPr>
              <p:spPr bwMode="auto">
                <a:xfrm>
                  <a:off x="1722438" y="3625850"/>
                  <a:ext cx="169863" cy="112713"/>
                </a:xfrm>
                <a:custGeom>
                  <a:avLst/>
                  <a:gdLst>
                    <a:gd name="T0" fmla="*/ 40 w 45"/>
                    <a:gd name="T1" fmla="*/ 0 h 30"/>
                    <a:gd name="T2" fmla="*/ 38 w 45"/>
                    <a:gd name="T3" fmla="*/ 1 h 30"/>
                    <a:gd name="T4" fmla="*/ 2 w 45"/>
                    <a:gd name="T5" fmla="*/ 21 h 30"/>
                    <a:gd name="T6" fmla="*/ 1 w 45"/>
                    <a:gd name="T7" fmla="*/ 28 h 30"/>
                    <a:gd name="T8" fmla="*/ 5 w 45"/>
                    <a:gd name="T9" fmla="*/ 30 h 30"/>
                    <a:gd name="T10" fmla="*/ 7 w 45"/>
                    <a:gd name="T11" fmla="*/ 29 h 30"/>
                    <a:gd name="T12" fmla="*/ 42 w 45"/>
                    <a:gd name="T13" fmla="*/ 9 h 30"/>
                    <a:gd name="T14" fmla="*/ 44 w 45"/>
                    <a:gd name="T15" fmla="*/ 2 h 30"/>
                    <a:gd name="T16" fmla="*/ 40 w 45"/>
                    <a:gd name="T17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5" h="30">
                      <a:moveTo>
                        <a:pt x="40" y="0"/>
                      </a:moveTo>
                      <a:cubicBezTo>
                        <a:pt x="39" y="0"/>
                        <a:pt x="38" y="0"/>
                        <a:pt x="38" y="1"/>
                      </a:cubicBezTo>
                      <a:cubicBezTo>
                        <a:pt x="2" y="21"/>
                        <a:pt x="2" y="21"/>
                        <a:pt x="2" y="21"/>
                      </a:cubicBezTo>
                      <a:cubicBezTo>
                        <a:pt x="0" y="23"/>
                        <a:pt x="0" y="25"/>
                        <a:pt x="1" y="28"/>
                      </a:cubicBezTo>
                      <a:cubicBezTo>
                        <a:pt x="2" y="29"/>
                        <a:pt x="3" y="30"/>
                        <a:pt x="5" y="30"/>
                      </a:cubicBezTo>
                      <a:cubicBezTo>
                        <a:pt x="5" y="30"/>
                        <a:pt x="6" y="30"/>
                        <a:pt x="7" y="29"/>
                      </a:cubicBezTo>
                      <a:cubicBezTo>
                        <a:pt x="42" y="9"/>
                        <a:pt x="42" y="9"/>
                        <a:pt x="42" y="9"/>
                      </a:cubicBezTo>
                      <a:cubicBezTo>
                        <a:pt x="44" y="7"/>
                        <a:pt x="45" y="5"/>
                        <a:pt x="44" y="2"/>
                      </a:cubicBezTo>
                      <a:cubicBezTo>
                        <a:pt x="43" y="1"/>
                        <a:pt x="42" y="0"/>
                        <a:pt x="40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67" name="Freeform 53"/>
                <p:cNvSpPr/>
                <p:nvPr/>
              </p:nvSpPr>
              <p:spPr bwMode="auto">
                <a:xfrm>
                  <a:off x="1979613" y="3851275"/>
                  <a:ext cx="117475" cy="168275"/>
                </a:xfrm>
                <a:custGeom>
                  <a:avLst/>
                  <a:gdLst>
                    <a:gd name="T0" fmla="*/ 26 w 31"/>
                    <a:gd name="T1" fmla="*/ 0 h 45"/>
                    <a:gd name="T2" fmla="*/ 22 w 31"/>
                    <a:gd name="T3" fmla="*/ 3 h 45"/>
                    <a:gd name="T4" fmla="*/ 2 w 31"/>
                    <a:gd name="T5" fmla="*/ 38 h 45"/>
                    <a:gd name="T6" fmla="*/ 3 w 31"/>
                    <a:gd name="T7" fmla="*/ 44 h 45"/>
                    <a:gd name="T8" fmla="*/ 5 w 31"/>
                    <a:gd name="T9" fmla="*/ 45 h 45"/>
                    <a:gd name="T10" fmla="*/ 9 w 31"/>
                    <a:gd name="T11" fmla="*/ 43 h 45"/>
                    <a:gd name="T12" fmla="*/ 30 w 31"/>
                    <a:gd name="T13" fmla="*/ 7 h 45"/>
                    <a:gd name="T14" fmla="*/ 28 w 31"/>
                    <a:gd name="T15" fmla="*/ 1 h 45"/>
                    <a:gd name="T16" fmla="*/ 26 w 31"/>
                    <a:gd name="T17" fmla="*/ 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1" h="45">
                      <a:moveTo>
                        <a:pt x="26" y="0"/>
                      </a:moveTo>
                      <a:cubicBezTo>
                        <a:pt x="24" y="0"/>
                        <a:pt x="23" y="1"/>
                        <a:pt x="22" y="3"/>
                      </a:cubicBezTo>
                      <a:cubicBezTo>
                        <a:pt x="2" y="38"/>
                        <a:pt x="2" y="38"/>
                        <a:pt x="2" y="38"/>
                      </a:cubicBezTo>
                      <a:cubicBezTo>
                        <a:pt x="0" y="40"/>
                        <a:pt x="1" y="43"/>
                        <a:pt x="3" y="44"/>
                      </a:cubicBezTo>
                      <a:cubicBezTo>
                        <a:pt x="4" y="45"/>
                        <a:pt x="5" y="45"/>
                        <a:pt x="5" y="45"/>
                      </a:cubicBezTo>
                      <a:cubicBezTo>
                        <a:pt x="7" y="45"/>
                        <a:pt x="8" y="44"/>
                        <a:pt x="9" y="43"/>
                      </a:cubicBezTo>
                      <a:cubicBezTo>
                        <a:pt x="30" y="7"/>
                        <a:pt x="30" y="7"/>
                        <a:pt x="30" y="7"/>
                      </a:cubicBezTo>
                      <a:cubicBezTo>
                        <a:pt x="31" y="5"/>
                        <a:pt x="30" y="2"/>
                        <a:pt x="28" y="1"/>
                      </a:cubicBezTo>
                      <a:cubicBezTo>
                        <a:pt x="27" y="1"/>
                        <a:pt x="26" y="0"/>
                        <a:pt x="26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68" name="Freeform 54"/>
                <p:cNvSpPr/>
                <p:nvPr/>
              </p:nvSpPr>
              <p:spPr bwMode="auto">
                <a:xfrm>
                  <a:off x="2886075" y="3640138"/>
                  <a:ext cx="174625" cy="112713"/>
                </a:xfrm>
                <a:custGeom>
                  <a:avLst/>
                  <a:gdLst>
                    <a:gd name="T0" fmla="*/ 5 w 46"/>
                    <a:gd name="T1" fmla="*/ 0 h 30"/>
                    <a:gd name="T2" fmla="*/ 1 w 46"/>
                    <a:gd name="T3" fmla="*/ 2 h 30"/>
                    <a:gd name="T4" fmla="*/ 3 w 46"/>
                    <a:gd name="T5" fmla="*/ 9 h 30"/>
                    <a:gd name="T6" fmla="*/ 38 w 46"/>
                    <a:gd name="T7" fmla="*/ 29 h 30"/>
                    <a:gd name="T8" fmla="*/ 41 w 46"/>
                    <a:gd name="T9" fmla="*/ 30 h 30"/>
                    <a:gd name="T10" fmla="*/ 44 w 46"/>
                    <a:gd name="T11" fmla="*/ 28 h 30"/>
                    <a:gd name="T12" fmla="*/ 43 w 46"/>
                    <a:gd name="T13" fmla="*/ 21 h 30"/>
                    <a:gd name="T14" fmla="*/ 7 w 46"/>
                    <a:gd name="T15" fmla="*/ 1 h 30"/>
                    <a:gd name="T16" fmla="*/ 5 w 46"/>
                    <a:gd name="T17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6" h="30">
                      <a:moveTo>
                        <a:pt x="5" y="0"/>
                      </a:moveTo>
                      <a:cubicBezTo>
                        <a:pt x="4" y="0"/>
                        <a:pt x="2" y="1"/>
                        <a:pt x="1" y="2"/>
                      </a:cubicBezTo>
                      <a:cubicBezTo>
                        <a:pt x="0" y="5"/>
                        <a:pt x="1" y="7"/>
                        <a:pt x="3" y="9"/>
                      </a:cubicBezTo>
                      <a:cubicBezTo>
                        <a:pt x="38" y="29"/>
                        <a:pt x="38" y="29"/>
                        <a:pt x="38" y="29"/>
                      </a:cubicBezTo>
                      <a:cubicBezTo>
                        <a:pt x="39" y="30"/>
                        <a:pt x="40" y="30"/>
                        <a:pt x="41" y="30"/>
                      </a:cubicBezTo>
                      <a:cubicBezTo>
                        <a:pt x="42" y="30"/>
                        <a:pt x="44" y="29"/>
                        <a:pt x="44" y="28"/>
                      </a:cubicBezTo>
                      <a:cubicBezTo>
                        <a:pt x="46" y="25"/>
                        <a:pt x="45" y="23"/>
                        <a:pt x="43" y="21"/>
                      </a:cubicBez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7" y="0"/>
                        <a:pt x="6" y="0"/>
                        <a:pt x="5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69" name="Freeform 55"/>
                <p:cNvSpPr/>
                <p:nvPr/>
              </p:nvSpPr>
              <p:spPr bwMode="auto">
                <a:xfrm>
                  <a:off x="1722438" y="3049588"/>
                  <a:ext cx="169863" cy="109538"/>
                </a:xfrm>
                <a:custGeom>
                  <a:avLst/>
                  <a:gdLst>
                    <a:gd name="T0" fmla="*/ 5 w 45"/>
                    <a:gd name="T1" fmla="*/ 0 h 29"/>
                    <a:gd name="T2" fmla="*/ 1 w 45"/>
                    <a:gd name="T3" fmla="*/ 2 h 29"/>
                    <a:gd name="T4" fmla="*/ 2 w 45"/>
                    <a:gd name="T5" fmla="*/ 8 h 29"/>
                    <a:gd name="T6" fmla="*/ 38 w 45"/>
                    <a:gd name="T7" fmla="*/ 29 h 29"/>
                    <a:gd name="T8" fmla="*/ 40 w 45"/>
                    <a:gd name="T9" fmla="*/ 29 h 29"/>
                    <a:gd name="T10" fmla="*/ 44 w 45"/>
                    <a:gd name="T11" fmla="*/ 27 h 29"/>
                    <a:gd name="T12" fmla="*/ 42 w 45"/>
                    <a:gd name="T13" fmla="*/ 21 h 29"/>
                    <a:gd name="T14" fmla="*/ 7 w 45"/>
                    <a:gd name="T15" fmla="*/ 0 h 29"/>
                    <a:gd name="T16" fmla="*/ 5 w 45"/>
                    <a:gd name="T17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5" h="29">
                      <a:moveTo>
                        <a:pt x="5" y="0"/>
                      </a:moveTo>
                      <a:cubicBezTo>
                        <a:pt x="3" y="0"/>
                        <a:pt x="2" y="1"/>
                        <a:pt x="1" y="2"/>
                      </a:cubicBezTo>
                      <a:cubicBezTo>
                        <a:pt x="0" y="4"/>
                        <a:pt x="0" y="7"/>
                        <a:pt x="2" y="8"/>
                      </a:cubicBezTo>
                      <a:cubicBezTo>
                        <a:pt x="38" y="29"/>
                        <a:pt x="38" y="29"/>
                        <a:pt x="38" y="29"/>
                      </a:cubicBezTo>
                      <a:cubicBezTo>
                        <a:pt x="38" y="29"/>
                        <a:pt x="39" y="29"/>
                        <a:pt x="40" y="29"/>
                      </a:cubicBezTo>
                      <a:cubicBezTo>
                        <a:pt x="42" y="29"/>
                        <a:pt x="43" y="29"/>
                        <a:pt x="44" y="27"/>
                      </a:cubicBezTo>
                      <a:cubicBezTo>
                        <a:pt x="45" y="25"/>
                        <a:pt x="44" y="22"/>
                        <a:pt x="42" y="21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6" y="0"/>
                        <a:pt x="5" y="0"/>
                        <a:pt x="5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70" name="Freeform 56"/>
                <p:cNvSpPr/>
                <p:nvPr/>
              </p:nvSpPr>
              <p:spPr bwMode="auto">
                <a:xfrm>
                  <a:off x="2886075" y="3035300"/>
                  <a:ext cx="174625" cy="107950"/>
                </a:xfrm>
                <a:custGeom>
                  <a:avLst/>
                  <a:gdLst>
                    <a:gd name="T0" fmla="*/ 41 w 46"/>
                    <a:gd name="T1" fmla="*/ 0 h 29"/>
                    <a:gd name="T2" fmla="*/ 38 w 46"/>
                    <a:gd name="T3" fmla="*/ 0 h 29"/>
                    <a:gd name="T4" fmla="*/ 3 w 46"/>
                    <a:gd name="T5" fmla="*/ 21 h 29"/>
                    <a:gd name="T6" fmla="*/ 1 w 46"/>
                    <a:gd name="T7" fmla="*/ 27 h 29"/>
                    <a:gd name="T8" fmla="*/ 5 w 46"/>
                    <a:gd name="T9" fmla="*/ 29 h 29"/>
                    <a:gd name="T10" fmla="*/ 7 w 46"/>
                    <a:gd name="T11" fmla="*/ 29 h 29"/>
                    <a:gd name="T12" fmla="*/ 43 w 46"/>
                    <a:gd name="T13" fmla="*/ 8 h 29"/>
                    <a:gd name="T14" fmla="*/ 44 w 46"/>
                    <a:gd name="T15" fmla="*/ 2 h 29"/>
                    <a:gd name="T16" fmla="*/ 41 w 46"/>
                    <a:gd name="T17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6" h="29">
                      <a:moveTo>
                        <a:pt x="41" y="0"/>
                      </a:moveTo>
                      <a:cubicBezTo>
                        <a:pt x="40" y="0"/>
                        <a:pt x="39" y="0"/>
                        <a:pt x="38" y="0"/>
                      </a:cubicBezTo>
                      <a:cubicBezTo>
                        <a:pt x="3" y="21"/>
                        <a:pt x="3" y="21"/>
                        <a:pt x="3" y="21"/>
                      </a:cubicBezTo>
                      <a:cubicBezTo>
                        <a:pt x="1" y="22"/>
                        <a:pt x="0" y="25"/>
                        <a:pt x="1" y="27"/>
                      </a:cubicBezTo>
                      <a:cubicBezTo>
                        <a:pt x="2" y="29"/>
                        <a:pt x="4" y="29"/>
                        <a:pt x="5" y="29"/>
                      </a:cubicBezTo>
                      <a:cubicBezTo>
                        <a:pt x="6" y="29"/>
                        <a:pt x="7" y="29"/>
                        <a:pt x="7" y="29"/>
                      </a:cubicBezTo>
                      <a:cubicBezTo>
                        <a:pt x="43" y="8"/>
                        <a:pt x="43" y="8"/>
                        <a:pt x="43" y="8"/>
                      </a:cubicBezTo>
                      <a:cubicBezTo>
                        <a:pt x="45" y="7"/>
                        <a:pt x="46" y="4"/>
                        <a:pt x="44" y="2"/>
                      </a:cubicBezTo>
                      <a:cubicBezTo>
                        <a:pt x="44" y="1"/>
                        <a:pt x="42" y="0"/>
                        <a:pt x="41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71" name="Freeform 57"/>
                <p:cNvSpPr/>
                <p:nvPr/>
              </p:nvSpPr>
              <p:spPr bwMode="auto">
                <a:xfrm>
                  <a:off x="2682875" y="3865563"/>
                  <a:ext cx="115888" cy="169863"/>
                </a:xfrm>
                <a:custGeom>
                  <a:avLst/>
                  <a:gdLst>
                    <a:gd name="T0" fmla="*/ 6 w 31"/>
                    <a:gd name="T1" fmla="*/ 0 h 45"/>
                    <a:gd name="T2" fmla="*/ 3 w 31"/>
                    <a:gd name="T3" fmla="*/ 1 h 45"/>
                    <a:gd name="T4" fmla="*/ 2 w 31"/>
                    <a:gd name="T5" fmla="*/ 7 h 45"/>
                    <a:gd name="T6" fmla="*/ 22 w 31"/>
                    <a:gd name="T7" fmla="*/ 43 h 45"/>
                    <a:gd name="T8" fmla="*/ 26 w 31"/>
                    <a:gd name="T9" fmla="*/ 45 h 45"/>
                    <a:gd name="T10" fmla="*/ 28 w 31"/>
                    <a:gd name="T11" fmla="*/ 44 h 45"/>
                    <a:gd name="T12" fmla="*/ 30 w 31"/>
                    <a:gd name="T13" fmla="*/ 38 h 45"/>
                    <a:gd name="T14" fmla="*/ 9 w 31"/>
                    <a:gd name="T15" fmla="*/ 3 h 45"/>
                    <a:gd name="T16" fmla="*/ 6 w 31"/>
                    <a:gd name="T17" fmla="*/ 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1" h="45">
                      <a:moveTo>
                        <a:pt x="6" y="0"/>
                      </a:moveTo>
                      <a:cubicBezTo>
                        <a:pt x="5" y="0"/>
                        <a:pt x="4" y="1"/>
                        <a:pt x="3" y="1"/>
                      </a:cubicBezTo>
                      <a:cubicBezTo>
                        <a:pt x="1" y="2"/>
                        <a:pt x="0" y="5"/>
                        <a:pt x="2" y="7"/>
                      </a:cubicBezTo>
                      <a:cubicBezTo>
                        <a:pt x="22" y="43"/>
                        <a:pt x="22" y="43"/>
                        <a:pt x="22" y="43"/>
                      </a:cubicBezTo>
                      <a:cubicBezTo>
                        <a:pt x="23" y="44"/>
                        <a:pt x="24" y="45"/>
                        <a:pt x="26" y="45"/>
                      </a:cubicBezTo>
                      <a:cubicBezTo>
                        <a:pt x="27" y="45"/>
                        <a:pt x="27" y="45"/>
                        <a:pt x="28" y="44"/>
                      </a:cubicBezTo>
                      <a:cubicBezTo>
                        <a:pt x="30" y="43"/>
                        <a:pt x="31" y="40"/>
                        <a:pt x="30" y="38"/>
                      </a:cubicBezTo>
                      <a:cubicBezTo>
                        <a:pt x="9" y="3"/>
                        <a:pt x="9" y="3"/>
                        <a:pt x="9" y="3"/>
                      </a:cubicBezTo>
                      <a:cubicBezTo>
                        <a:pt x="9" y="1"/>
                        <a:pt x="7" y="0"/>
                        <a:pt x="6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72" name="Freeform 58"/>
                <p:cNvSpPr/>
                <p:nvPr/>
              </p:nvSpPr>
              <p:spPr bwMode="auto">
                <a:xfrm>
                  <a:off x="2365375" y="3930650"/>
                  <a:ext cx="33338" cy="187325"/>
                </a:xfrm>
                <a:custGeom>
                  <a:avLst/>
                  <a:gdLst>
                    <a:gd name="T0" fmla="*/ 5 w 9"/>
                    <a:gd name="T1" fmla="*/ 0 h 50"/>
                    <a:gd name="T2" fmla="*/ 0 w 9"/>
                    <a:gd name="T3" fmla="*/ 5 h 50"/>
                    <a:gd name="T4" fmla="*/ 0 w 9"/>
                    <a:gd name="T5" fmla="*/ 46 h 50"/>
                    <a:gd name="T6" fmla="*/ 5 w 9"/>
                    <a:gd name="T7" fmla="*/ 50 h 50"/>
                    <a:gd name="T8" fmla="*/ 9 w 9"/>
                    <a:gd name="T9" fmla="*/ 46 h 50"/>
                    <a:gd name="T10" fmla="*/ 9 w 9"/>
                    <a:gd name="T11" fmla="*/ 5 h 50"/>
                    <a:gd name="T12" fmla="*/ 5 w 9"/>
                    <a:gd name="T13" fmla="*/ 0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9" h="50">
                      <a:moveTo>
                        <a:pt x="5" y="0"/>
                      </a:move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46"/>
                        <a:pt x="0" y="46"/>
                        <a:pt x="0" y="46"/>
                      </a:cubicBezTo>
                      <a:cubicBezTo>
                        <a:pt x="0" y="48"/>
                        <a:pt x="2" y="50"/>
                        <a:pt x="5" y="50"/>
                      </a:cubicBezTo>
                      <a:cubicBezTo>
                        <a:pt x="7" y="50"/>
                        <a:pt x="9" y="48"/>
                        <a:pt x="9" y="46"/>
                      </a:cubicBezTo>
                      <a:cubicBezTo>
                        <a:pt x="9" y="5"/>
                        <a:pt x="9" y="5"/>
                        <a:pt x="9" y="5"/>
                      </a:cubicBezTo>
                      <a:cubicBezTo>
                        <a:pt x="9" y="2"/>
                        <a:pt x="7" y="0"/>
                        <a:pt x="5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73" name="Freeform 59"/>
                <p:cNvSpPr/>
                <p:nvPr/>
              </p:nvSpPr>
              <p:spPr bwMode="auto">
                <a:xfrm>
                  <a:off x="2908300" y="3370263"/>
                  <a:ext cx="188913" cy="33338"/>
                </a:xfrm>
                <a:custGeom>
                  <a:avLst/>
                  <a:gdLst>
                    <a:gd name="T0" fmla="*/ 45 w 50"/>
                    <a:gd name="T1" fmla="*/ 0 h 9"/>
                    <a:gd name="T2" fmla="*/ 45 w 50"/>
                    <a:gd name="T3" fmla="*/ 0 h 9"/>
                    <a:gd name="T4" fmla="*/ 4 w 50"/>
                    <a:gd name="T5" fmla="*/ 0 h 9"/>
                    <a:gd name="T6" fmla="*/ 4 w 50"/>
                    <a:gd name="T7" fmla="*/ 0 h 9"/>
                    <a:gd name="T8" fmla="*/ 0 w 50"/>
                    <a:gd name="T9" fmla="*/ 4 h 9"/>
                    <a:gd name="T10" fmla="*/ 4 w 50"/>
                    <a:gd name="T11" fmla="*/ 9 h 9"/>
                    <a:gd name="T12" fmla="*/ 45 w 50"/>
                    <a:gd name="T13" fmla="*/ 9 h 9"/>
                    <a:gd name="T14" fmla="*/ 50 w 50"/>
                    <a:gd name="T15" fmla="*/ 4 h 9"/>
                    <a:gd name="T16" fmla="*/ 45 w 50"/>
                    <a:gd name="T1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0" h="9">
                      <a:moveTo>
                        <a:pt x="45" y="0"/>
                      </a:moveTo>
                      <a:cubicBezTo>
                        <a:pt x="45" y="0"/>
                        <a:pt x="45" y="0"/>
                        <a:pt x="45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2" y="0"/>
                        <a:pt x="0" y="2"/>
                        <a:pt x="0" y="4"/>
                      </a:cubicBezTo>
                      <a:cubicBezTo>
                        <a:pt x="0" y="7"/>
                        <a:pt x="2" y="9"/>
                        <a:pt x="4" y="9"/>
                      </a:cubicBezTo>
                      <a:cubicBezTo>
                        <a:pt x="45" y="9"/>
                        <a:pt x="45" y="9"/>
                        <a:pt x="45" y="9"/>
                      </a:cubicBezTo>
                      <a:cubicBezTo>
                        <a:pt x="48" y="9"/>
                        <a:pt x="50" y="7"/>
                        <a:pt x="50" y="4"/>
                      </a:cubicBezTo>
                      <a:cubicBezTo>
                        <a:pt x="50" y="2"/>
                        <a:pt x="48" y="0"/>
                        <a:pt x="45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sp>
            <p:nvSpPr>
              <p:cNvPr id="56" name="Freeform 71"/>
              <p:cNvSpPr/>
              <p:nvPr/>
            </p:nvSpPr>
            <p:spPr bwMode="auto">
              <a:xfrm>
                <a:off x="4018441" y="3123133"/>
                <a:ext cx="517525" cy="101600"/>
              </a:xfrm>
              <a:custGeom>
                <a:avLst/>
                <a:gdLst>
                  <a:gd name="T0" fmla="*/ 0 w 137"/>
                  <a:gd name="T1" fmla="*/ 14 h 27"/>
                  <a:gd name="T2" fmla="*/ 14 w 137"/>
                  <a:gd name="T3" fmla="*/ 0 h 27"/>
                  <a:gd name="T4" fmla="*/ 123 w 137"/>
                  <a:gd name="T5" fmla="*/ 0 h 27"/>
                  <a:gd name="T6" fmla="*/ 137 w 137"/>
                  <a:gd name="T7" fmla="*/ 14 h 27"/>
                  <a:gd name="T8" fmla="*/ 123 w 137"/>
                  <a:gd name="T9" fmla="*/ 27 h 27"/>
                  <a:gd name="T10" fmla="*/ 14 w 137"/>
                  <a:gd name="T11" fmla="*/ 27 h 27"/>
                  <a:gd name="T12" fmla="*/ 0 w 137"/>
                  <a:gd name="T13" fmla="*/ 14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7" h="27">
                    <a:moveTo>
                      <a:pt x="0" y="14"/>
                    </a:moveTo>
                    <a:cubicBezTo>
                      <a:pt x="0" y="6"/>
                      <a:pt x="7" y="0"/>
                      <a:pt x="14" y="0"/>
                    </a:cubicBezTo>
                    <a:cubicBezTo>
                      <a:pt x="123" y="0"/>
                      <a:pt x="123" y="0"/>
                      <a:pt x="123" y="0"/>
                    </a:cubicBezTo>
                    <a:cubicBezTo>
                      <a:pt x="131" y="0"/>
                      <a:pt x="137" y="6"/>
                      <a:pt x="137" y="14"/>
                    </a:cubicBezTo>
                    <a:cubicBezTo>
                      <a:pt x="137" y="21"/>
                      <a:pt x="131" y="27"/>
                      <a:pt x="123" y="27"/>
                    </a:cubicBezTo>
                    <a:cubicBezTo>
                      <a:pt x="14" y="27"/>
                      <a:pt x="14" y="27"/>
                      <a:pt x="14" y="27"/>
                    </a:cubicBezTo>
                    <a:cubicBezTo>
                      <a:pt x="7" y="27"/>
                      <a:pt x="0" y="21"/>
                      <a:pt x="0" y="14"/>
                    </a:cubicBezTo>
                    <a:close/>
                  </a:path>
                </a:pathLst>
              </a:custGeom>
              <a:solidFill>
                <a:srgbClr val="0337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57" name="Freeform 72"/>
              <p:cNvSpPr/>
              <p:nvPr/>
            </p:nvSpPr>
            <p:spPr bwMode="auto">
              <a:xfrm>
                <a:off x="4147028" y="3123133"/>
                <a:ext cx="260350" cy="101600"/>
              </a:xfrm>
              <a:custGeom>
                <a:avLst/>
                <a:gdLst>
                  <a:gd name="T0" fmla="*/ 14 w 69"/>
                  <a:gd name="T1" fmla="*/ 27 h 27"/>
                  <a:gd name="T2" fmla="*/ 69 w 69"/>
                  <a:gd name="T3" fmla="*/ 27 h 27"/>
                  <a:gd name="T4" fmla="*/ 69 w 69"/>
                  <a:gd name="T5" fmla="*/ 0 h 27"/>
                  <a:gd name="T6" fmla="*/ 14 w 69"/>
                  <a:gd name="T7" fmla="*/ 0 h 27"/>
                  <a:gd name="T8" fmla="*/ 0 w 69"/>
                  <a:gd name="T9" fmla="*/ 14 h 27"/>
                  <a:gd name="T10" fmla="*/ 14 w 69"/>
                  <a:gd name="T11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9" h="27">
                    <a:moveTo>
                      <a:pt x="14" y="27"/>
                    </a:moveTo>
                    <a:cubicBezTo>
                      <a:pt x="69" y="27"/>
                      <a:pt x="69" y="27"/>
                      <a:pt x="69" y="27"/>
                    </a:cubicBezTo>
                    <a:cubicBezTo>
                      <a:pt x="69" y="0"/>
                      <a:pt x="69" y="0"/>
                      <a:pt x="69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7" y="0"/>
                      <a:pt x="0" y="6"/>
                      <a:pt x="0" y="14"/>
                    </a:cubicBezTo>
                    <a:cubicBezTo>
                      <a:pt x="0" y="21"/>
                      <a:pt x="7" y="27"/>
                      <a:pt x="14" y="27"/>
                    </a:cubicBezTo>
                    <a:close/>
                  </a:path>
                </a:pathLst>
              </a:custGeom>
              <a:solidFill>
                <a:srgbClr val="0531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58" name="Freeform 73"/>
              <p:cNvSpPr/>
              <p:nvPr/>
            </p:nvSpPr>
            <p:spPr bwMode="auto">
              <a:xfrm>
                <a:off x="4029553" y="3018358"/>
                <a:ext cx="495300" cy="104775"/>
              </a:xfrm>
              <a:custGeom>
                <a:avLst/>
                <a:gdLst>
                  <a:gd name="T0" fmla="*/ 0 w 131"/>
                  <a:gd name="T1" fmla="*/ 14 h 28"/>
                  <a:gd name="T2" fmla="*/ 14 w 131"/>
                  <a:gd name="T3" fmla="*/ 0 h 28"/>
                  <a:gd name="T4" fmla="*/ 118 w 131"/>
                  <a:gd name="T5" fmla="*/ 0 h 28"/>
                  <a:gd name="T6" fmla="*/ 131 w 131"/>
                  <a:gd name="T7" fmla="*/ 14 h 28"/>
                  <a:gd name="T8" fmla="*/ 118 w 131"/>
                  <a:gd name="T9" fmla="*/ 28 h 28"/>
                  <a:gd name="T10" fmla="*/ 14 w 131"/>
                  <a:gd name="T11" fmla="*/ 28 h 28"/>
                  <a:gd name="T12" fmla="*/ 0 w 131"/>
                  <a:gd name="T13" fmla="*/ 1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1" h="28">
                    <a:moveTo>
                      <a:pt x="0" y="14"/>
                    </a:moveTo>
                    <a:cubicBezTo>
                      <a:pt x="0" y="6"/>
                      <a:pt x="6" y="0"/>
                      <a:pt x="14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25" y="0"/>
                      <a:pt x="131" y="6"/>
                      <a:pt x="131" y="14"/>
                    </a:cubicBezTo>
                    <a:cubicBezTo>
                      <a:pt x="131" y="21"/>
                      <a:pt x="125" y="28"/>
                      <a:pt x="118" y="28"/>
                    </a:cubicBezTo>
                    <a:cubicBezTo>
                      <a:pt x="14" y="28"/>
                      <a:pt x="14" y="28"/>
                      <a:pt x="14" y="28"/>
                    </a:cubicBezTo>
                    <a:cubicBezTo>
                      <a:pt x="6" y="28"/>
                      <a:pt x="0" y="21"/>
                      <a:pt x="0" y="14"/>
                    </a:cubicBezTo>
                    <a:close/>
                  </a:path>
                </a:pathLst>
              </a:custGeom>
              <a:solidFill>
                <a:srgbClr val="0337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59" name="Freeform 74"/>
              <p:cNvSpPr/>
              <p:nvPr/>
            </p:nvSpPr>
            <p:spPr bwMode="auto">
              <a:xfrm>
                <a:off x="4152584" y="3018358"/>
                <a:ext cx="249238" cy="104775"/>
              </a:xfrm>
              <a:custGeom>
                <a:avLst/>
                <a:gdLst>
                  <a:gd name="T0" fmla="*/ 14 w 66"/>
                  <a:gd name="T1" fmla="*/ 28 h 28"/>
                  <a:gd name="T2" fmla="*/ 66 w 66"/>
                  <a:gd name="T3" fmla="*/ 28 h 28"/>
                  <a:gd name="T4" fmla="*/ 66 w 66"/>
                  <a:gd name="T5" fmla="*/ 0 h 28"/>
                  <a:gd name="T6" fmla="*/ 14 w 66"/>
                  <a:gd name="T7" fmla="*/ 0 h 28"/>
                  <a:gd name="T8" fmla="*/ 0 w 66"/>
                  <a:gd name="T9" fmla="*/ 14 h 28"/>
                  <a:gd name="T10" fmla="*/ 14 w 66"/>
                  <a:gd name="T11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6" h="28">
                    <a:moveTo>
                      <a:pt x="14" y="28"/>
                    </a:moveTo>
                    <a:cubicBezTo>
                      <a:pt x="66" y="28"/>
                      <a:pt x="66" y="28"/>
                      <a:pt x="66" y="28"/>
                    </a:cubicBezTo>
                    <a:cubicBezTo>
                      <a:pt x="66" y="0"/>
                      <a:pt x="66" y="0"/>
                      <a:pt x="66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6" y="0"/>
                      <a:pt x="0" y="6"/>
                      <a:pt x="0" y="14"/>
                    </a:cubicBezTo>
                    <a:cubicBezTo>
                      <a:pt x="0" y="21"/>
                      <a:pt x="6" y="28"/>
                      <a:pt x="14" y="28"/>
                    </a:cubicBezTo>
                    <a:close/>
                  </a:path>
                </a:pathLst>
              </a:custGeom>
              <a:solidFill>
                <a:srgbClr val="0531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60" name="Freeform 75"/>
              <p:cNvSpPr/>
              <p:nvPr/>
            </p:nvSpPr>
            <p:spPr bwMode="auto">
              <a:xfrm>
                <a:off x="4041459" y="2911996"/>
                <a:ext cx="471488" cy="106363"/>
              </a:xfrm>
              <a:custGeom>
                <a:avLst/>
                <a:gdLst>
                  <a:gd name="T0" fmla="*/ 0 w 125"/>
                  <a:gd name="T1" fmla="*/ 14 h 28"/>
                  <a:gd name="T2" fmla="*/ 13 w 125"/>
                  <a:gd name="T3" fmla="*/ 0 h 28"/>
                  <a:gd name="T4" fmla="*/ 112 w 125"/>
                  <a:gd name="T5" fmla="*/ 0 h 28"/>
                  <a:gd name="T6" fmla="*/ 125 w 125"/>
                  <a:gd name="T7" fmla="*/ 14 h 28"/>
                  <a:gd name="T8" fmla="*/ 112 w 125"/>
                  <a:gd name="T9" fmla="*/ 28 h 28"/>
                  <a:gd name="T10" fmla="*/ 13 w 125"/>
                  <a:gd name="T11" fmla="*/ 28 h 28"/>
                  <a:gd name="T12" fmla="*/ 0 w 125"/>
                  <a:gd name="T13" fmla="*/ 1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5" h="28">
                    <a:moveTo>
                      <a:pt x="0" y="14"/>
                    </a:moveTo>
                    <a:cubicBezTo>
                      <a:pt x="0" y="6"/>
                      <a:pt x="6" y="0"/>
                      <a:pt x="13" y="0"/>
                    </a:cubicBezTo>
                    <a:cubicBezTo>
                      <a:pt x="112" y="0"/>
                      <a:pt x="112" y="0"/>
                      <a:pt x="112" y="0"/>
                    </a:cubicBezTo>
                    <a:cubicBezTo>
                      <a:pt x="119" y="0"/>
                      <a:pt x="125" y="6"/>
                      <a:pt x="125" y="14"/>
                    </a:cubicBezTo>
                    <a:cubicBezTo>
                      <a:pt x="125" y="22"/>
                      <a:pt x="119" y="28"/>
                      <a:pt x="112" y="28"/>
                    </a:cubicBezTo>
                    <a:cubicBezTo>
                      <a:pt x="13" y="28"/>
                      <a:pt x="13" y="28"/>
                      <a:pt x="13" y="28"/>
                    </a:cubicBezTo>
                    <a:cubicBezTo>
                      <a:pt x="6" y="28"/>
                      <a:pt x="0" y="22"/>
                      <a:pt x="0" y="14"/>
                    </a:cubicBezTo>
                    <a:close/>
                  </a:path>
                </a:pathLst>
              </a:custGeom>
              <a:solidFill>
                <a:srgbClr val="0337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61" name="Freeform 76"/>
              <p:cNvSpPr/>
              <p:nvPr/>
            </p:nvSpPr>
            <p:spPr bwMode="auto">
              <a:xfrm>
                <a:off x="4158934" y="2911996"/>
                <a:ext cx="236538" cy="106363"/>
              </a:xfrm>
              <a:custGeom>
                <a:avLst/>
                <a:gdLst>
                  <a:gd name="T0" fmla="*/ 13 w 63"/>
                  <a:gd name="T1" fmla="*/ 28 h 28"/>
                  <a:gd name="T2" fmla="*/ 63 w 63"/>
                  <a:gd name="T3" fmla="*/ 28 h 28"/>
                  <a:gd name="T4" fmla="*/ 63 w 63"/>
                  <a:gd name="T5" fmla="*/ 0 h 28"/>
                  <a:gd name="T6" fmla="*/ 13 w 63"/>
                  <a:gd name="T7" fmla="*/ 0 h 28"/>
                  <a:gd name="T8" fmla="*/ 0 w 63"/>
                  <a:gd name="T9" fmla="*/ 14 h 28"/>
                  <a:gd name="T10" fmla="*/ 13 w 63"/>
                  <a:gd name="T11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28">
                    <a:moveTo>
                      <a:pt x="13" y="28"/>
                    </a:moveTo>
                    <a:cubicBezTo>
                      <a:pt x="63" y="28"/>
                      <a:pt x="63" y="28"/>
                      <a:pt x="63" y="28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6" y="0"/>
                      <a:pt x="0" y="6"/>
                      <a:pt x="0" y="14"/>
                    </a:cubicBezTo>
                    <a:cubicBezTo>
                      <a:pt x="0" y="22"/>
                      <a:pt x="6" y="28"/>
                      <a:pt x="13" y="28"/>
                    </a:cubicBezTo>
                    <a:close/>
                  </a:path>
                </a:pathLst>
              </a:custGeom>
              <a:solidFill>
                <a:srgbClr val="0531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62" name="Freeform 77"/>
              <p:cNvSpPr/>
              <p:nvPr/>
            </p:nvSpPr>
            <p:spPr bwMode="auto">
              <a:xfrm>
                <a:off x="4104959" y="2818333"/>
                <a:ext cx="344488" cy="93663"/>
              </a:xfrm>
              <a:custGeom>
                <a:avLst/>
                <a:gdLst>
                  <a:gd name="T0" fmla="*/ 91 w 91"/>
                  <a:gd name="T1" fmla="*/ 25 h 25"/>
                  <a:gd name="T2" fmla="*/ 0 w 91"/>
                  <a:gd name="T3" fmla="*/ 25 h 25"/>
                  <a:gd name="T4" fmla="*/ 46 w 91"/>
                  <a:gd name="T5" fmla="*/ 0 h 25"/>
                  <a:gd name="T6" fmla="*/ 91 w 91"/>
                  <a:gd name="T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1" h="25">
                    <a:moveTo>
                      <a:pt x="91" y="25"/>
                    </a:moveTo>
                    <a:cubicBezTo>
                      <a:pt x="0" y="25"/>
                      <a:pt x="0" y="25"/>
                      <a:pt x="0" y="25"/>
                    </a:cubicBezTo>
                    <a:cubicBezTo>
                      <a:pt x="0" y="10"/>
                      <a:pt x="24" y="0"/>
                      <a:pt x="46" y="0"/>
                    </a:cubicBezTo>
                    <a:cubicBezTo>
                      <a:pt x="67" y="0"/>
                      <a:pt x="91" y="10"/>
                      <a:pt x="91" y="25"/>
                    </a:cubicBezTo>
                    <a:close/>
                  </a:path>
                </a:pathLst>
              </a:custGeom>
              <a:solidFill>
                <a:srgbClr val="0337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63" name="Freeform 78"/>
              <p:cNvSpPr/>
              <p:nvPr/>
            </p:nvSpPr>
            <p:spPr bwMode="auto">
              <a:xfrm>
                <a:off x="4190684" y="2818333"/>
                <a:ext cx="173038" cy="93663"/>
              </a:xfrm>
              <a:custGeom>
                <a:avLst/>
                <a:gdLst>
                  <a:gd name="T0" fmla="*/ 46 w 46"/>
                  <a:gd name="T1" fmla="*/ 0 h 25"/>
                  <a:gd name="T2" fmla="*/ 46 w 46"/>
                  <a:gd name="T3" fmla="*/ 0 h 25"/>
                  <a:gd name="T4" fmla="*/ 0 w 46"/>
                  <a:gd name="T5" fmla="*/ 25 h 25"/>
                  <a:gd name="T6" fmla="*/ 46 w 46"/>
                  <a:gd name="T7" fmla="*/ 25 h 25"/>
                  <a:gd name="T8" fmla="*/ 46 w 46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25">
                    <a:moveTo>
                      <a:pt x="46" y="0"/>
                    </a:moveTo>
                    <a:cubicBezTo>
                      <a:pt x="46" y="0"/>
                      <a:pt x="46" y="0"/>
                      <a:pt x="46" y="0"/>
                    </a:cubicBezTo>
                    <a:cubicBezTo>
                      <a:pt x="24" y="0"/>
                      <a:pt x="0" y="10"/>
                      <a:pt x="0" y="25"/>
                    </a:cubicBezTo>
                    <a:cubicBezTo>
                      <a:pt x="46" y="25"/>
                      <a:pt x="46" y="25"/>
                      <a:pt x="46" y="25"/>
                    </a:cubicBez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0531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64" name="Rectangle 79"/>
              <p:cNvSpPr>
                <a:spLocks noChangeArrowheads="1"/>
              </p:cNvSpPr>
              <p:nvPr/>
            </p:nvSpPr>
            <p:spPr bwMode="auto">
              <a:xfrm>
                <a:off x="4254344" y="0"/>
                <a:ext cx="45719" cy="2829446"/>
              </a:xfrm>
              <a:prstGeom prst="rect">
                <a:avLst/>
              </a:prstGeom>
              <a:solidFill>
                <a:srgbClr val="0337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52" name="文本框 66"/>
            <p:cNvSpPr txBox="1">
              <a:spLocks noChangeArrowheads="1"/>
            </p:cNvSpPr>
            <p:nvPr/>
          </p:nvSpPr>
          <p:spPr bwMode="auto">
            <a:xfrm>
              <a:off x="3731424" y="3578910"/>
              <a:ext cx="1111248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4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 panose="020B0604020202020204" pitchFamily="34" charset="0"/>
                  <a:ea typeface="SimSun-ExtB" panose="02010609060101010101" pitchFamily="49" charset="-122"/>
                  <a:cs typeface="Arial" panose="020B0604020202020204" pitchFamily="34" charset="0"/>
                </a:rPr>
                <a:t>03</a:t>
              </a:r>
              <a:endParaRPr lang="zh-CN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74" name="组合 73"/>
          <p:cNvGrpSpPr/>
          <p:nvPr/>
        </p:nvGrpSpPr>
        <p:grpSpPr>
          <a:xfrm>
            <a:off x="8834568" y="-1186122"/>
            <a:ext cx="1446213" cy="4694758"/>
            <a:chOff x="3549141" y="0"/>
            <a:chExt cx="1446213" cy="4694758"/>
          </a:xfrm>
        </p:grpSpPr>
        <p:grpSp>
          <p:nvGrpSpPr>
            <p:cNvPr id="75" name="组合 74"/>
            <p:cNvGrpSpPr/>
            <p:nvPr/>
          </p:nvGrpSpPr>
          <p:grpSpPr>
            <a:xfrm>
              <a:off x="3549141" y="0"/>
              <a:ext cx="1446213" cy="4694758"/>
              <a:chOff x="3549141" y="0"/>
              <a:chExt cx="1446213" cy="4694758"/>
            </a:xfrm>
          </p:grpSpPr>
          <p:sp>
            <p:nvSpPr>
              <p:cNvPr id="77" name="Freeform 109"/>
              <p:cNvSpPr/>
              <p:nvPr/>
            </p:nvSpPr>
            <p:spPr bwMode="auto">
              <a:xfrm>
                <a:off x="3773086" y="3212230"/>
                <a:ext cx="1008234" cy="1246726"/>
              </a:xfrm>
              <a:custGeom>
                <a:avLst/>
                <a:gdLst>
                  <a:gd name="T0" fmla="*/ 168 w 335"/>
                  <a:gd name="T1" fmla="*/ 415 h 415"/>
                  <a:gd name="T2" fmla="*/ 335 w 335"/>
                  <a:gd name="T3" fmla="*/ 247 h 415"/>
                  <a:gd name="T4" fmla="*/ 313 w 335"/>
                  <a:gd name="T5" fmla="*/ 164 h 415"/>
                  <a:gd name="T6" fmla="*/ 254 w 335"/>
                  <a:gd name="T7" fmla="*/ 41 h 415"/>
                  <a:gd name="T8" fmla="*/ 215 w 335"/>
                  <a:gd name="T9" fmla="*/ 0 h 415"/>
                  <a:gd name="T10" fmla="*/ 168 w 335"/>
                  <a:gd name="T11" fmla="*/ 0 h 415"/>
                  <a:gd name="T12" fmla="*/ 120 w 335"/>
                  <a:gd name="T13" fmla="*/ 0 h 415"/>
                  <a:gd name="T14" fmla="*/ 81 w 335"/>
                  <a:gd name="T15" fmla="*/ 41 h 415"/>
                  <a:gd name="T16" fmla="*/ 23 w 335"/>
                  <a:gd name="T17" fmla="*/ 164 h 415"/>
                  <a:gd name="T18" fmla="*/ 0 w 335"/>
                  <a:gd name="T19" fmla="*/ 247 h 415"/>
                  <a:gd name="T20" fmla="*/ 168 w 335"/>
                  <a:gd name="T21" fmla="*/ 415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35" h="415">
                    <a:moveTo>
                      <a:pt x="168" y="415"/>
                    </a:moveTo>
                    <a:cubicBezTo>
                      <a:pt x="260" y="415"/>
                      <a:pt x="335" y="340"/>
                      <a:pt x="335" y="247"/>
                    </a:cubicBezTo>
                    <a:cubicBezTo>
                      <a:pt x="335" y="217"/>
                      <a:pt x="326" y="189"/>
                      <a:pt x="313" y="164"/>
                    </a:cubicBezTo>
                    <a:cubicBezTo>
                      <a:pt x="272" y="90"/>
                      <a:pt x="261" y="82"/>
                      <a:pt x="254" y="41"/>
                    </a:cubicBezTo>
                    <a:cubicBezTo>
                      <a:pt x="248" y="8"/>
                      <a:pt x="241" y="0"/>
                      <a:pt x="215" y="0"/>
                    </a:cubicBezTo>
                    <a:cubicBezTo>
                      <a:pt x="204" y="0"/>
                      <a:pt x="186" y="0"/>
                      <a:pt x="168" y="0"/>
                    </a:cubicBezTo>
                    <a:cubicBezTo>
                      <a:pt x="149" y="0"/>
                      <a:pt x="131" y="0"/>
                      <a:pt x="120" y="0"/>
                    </a:cubicBezTo>
                    <a:cubicBezTo>
                      <a:pt x="95" y="0"/>
                      <a:pt x="87" y="8"/>
                      <a:pt x="81" y="41"/>
                    </a:cubicBezTo>
                    <a:cubicBezTo>
                      <a:pt x="75" y="82"/>
                      <a:pt x="64" y="90"/>
                      <a:pt x="23" y="164"/>
                    </a:cubicBezTo>
                    <a:cubicBezTo>
                      <a:pt x="9" y="188"/>
                      <a:pt x="0" y="217"/>
                      <a:pt x="0" y="247"/>
                    </a:cubicBezTo>
                    <a:cubicBezTo>
                      <a:pt x="0" y="340"/>
                      <a:pt x="75" y="415"/>
                      <a:pt x="168" y="415"/>
                    </a:cubicBezTo>
                    <a:close/>
                  </a:path>
                </a:pathLst>
              </a:custGeom>
              <a:solidFill>
                <a:srgbClr val="F3F3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cxnSp>
            <p:nvCxnSpPr>
              <p:cNvPr id="78" name="直接连接符 77"/>
              <p:cNvCxnSpPr/>
              <p:nvPr/>
            </p:nvCxnSpPr>
            <p:spPr>
              <a:xfrm flipV="1">
                <a:off x="4312763" y="11905"/>
                <a:ext cx="170497" cy="2829446"/>
              </a:xfrm>
              <a:prstGeom prst="line">
                <a:avLst/>
              </a:prstGeom>
              <a:ln w="44450">
                <a:solidFill>
                  <a:schemeClr val="bg1">
                    <a:alpha val="32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9" name="组合 78"/>
              <p:cNvGrpSpPr/>
              <p:nvPr/>
            </p:nvGrpSpPr>
            <p:grpSpPr>
              <a:xfrm>
                <a:off x="3549141" y="3612083"/>
                <a:ext cx="1446213" cy="1082675"/>
                <a:chOff x="1651000" y="3035300"/>
                <a:chExt cx="1446213" cy="1082675"/>
              </a:xfrm>
            </p:grpSpPr>
            <p:sp>
              <p:nvSpPr>
                <p:cNvPr id="89" name="Freeform 51"/>
                <p:cNvSpPr/>
                <p:nvPr/>
              </p:nvSpPr>
              <p:spPr bwMode="auto">
                <a:xfrm>
                  <a:off x="1651000" y="3370263"/>
                  <a:ext cx="188913" cy="33338"/>
                </a:xfrm>
                <a:custGeom>
                  <a:avLst/>
                  <a:gdLst>
                    <a:gd name="T0" fmla="*/ 46 w 50"/>
                    <a:gd name="T1" fmla="*/ 0 h 9"/>
                    <a:gd name="T2" fmla="*/ 5 w 50"/>
                    <a:gd name="T3" fmla="*/ 0 h 9"/>
                    <a:gd name="T4" fmla="*/ 5 w 50"/>
                    <a:gd name="T5" fmla="*/ 0 h 9"/>
                    <a:gd name="T6" fmla="*/ 0 w 50"/>
                    <a:gd name="T7" fmla="*/ 4 h 9"/>
                    <a:gd name="T8" fmla="*/ 5 w 50"/>
                    <a:gd name="T9" fmla="*/ 9 h 9"/>
                    <a:gd name="T10" fmla="*/ 46 w 50"/>
                    <a:gd name="T11" fmla="*/ 9 h 9"/>
                    <a:gd name="T12" fmla="*/ 50 w 50"/>
                    <a:gd name="T13" fmla="*/ 4 h 9"/>
                    <a:gd name="T14" fmla="*/ 46 w 50"/>
                    <a:gd name="T15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50" h="9">
                      <a:moveTo>
                        <a:pt x="46" y="0"/>
                      </a:move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2" y="0"/>
                        <a:pt x="0" y="2"/>
                        <a:pt x="0" y="4"/>
                      </a:cubicBezTo>
                      <a:cubicBezTo>
                        <a:pt x="0" y="7"/>
                        <a:pt x="2" y="9"/>
                        <a:pt x="5" y="9"/>
                      </a:cubicBezTo>
                      <a:cubicBezTo>
                        <a:pt x="46" y="9"/>
                        <a:pt x="46" y="9"/>
                        <a:pt x="46" y="9"/>
                      </a:cubicBezTo>
                      <a:cubicBezTo>
                        <a:pt x="48" y="9"/>
                        <a:pt x="50" y="7"/>
                        <a:pt x="50" y="4"/>
                      </a:cubicBezTo>
                      <a:cubicBezTo>
                        <a:pt x="50" y="2"/>
                        <a:pt x="48" y="0"/>
                        <a:pt x="46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90" name="Freeform 52"/>
                <p:cNvSpPr/>
                <p:nvPr/>
              </p:nvSpPr>
              <p:spPr bwMode="auto">
                <a:xfrm>
                  <a:off x="1722438" y="3625850"/>
                  <a:ext cx="169863" cy="112713"/>
                </a:xfrm>
                <a:custGeom>
                  <a:avLst/>
                  <a:gdLst>
                    <a:gd name="T0" fmla="*/ 40 w 45"/>
                    <a:gd name="T1" fmla="*/ 0 h 30"/>
                    <a:gd name="T2" fmla="*/ 38 w 45"/>
                    <a:gd name="T3" fmla="*/ 1 h 30"/>
                    <a:gd name="T4" fmla="*/ 2 w 45"/>
                    <a:gd name="T5" fmla="*/ 21 h 30"/>
                    <a:gd name="T6" fmla="*/ 1 w 45"/>
                    <a:gd name="T7" fmla="*/ 28 h 30"/>
                    <a:gd name="T8" fmla="*/ 5 w 45"/>
                    <a:gd name="T9" fmla="*/ 30 h 30"/>
                    <a:gd name="T10" fmla="*/ 7 w 45"/>
                    <a:gd name="T11" fmla="*/ 29 h 30"/>
                    <a:gd name="T12" fmla="*/ 42 w 45"/>
                    <a:gd name="T13" fmla="*/ 9 h 30"/>
                    <a:gd name="T14" fmla="*/ 44 w 45"/>
                    <a:gd name="T15" fmla="*/ 2 h 30"/>
                    <a:gd name="T16" fmla="*/ 40 w 45"/>
                    <a:gd name="T17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5" h="30">
                      <a:moveTo>
                        <a:pt x="40" y="0"/>
                      </a:moveTo>
                      <a:cubicBezTo>
                        <a:pt x="39" y="0"/>
                        <a:pt x="38" y="0"/>
                        <a:pt x="38" y="1"/>
                      </a:cubicBezTo>
                      <a:cubicBezTo>
                        <a:pt x="2" y="21"/>
                        <a:pt x="2" y="21"/>
                        <a:pt x="2" y="21"/>
                      </a:cubicBezTo>
                      <a:cubicBezTo>
                        <a:pt x="0" y="23"/>
                        <a:pt x="0" y="25"/>
                        <a:pt x="1" y="28"/>
                      </a:cubicBezTo>
                      <a:cubicBezTo>
                        <a:pt x="2" y="29"/>
                        <a:pt x="3" y="30"/>
                        <a:pt x="5" y="30"/>
                      </a:cubicBezTo>
                      <a:cubicBezTo>
                        <a:pt x="5" y="30"/>
                        <a:pt x="6" y="30"/>
                        <a:pt x="7" y="29"/>
                      </a:cubicBezTo>
                      <a:cubicBezTo>
                        <a:pt x="42" y="9"/>
                        <a:pt x="42" y="9"/>
                        <a:pt x="42" y="9"/>
                      </a:cubicBezTo>
                      <a:cubicBezTo>
                        <a:pt x="44" y="7"/>
                        <a:pt x="45" y="5"/>
                        <a:pt x="44" y="2"/>
                      </a:cubicBezTo>
                      <a:cubicBezTo>
                        <a:pt x="43" y="1"/>
                        <a:pt x="42" y="0"/>
                        <a:pt x="40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91" name="Freeform 53"/>
                <p:cNvSpPr/>
                <p:nvPr/>
              </p:nvSpPr>
              <p:spPr bwMode="auto">
                <a:xfrm>
                  <a:off x="1979613" y="3851275"/>
                  <a:ext cx="117475" cy="168275"/>
                </a:xfrm>
                <a:custGeom>
                  <a:avLst/>
                  <a:gdLst>
                    <a:gd name="T0" fmla="*/ 26 w 31"/>
                    <a:gd name="T1" fmla="*/ 0 h 45"/>
                    <a:gd name="T2" fmla="*/ 22 w 31"/>
                    <a:gd name="T3" fmla="*/ 3 h 45"/>
                    <a:gd name="T4" fmla="*/ 2 w 31"/>
                    <a:gd name="T5" fmla="*/ 38 h 45"/>
                    <a:gd name="T6" fmla="*/ 3 w 31"/>
                    <a:gd name="T7" fmla="*/ 44 h 45"/>
                    <a:gd name="T8" fmla="*/ 5 w 31"/>
                    <a:gd name="T9" fmla="*/ 45 h 45"/>
                    <a:gd name="T10" fmla="*/ 9 w 31"/>
                    <a:gd name="T11" fmla="*/ 43 h 45"/>
                    <a:gd name="T12" fmla="*/ 30 w 31"/>
                    <a:gd name="T13" fmla="*/ 7 h 45"/>
                    <a:gd name="T14" fmla="*/ 28 w 31"/>
                    <a:gd name="T15" fmla="*/ 1 h 45"/>
                    <a:gd name="T16" fmla="*/ 26 w 31"/>
                    <a:gd name="T17" fmla="*/ 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1" h="45">
                      <a:moveTo>
                        <a:pt x="26" y="0"/>
                      </a:moveTo>
                      <a:cubicBezTo>
                        <a:pt x="24" y="0"/>
                        <a:pt x="23" y="1"/>
                        <a:pt x="22" y="3"/>
                      </a:cubicBezTo>
                      <a:cubicBezTo>
                        <a:pt x="2" y="38"/>
                        <a:pt x="2" y="38"/>
                        <a:pt x="2" y="38"/>
                      </a:cubicBezTo>
                      <a:cubicBezTo>
                        <a:pt x="0" y="40"/>
                        <a:pt x="1" y="43"/>
                        <a:pt x="3" y="44"/>
                      </a:cubicBezTo>
                      <a:cubicBezTo>
                        <a:pt x="4" y="45"/>
                        <a:pt x="5" y="45"/>
                        <a:pt x="5" y="45"/>
                      </a:cubicBezTo>
                      <a:cubicBezTo>
                        <a:pt x="7" y="45"/>
                        <a:pt x="8" y="44"/>
                        <a:pt x="9" y="43"/>
                      </a:cubicBezTo>
                      <a:cubicBezTo>
                        <a:pt x="30" y="7"/>
                        <a:pt x="30" y="7"/>
                        <a:pt x="30" y="7"/>
                      </a:cubicBezTo>
                      <a:cubicBezTo>
                        <a:pt x="31" y="5"/>
                        <a:pt x="30" y="2"/>
                        <a:pt x="28" y="1"/>
                      </a:cubicBezTo>
                      <a:cubicBezTo>
                        <a:pt x="27" y="1"/>
                        <a:pt x="26" y="0"/>
                        <a:pt x="26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92" name="Freeform 54"/>
                <p:cNvSpPr/>
                <p:nvPr/>
              </p:nvSpPr>
              <p:spPr bwMode="auto">
                <a:xfrm>
                  <a:off x="2886075" y="3640138"/>
                  <a:ext cx="174625" cy="112713"/>
                </a:xfrm>
                <a:custGeom>
                  <a:avLst/>
                  <a:gdLst>
                    <a:gd name="T0" fmla="*/ 5 w 46"/>
                    <a:gd name="T1" fmla="*/ 0 h 30"/>
                    <a:gd name="T2" fmla="*/ 1 w 46"/>
                    <a:gd name="T3" fmla="*/ 2 h 30"/>
                    <a:gd name="T4" fmla="*/ 3 w 46"/>
                    <a:gd name="T5" fmla="*/ 9 h 30"/>
                    <a:gd name="T6" fmla="*/ 38 w 46"/>
                    <a:gd name="T7" fmla="*/ 29 h 30"/>
                    <a:gd name="T8" fmla="*/ 41 w 46"/>
                    <a:gd name="T9" fmla="*/ 30 h 30"/>
                    <a:gd name="T10" fmla="*/ 44 w 46"/>
                    <a:gd name="T11" fmla="*/ 28 h 30"/>
                    <a:gd name="T12" fmla="*/ 43 w 46"/>
                    <a:gd name="T13" fmla="*/ 21 h 30"/>
                    <a:gd name="T14" fmla="*/ 7 w 46"/>
                    <a:gd name="T15" fmla="*/ 1 h 30"/>
                    <a:gd name="T16" fmla="*/ 5 w 46"/>
                    <a:gd name="T17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6" h="30">
                      <a:moveTo>
                        <a:pt x="5" y="0"/>
                      </a:moveTo>
                      <a:cubicBezTo>
                        <a:pt x="4" y="0"/>
                        <a:pt x="2" y="1"/>
                        <a:pt x="1" y="2"/>
                      </a:cubicBezTo>
                      <a:cubicBezTo>
                        <a:pt x="0" y="5"/>
                        <a:pt x="1" y="7"/>
                        <a:pt x="3" y="9"/>
                      </a:cubicBezTo>
                      <a:cubicBezTo>
                        <a:pt x="38" y="29"/>
                        <a:pt x="38" y="29"/>
                        <a:pt x="38" y="29"/>
                      </a:cubicBezTo>
                      <a:cubicBezTo>
                        <a:pt x="39" y="30"/>
                        <a:pt x="40" y="30"/>
                        <a:pt x="41" y="30"/>
                      </a:cubicBezTo>
                      <a:cubicBezTo>
                        <a:pt x="42" y="30"/>
                        <a:pt x="44" y="29"/>
                        <a:pt x="44" y="28"/>
                      </a:cubicBezTo>
                      <a:cubicBezTo>
                        <a:pt x="46" y="25"/>
                        <a:pt x="45" y="23"/>
                        <a:pt x="43" y="21"/>
                      </a:cubicBez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7" y="0"/>
                        <a:pt x="6" y="0"/>
                        <a:pt x="5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93" name="Freeform 55"/>
                <p:cNvSpPr/>
                <p:nvPr/>
              </p:nvSpPr>
              <p:spPr bwMode="auto">
                <a:xfrm>
                  <a:off x="1722438" y="3049588"/>
                  <a:ext cx="169863" cy="109538"/>
                </a:xfrm>
                <a:custGeom>
                  <a:avLst/>
                  <a:gdLst>
                    <a:gd name="T0" fmla="*/ 5 w 45"/>
                    <a:gd name="T1" fmla="*/ 0 h 29"/>
                    <a:gd name="T2" fmla="*/ 1 w 45"/>
                    <a:gd name="T3" fmla="*/ 2 h 29"/>
                    <a:gd name="T4" fmla="*/ 2 w 45"/>
                    <a:gd name="T5" fmla="*/ 8 h 29"/>
                    <a:gd name="T6" fmla="*/ 38 w 45"/>
                    <a:gd name="T7" fmla="*/ 29 h 29"/>
                    <a:gd name="T8" fmla="*/ 40 w 45"/>
                    <a:gd name="T9" fmla="*/ 29 h 29"/>
                    <a:gd name="T10" fmla="*/ 44 w 45"/>
                    <a:gd name="T11" fmla="*/ 27 h 29"/>
                    <a:gd name="T12" fmla="*/ 42 w 45"/>
                    <a:gd name="T13" fmla="*/ 21 h 29"/>
                    <a:gd name="T14" fmla="*/ 7 w 45"/>
                    <a:gd name="T15" fmla="*/ 0 h 29"/>
                    <a:gd name="T16" fmla="*/ 5 w 45"/>
                    <a:gd name="T17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5" h="29">
                      <a:moveTo>
                        <a:pt x="5" y="0"/>
                      </a:moveTo>
                      <a:cubicBezTo>
                        <a:pt x="3" y="0"/>
                        <a:pt x="2" y="1"/>
                        <a:pt x="1" y="2"/>
                      </a:cubicBezTo>
                      <a:cubicBezTo>
                        <a:pt x="0" y="4"/>
                        <a:pt x="0" y="7"/>
                        <a:pt x="2" y="8"/>
                      </a:cubicBezTo>
                      <a:cubicBezTo>
                        <a:pt x="38" y="29"/>
                        <a:pt x="38" y="29"/>
                        <a:pt x="38" y="29"/>
                      </a:cubicBezTo>
                      <a:cubicBezTo>
                        <a:pt x="38" y="29"/>
                        <a:pt x="39" y="29"/>
                        <a:pt x="40" y="29"/>
                      </a:cubicBezTo>
                      <a:cubicBezTo>
                        <a:pt x="42" y="29"/>
                        <a:pt x="43" y="29"/>
                        <a:pt x="44" y="27"/>
                      </a:cubicBezTo>
                      <a:cubicBezTo>
                        <a:pt x="45" y="25"/>
                        <a:pt x="44" y="22"/>
                        <a:pt x="42" y="21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6" y="0"/>
                        <a:pt x="5" y="0"/>
                        <a:pt x="5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94" name="Freeform 56"/>
                <p:cNvSpPr/>
                <p:nvPr/>
              </p:nvSpPr>
              <p:spPr bwMode="auto">
                <a:xfrm>
                  <a:off x="2886075" y="3035300"/>
                  <a:ext cx="174625" cy="107950"/>
                </a:xfrm>
                <a:custGeom>
                  <a:avLst/>
                  <a:gdLst>
                    <a:gd name="T0" fmla="*/ 41 w 46"/>
                    <a:gd name="T1" fmla="*/ 0 h 29"/>
                    <a:gd name="T2" fmla="*/ 38 w 46"/>
                    <a:gd name="T3" fmla="*/ 0 h 29"/>
                    <a:gd name="T4" fmla="*/ 3 w 46"/>
                    <a:gd name="T5" fmla="*/ 21 h 29"/>
                    <a:gd name="T6" fmla="*/ 1 w 46"/>
                    <a:gd name="T7" fmla="*/ 27 h 29"/>
                    <a:gd name="T8" fmla="*/ 5 w 46"/>
                    <a:gd name="T9" fmla="*/ 29 h 29"/>
                    <a:gd name="T10" fmla="*/ 7 w 46"/>
                    <a:gd name="T11" fmla="*/ 29 h 29"/>
                    <a:gd name="T12" fmla="*/ 43 w 46"/>
                    <a:gd name="T13" fmla="*/ 8 h 29"/>
                    <a:gd name="T14" fmla="*/ 44 w 46"/>
                    <a:gd name="T15" fmla="*/ 2 h 29"/>
                    <a:gd name="T16" fmla="*/ 41 w 46"/>
                    <a:gd name="T17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6" h="29">
                      <a:moveTo>
                        <a:pt x="41" y="0"/>
                      </a:moveTo>
                      <a:cubicBezTo>
                        <a:pt x="40" y="0"/>
                        <a:pt x="39" y="0"/>
                        <a:pt x="38" y="0"/>
                      </a:cubicBezTo>
                      <a:cubicBezTo>
                        <a:pt x="3" y="21"/>
                        <a:pt x="3" y="21"/>
                        <a:pt x="3" y="21"/>
                      </a:cubicBezTo>
                      <a:cubicBezTo>
                        <a:pt x="1" y="22"/>
                        <a:pt x="0" y="25"/>
                        <a:pt x="1" y="27"/>
                      </a:cubicBezTo>
                      <a:cubicBezTo>
                        <a:pt x="2" y="29"/>
                        <a:pt x="4" y="29"/>
                        <a:pt x="5" y="29"/>
                      </a:cubicBezTo>
                      <a:cubicBezTo>
                        <a:pt x="6" y="29"/>
                        <a:pt x="7" y="29"/>
                        <a:pt x="7" y="29"/>
                      </a:cubicBezTo>
                      <a:cubicBezTo>
                        <a:pt x="43" y="8"/>
                        <a:pt x="43" y="8"/>
                        <a:pt x="43" y="8"/>
                      </a:cubicBezTo>
                      <a:cubicBezTo>
                        <a:pt x="45" y="7"/>
                        <a:pt x="46" y="4"/>
                        <a:pt x="44" y="2"/>
                      </a:cubicBezTo>
                      <a:cubicBezTo>
                        <a:pt x="44" y="1"/>
                        <a:pt x="42" y="0"/>
                        <a:pt x="41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95" name="Freeform 57"/>
                <p:cNvSpPr/>
                <p:nvPr/>
              </p:nvSpPr>
              <p:spPr bwMode="auto">
                <a:xfrm>
                  <a:off x="2682875" y="3865563"/>
                  <a:ext cx="115888" cy="169863"/>
                </a:xfrm>
                <a:custGeom>
                  <a:avLst/>
                  <a:gdLst>
                    <a:gd name="T0" fmla="*/ 6 w 31"/>
                    <a:gd name="T1" fmla="*/ 0 h 45"/>
                    <a:gd name="T2" fmla="*/ 3 w 31"/>
                    <a:gd name="T3" fmla="*/ 1 h 45"/>
                    <a:gd name="T4" fmla="*/ 2 w 31"/>
                    <a:gd name="T5" fmla="*/ 7 h 45"/>
                    <a:gd name="T6" fmla="*/ 22 w 31"/>
                    <a:gd name="T7" fmla="*/ 43 h 45"/>
                    <a:gd name="T8" fmla="*/ 26 w 31"/>
                    <a:gd name="T9" fmla="*/ 45 h 45"/>
                    <a:gd name="T10" fmla="*/ 28 w 31"/>
                    <a:gd name="T11" fmla="*/ 44 h 45"/>
                    <a:gd name="T12" fmla="*/ 30 w 31"/>
                    <a:gd name="T13" fmla="*/ 38 h 45"/>
                    <a:gd name="T14" fmla="*/ 9 w 31"/>
                    <a:gd name="T15" fmla="*/ 3 h 45"/>
                    <a:gd name="T16" fmla="*/ 6 w 31"/>
                    <a:gd name="T17" fmla="*/ 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1" h="45">
                      <a:moveTo>
                        <a:pt x="6" y="0"/>
                      </a:moveTo>
                      <a:cubicBezTo>
                        <a:pt x="5" y="0"/>
                        <a:pt x="4" y="1"/>
                        <a:pt x="3" y="1"/>
                      </a:cubicBezTo>
                      <a:cubicBezTo>
                        <a:pt x="1" y="2"/>
                        <a:pt x="0" y="5"/>
                        <a:pt x="2" y="7"/>
                      </a:cubicBezTo>
                      <a:cubicBezTo>
                        <a:pt x="22" y="43"/>
                        <a:pt x="22" y="43"/>
                        <a:pt x="22" y="43"/>
                      </a:cubicBezTo>
                      <a:cubicBezTo>
                        <a:pt x="23" y="44"/>
                        <a:pt x="24" y="45"/>
                        <a:pt x="26" y="45"/>
                      </a:cubicBezTo>
                      <a:cubicBezTo>
                        <a:pt x="27" y="45"/>
                        <a:pt x="27" y="45"/>
                        <a:pt x="28" y="44"/>
                      </a:cubicBezTo>
                      <a:cubicBezTo>
                        <a:pt x="30" y="43"/>
                        <a:pt x="31" y="40"/>
                        <a:pt x="30" y="38"/>
                      </a:cubicBezTo>
                      <a:cubicBezTo>
                        <a:pt x="9" y="3"/>
                        <a:pt x="9" y="3"/>
                        <a:pt x="9" y="3"/>
                      </a:cubicBezTo>
                      <a:cubicBezTo>
                        <a:pt x="9" y="1"/>
                        <a:pt x="7" y="0"/>
                        <a:pt x="6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96" name="Freeform 58"/>
                <p:cNvSpPr/>
                <p:nvPr/>
              </p:nvSpPr>
              <p:spPr bwMode="auto">
                <a:xfrm>
                  <a:off x="2365375" y="3930650"/>
                  <a:ext cx="33338" cy="187325"/>
                </a:xfrm>
                <a:custGeom>
                  <a:avLst/>
                  <a:gdLst>
                    <a:gd name="T0" fmla="*/ 5 w 9"/>
                    <a:gd name="T1" fmla="*/ 0 h 50"/>
                    <a:gd name="T2" fmla="*/ 0 w 9"/>
                    <a:gd name="T3" fmla="*/ 5 h 50"/>
                    <a:gd name="T4" fmla="*/ 0 w 9"/>
                    <a:gd name="T5" fmla="*/ 46 h 50"/>
                    <a:gd name="T6" fmla="*/ 5 w 9"/>
                    <a:gd name="T7" fmla="*/ 50 h 50"/>
                    <a:gd name="T8" fmla="*/ 9 w 9"/>
                    <a:gd name="T9" fmla="*/ 46 h 50"/>
                    <a:gd name="T10" fmla="*/ 9 w 9"/>
                    <a:gd name="T11" fmla="*/ 5 h 50"/>
                    <a:gd name="T12" fmla="*/ 5 w 9"/>
                    <a:gd name="T13" fmla="*/ 0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9" h="50">
                      <a:moveTo>
                        <a:pt x="5" y="0"/>
                      </a:move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46"/>
                        <a:pt x="0" y="46"/>
                        <a:pt x="0" y="46"/>
                      </a:cubicBezTo>
                      <a:cubicBezTo>
                        <a:pt x="0" y="48"/>
                        <a:pt x="2" y="50"/>
                        <a:pt x="5" y="50"/>
                      </a:cubicBezTo>
                      <a:cubicBezTo>
                        <a:pt x="7" y="50"/>
                        <a:pt x="9" y="48"/>
                        <a:pt x="9" y="46"/>
                      </a:cubicBezTo>
                      <a:cubicBezTo>
                        <a:pt x="9" y="5"/>
                        <a:pt x="9" y="5"/>
                        <a:pt x="9" y="5"/>
                      </a:cubicBezTo>
                      <a:cubicBezTo>
                        <a:pt x="9" y="2"/>
                        <a:pt x="7" y="0"/>
                        <a:pt x="5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97" name="Freeform 59"/>
                <p:cNvSpPr/>
                <p:nvPr/>
              </p:nvSpPr>
              <p:spPr bwMode="auto">
                <a:xfrm>
                  <a:off x="2908300" y="3370263"/>
                  <a:ext cx="188913" cy="33338"/>
                </a:xfrm>
                <a:custGeom>
                  <a:avLst/>
                  <a:gdLst>
                    <a:gd name="T0" fmla="*/ 45 w 50"/>
                    <a:gd name="T1" fmla="*/ 0 h 9"/>
                    <a:gd name="T2" fmla="*/ 45 w 50"/>
                    <a:gd name="T3" fmla="*/ 0 h 9"/>
                    <a:gd name="T4" fmla="*/ 4 w 50"/>
                    <a:gd name="T5" fmla="*/ 0 h 9"/>
                    <a:gd name="T6" fmla="*/ 4 w 50"/>
                    <a:gd name="T7" fmla="*/ 0 h 9"/>
                    <a:gd name="T8" fmla="*/ 0 w 50"/>
                    <a:gd name="T9" fmla="*/ 4 h 9"/>
                    <a:gd name="T10" fmla="*/ 4 w 50"/>
                    <a:gd name="T11" fmla="*/ 9 h 9"/>
                    <a:gd name="T12" fmla="*/ 45 w 50"/>
                    <a:gd name="T13" fmla="*/ 9 h 9"/>
                    <a:gd name="T14" fmla="*/ 50 w 50"/>
                    <a:gd name="T15" fmla="*/ 4 h 9"/>
                    <a:gd name="T16" fmla="*/ 45 w 50"/>
                    <a:gd name="T1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0" h="9">
                      <a:moveTo>
                        <a:pt x="45" y="0"/>
                      </a:moveTo>
                      <a:cubicBezTo>
                        <a:pt x="45" y="0"/>
                        <a:pt x="45" y="0"/>
                        <a:pt x="45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2" y="0"/>
                        <a:pt x="0" y="2"/>
                        <a:pt x="0" y="4"/>
                      </a:cubicBezTo>
                      <a:cubicBezTo>
                        <a:pt x="0" y="7"/>
                        <a:pt x="2" y="9"/>
                        <a:pt x="4" y="9"/>
                      </a:cubicBezTo>
                      <a:cubicBezTo>
                        <a:pt x="45" y="9"/>
                        <a:pt x="45" y="9"/>
                        <a:pt x="45" y="9"/>
                      </a:cubicBezTo>
                      <a:cubicBezTo>
                        <a:pt x="48" y="9"/>
                        <a:pt x="50" y="7"/>
                        <a:pt x="50" y="4"/>
                      </a:cubicBezTo>
                      <a:cubicBezTo>
                        <a:pt x="50" y="2"/>
                        <a:pt x="48" y="0"/>
                        <a:pt x="45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sp>
            <p:nvSpPr>
              <p:cNvPr id="80" name="Freeform 71"/>
              <p:cNvSpPr/>
              <p:nvPr/>
            </p:nvSpPr>
            <p:spPr bwMode="auto">
              <a:xfrm>
                <a:off x="4018441" y="3123133"/>
                <a:ext cx="517525" cy="101600"/>
              </a:xfrm>
              <a:custGeom>
                <a:avLst/>
                <a:gdLst>
                  <a:gd name="T0" fmla="*/ 0 w 137"/>
                  <a:gd name="T1" fmla="*/ 14 h 27"/>
                  <a:gd name="T2" fmla="*/ 14 w 137"/>
                  <a:gd name="T3" fmla="*/ 0 h 27"/>
                  <a:gd name="T4" fmla="*/ 123 w 137"/>
                  <a:gd name="T5" fmla="*/ 0 h 27"/>
                  <a:gd name="T6" fmla="*/ 137 w 137"/>
                  <a:gd name="T7" fmla="*/ 14 h 27"/>
                  <a:gd name="T8" fmla="*/ 123 w 137"/>
                  <a:gd name="T9" fmla="*/ 27 h 27"/>
                  <a:gd name="T10" fmla="*/ 14 w 137"/>
                  <a:gd name="T11" fmla="*/ 27 h 27"/>
                  <a:gd name="T12" fmla="*/ 0 w 137"/>
                  <a:gd name="T13" fmla="*/ 14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7" h="27">
                    <a:moveTo>
                      <a:pt x="0" y="14"/>
                    </a:moveTo>
                    <a:cubicBezTo>
                      <a:pt x="0" y="6"/>
                      <a:pt x="7" y="0"/>
                      <a:pt x="14" y="0"/>
                    </a:cubicBezTo>
                    <a:cubicBezTo>
                      <a:pt x="123" y="0"/>
                      <a:pt x="123" y="0"/>
                      <a:pt x="123" y="0"/>
                    </a:cubicBezTo>
                    <a:cubicBezTo>
                      <a:pt x="131" y="0"/>
                      <a:pt x="137" y="6"/>
                      <a:pt x="137" y="14"/>
                    </a:cubicBezTo>
                    <a:cubicBezTo>
                      <a:pt x="137" y="21"/>
                      <a:pt x="131" y="27"/>
                      <a:pt x="123" y="27"/>
                    </a:cubicBezTo>
                    <a:cubicBezTo>
                      <a:pt x="14" y="27"/>
                      <a:pt x="14" y="27"/>
                      <a:pt x="14" y="27"/>
                    </a:cubicBezTo>
                    <a:cubicBezTo>
                      <a:pt x="7" y="27"/>
                      <a:pt x="0" y="21"/>
                      <a:pt x="0" y="14"/>
                    </a:cubicBezTo>
                    <a:close/>
                  </a:path>
                </a:pathLst>
              </a:custGeom>
              <a:solidFill>
                <a:srgbClr val="0337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81" name="Freeform 72"/>
              <p:cNvSpPr/>
              <p:nvPr/>
            </p:nvSpPr>
            <p:spPr bwMode="auto">
              <a:xfrm>
                <a:off x="4147028" y="3123133"/>
                <a:ext cx="260350" cy="101600"/>
              </a:xfrm>
              <a:custGeom>
                <a:avLst/>
                <a:gdLst>
                  <a:gd name="T0" fmla="*/ 14 w 69"/>
                  <a:gd name="T1" fmla="*/ 27 h 27"/>
                  <a:gd name="T2" fmla="*/ 69 w 69"/>
                  <a:gd name="T3" fmla="*/ 27 h 27"/>
                  <a:gd name="T4" fmla="*/ 69 w 69"/>
                  <a:gd name="T5" fmla="*/ 0 h 27"/>
                  <a:gd name="T6" fmla="*/ 14 w 69"/>
                  <a:gd name="T7" fmla="*/ 0 h 27"/>
                  <a:gd name="T8" fmla="*/ 0 w 69"/>
                  <a:gd name="T9" fmla="*/ 14 h 27"/>
                  <a:gd name="T10" fmla="*/ 14 w 69"/>
                  <a:gd name="T11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9" h="27">
                    <a:moveTo>
                      <a:pt x="14" y="27"/>
                    </a:moveTo>
                    <a:cubicBezTo>
                      <a:pt x="69" y="27"/>
                      <a:pt x="69" y="27"/>
                      <a:pt x="69" y="27"/>
                    </a:cubicBezTo>
                    <a:cubicBezTo>
                      <a:pt x="69" y="0"/>
                      <a:pt x="69" y="0"/>
                      <a:pt x="69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7" y="0"/>
                      <a:pt x="0" y="6"/>
                      <a:pt x="0" y="14"/>
                    </a:cubicBezTo>
                    <a:cubicBezTo>
                      <a:pt x="0" y="21"/>
                      <a:pt x="7" y="27"/>
                      <a:pt x="14" y="27"/>
                    </a:cubicBezTo>
                    <a:close/>
                  </a:path>
                </a:pathLst>
              </a:custGeom>
              <a:solidFill>
                <a:srgbClr val="0531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82" name="Freeform 73"/>
              <p:cNvSpPr/>
              <p:nvPr/>
            </p:nvSpPr>
            <p:spPr bwMode="auto">
              <a:xfrm>
                <a:off x="4029553" y="3018358"/>
                <a:ext cx="495300" cy="104775"/>
              </a:xfrm>
              <a:custGeom>
                <a:avLst/>
                <a:gdLst>
                  <a:gd name="T0" fmla="*/ 0 w 131"/>
                  <a:gd name="T1" fmla="*/ 14 h 28"/>
                  <a:gd name="T2" fmla="*/ 14 w 131"/>
                  <a:gd name="T3" fmla="*/ 0 h 28"/>
                  <a:gd name="T4" fmla="*/ 118 w 131"/>
                  <a:gd name="T5" fmla="*/ 0 h 28"/>
                  <a:gd name="T6" fmla="*/ 131 w 131"/>
                  <a:gd name="T7" fmla="*/ 14 h 28"/>
                  <a:gd name="T8" fmla="*/ 118 w 131"/>
                  <a:gd name="T9" fmla="*/ 28 h 28"/>
                  <a:gd name="T10" fmla="*/ 14 w 131"/>
                  <a:gd name="T11" fmla="*/ 28 h 28"/>
                  <a:gd name="T12" fmla="*/ 0 w 131"/>
                  <a:gd name="T13" fmla="*/ 1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1" h="28">
                    <a:moveTo>
                      <a:pt x="0" y="14"/>
                    </a:moveTo>
                    <a:cubicBezTo>
                      <a:pt x="0" y="6"/>
                      <a:pt x="6" y="0"/>
                      <a:pt x="14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25" y="0"/>
                      <a:pt x="131" y="6"/>
                      <a:pt x="131" y="14"/>
                    </a:cubicBezTo>
                    <a:cubicBezTo>
                      <a:pt x="131" y="21"/>
                      <a:pt x="125" y="28"/>
                      <a:pt x="118" y="28"/>
                    </a:cubicBezTo>
                    <a:cubicBezTo>
                      <a:pt x="14" y="28"/>
                      <a:pt x="14" y="28"/>
                      <a:pt x="14" y="28"/>
                    </a:cubicBezTo>
                    <a:cubicBezTo>
                      <a:pt x="6" y="28"/>
                      <a:pt x="0" y="21"/>
                      <a:pt x="0" y="14"/>
                    </a:cubicBezTo>
                    <a:close/>
                  </a:path>
                </a:pathLst>
              </a:custGeom>
              <a:solidFill>
                <a:srgbClr val="0337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83" name="Freeform 74"/>
              <p:cNvSpPr/>
              <p:nvPr/>
            </p:nvSpPr>
            <p:spPr bwMode="auto">
              <a:xfrm>
                <a:off x="4152584" y="3018358"/>
                <a:ext cx="249238" cy="104775"/>
              </a:xfrm>
              <a:custGeom>
                <a:avLst/>
                <a:gdLst>
                  <a:gd name="T0" fmla="*/ 14 w 66"/>
                  <a:gd name="T1" fmla="*/ 28 h 28"/>
                  <a:gd name="T2" fmla="*/ 66 w 66"/>
                  <a:gd name="T3" fmla="*/ 28 h 28"/>
                  <a:gd name="T4" fmla="*/ 66 w 66"/>
                  <a:gd name="T5" fmla="*/ 0 h 28"/>
                  <a:gd name="T6" fmla="*/ 14 w 66"/>
                  <a:gd name="T7" fmla="*/ 0 h 28"/>
                  <a:gd name="T8" fmla="*/ 0 w 66"/>
                  <a:gd name="T9" fmla="*/ 14 h 28"/>
                  <a:gd name="T10" fmla="*/ 14 w 66"/>
                  <a:gd name="T11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6" h="28">
                    <a:moveTo>
                      <a:pt x="14" y="28"/>
                    </a:moveTo>
                    <a:cubicBezTo>
                      <a:pt x="66" y="28"/>
                      <a:pt x="66" y="28"/>
                      <a:pt x="66" y="28"/>
                    </a:cubicBezTo>
                    <a:cubicBezTo>
                      <a:pt x="66" y="0"/>
                      <a:pt x="66" y="0"/>
                      <a:pt x="66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6" y="0"/>
                      <a:pt x="0" y="6"/>
                      <a:pt x="0" y="14"/>
                    </a:cubicBezTo>
                    <a:cubicBezTo>
                      <a:pt x="0" y="21"/>
                      <a:pt x="6" y="28"/>
                      <a:pt x="14" y="28"/>
                    </a:cubicBezTo>
                    <a:close/>
                  </a:path>
                </a:pathLst>
              </a:custGeom>
              <a:solidFill>
                <a:srgbClr val="0531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84" name="Freeform 75"/>
              <p:cNvSpPr/>
              <p:nvPr/>
            </p:nvSpPr>
            <p:spPr bwMode="auto">
              <a:xfrm>
                <a:off x="4041459" y="2911996"/>
                <a:ext cx="471488" cy="106363"/>
              </a:xfrm>
              <a:custGeom>
                <a:avLst/>
                <a:gdLst>
                  <a:gd name="T0" fmla="*/ 0 w 125"/>
                  <a:gd name="T1" fmla="*/ 14 h 28"/>
                  <a:gd name="T2" fmla="*/ 13 w 125"/>
                  <a:gd name="T3" fmla="*/ 0 h 28"/>
                  <a:gd name="T4" fmla="*/ 112 w 125"/>
                  <a:gd name="T5" fmla="*/ 0 h 28"/>
                  <a:gd name="T6" fmla="*/ 125 w 125"/>
                  <a:gd name="T7" fmla="*/ 14 h 28"/>
                  <a:gd name="T8" fmla="*/ 112 w 125"/>
                  <a:gd name="T9" fmla="*/ 28 h 28"/>
                  <a:gd name="T10" fmla="*/ 13 w 125"/>
                  <a:gd name="T11" fmla="*/ 28 h 28"/>
                  <a:gd name="T12" fmla="*/ 0 w 125"/>
                  <a:gd name="T13" fmla="*/ 1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5" h="28">
                    <a:moveTo>
                      <a:pt x="0" y="14"/>
                    </a:moveTo>
                    <a:cubicBezTo>
                      <a:pt x="0" y="6"/>
                      <a:pt x="6" y="0"/>
                      <a:pt x="13" y="0"/>
                    </a:cubicBezTo>
                    <a:cubicBezTo>
                      <a:pt x="112" y="0"/>
                      <a:pt x="112" y="0"/>
                      <a:pt x="112" y="0"/>
                    </a:cubicBezTo>
                    <a:cubicBezTo>
                      <a:pt x="119" y="0"/>
                      <a:pt x="125" y="6"/>
                      <a:pt x="125" y="14"/>
                    </a:cubicBezTo>
                    <a:cubicBezTo>
                      <a:pt x="125" y="22"/>
                      <a:pt x="119" y="28"/>
                      <a:pt x="112" y="28"/>
                    </a:cubicBezTo>
                    <a:cubicBezTo>
                      <a:pt x="13" y="28"/>
                      <a:pt x="13" y="28"/>
                      <a:pt x="13" y="28"/>
                    </a:cubicBezTo>
                    <a:cubicBezTo>
                      <a:pt x="6" y="28"/>
                      <a:pt x="0" y="22"/>
                      <a:pt x="0" y="14"/>
                    </a:cubicBezTo>
                    <a:close/>
                  </a:path>
                </a:pathLst>
              </a:custGeom>
              <a:solidFill>
                <a:srgbClr val="0337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85" name="Freeform 76"/>
              <p:cNvSpPr/>
              <p:nvPr/>
            </p:nvSpPr>
            <p:spPr bwMode="auto">
              <a:xfrm>
                <a:off x="4158934" y="2911996"/>
                <a:ext cx="236538" cy="106363"/>
              </a:xfrm>
              <a:custGeom>
                <a:avLst/>
                <a:gdLst>
                  <a:gd name="T0" fmla="*/ 13 w 63"/>
                  <a:gd name="T1" fmla="*/ 28 h 28"/>
                  <a:gd name="T2" fmla="*/ 63 w 63"/>
                  <a:gd name="T3" fmla="*/ 28 h 28"/>
                  <a:gd name="T4" fmla="*/ 63 w 63"/>
                  <a:gd name="T5" fmla="*/ 0 h 28"/>
                  <a:gd name="T6" fmla="*/ 13 w 63"/>
                  <a:gd name="T7" fmla="*/ 0 h 28"/>
                  <a:gd name="T8" fmla="*/ 0 w 63"/>
                  <a:gd name="T9" fmla="*/ 14 h 28"/>
                  <a:gd name="T10" fmla="*/ 13 w 63"/>
                  <a:gd name="T11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28">
                    <a:moveTo>
                      <a:pt x="13" y="28"/>
                    </a:moveTo>
                    <a:cubicBezTo>
                      <a:pt x="63" y="28"/>
                      <a:pt x="63" y="28"/>
                      <a:pt x="63" y="28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6" y="0"/>
                      <a:pt x="0" y="6"/>
                      <a:pt x="0" y="14"/>
                    </a:cubicBezTo>
                    <a:cubicBezTo>
                      <a:pt x="0" y="22"/>
                      <a:pt x="6" y="28"/>
                      <a:pt x="13" y="28"/>
                    </a:cubicBezTo>
                    <a:close/>
                  </a:path>
                </a:pathLst>
              </a:custGeom>
              <a:solidFill>
                <a:srgbClr val="0531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86" name="Freeform 77"/>
              <p:cNvSpPr/>
              <p:nvPr/>
            </p:nvSpPr>
            <p:spPr bwMode="auto">
              <a:xfrm>
                <a:off x="4104959" y="2818333"/>
                <a:ext cx="344488" cy="93663"/>
              </a:xfrm>
              <a:custGeom>
                <a:avLst/>
                <a:gdLst>
                  <a:gd name="T0" fmla="*/ 91 w 91"/>
                  <a:gd name="T1" fmla="*/ 25 h 25"/>
                  <a:gd name="T2" fmla="*/ 0 w 91"/>
                  <a:gd name="T3" fmla="*/ 25 h 25"/>
                  <a:gd name="T4" fmla="*/ 46 w 91"/>
                  <a:gd name="T5" fmla="*/ 0 h 25"/>
                  <a:gd name="T6" fmla="*/ 91 w 91"/>
                  <a:gd name="T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1" h="25">
                    <a:moveTo>
                      <a:pt x="91" y="25"/>
                    </a:moveTo>
                    <a:cubicBezTo>
                      <a:pt x="0" y="25"/>
                      <a:pt x="0" y="25"/>
                      <a:pt x="0" y="25"/>
                    </a:cubicBezTo>
                    <a:cubicBezTo>
                      <a:pt x="0" y="10"/>
                      <a:pt x="24" y="0"/>
                      <a:pt x="46" y="0"/>
                    </a:cubicBezTo>
                    <a:cubicBezTo>
                      <a:pt x="67" y="0"/>
                      <a:pt x="91" y="10"/>
                      <a:pt x="91" y="25"/>
                    </a:cubicBezTo>
                    <a:close/>
                  </a:path>
                </a:pathLst>
              </a:custGeom>
              <a:solidFill>
                <a:srgbClr val="0337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87" name="Freeform 78"/>
              <p:cNvSpPr/>
              <p:nvPr/>
            </p:nvSpPr>
            <p:spPr bwMode="auto">
              <a:xfrm>
                <a:off x="4190684" y="2818333"/>
                <a:ext cx="173038" cy="93663"/>
              </a:xfrm>
              <a:custGeom>
                <a:avLst/>
                <a:gdLst>
                  <a:gd name="T0" fmla="*/ 46 w 46"/>
                  <a:gd name="T1" fmla="*/ 0 h 25"/>
                  <a:gd name="T2" fmla="*/ 46 w 46"/>
                  <a:gd name="T3" fmla="*/ 0 h 25"/>
                  <a:gd name="T4" fmla="*/ 0 w 46"/>
                  <a:gd name="T5" fmla="*/ 25 h 25"/>
                  <a:gd name="T6" fmla="*/ 46 w 46"/>
                  <a:gd name="T7" fmla="*/ 25 h 25"/>
                  <a:gd name="T8" fmla="*/ 46 w 46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25">
                    <a:moveTo>
                      <a:pt x="46" y="0"/>
                    </a:moveTo>
                    <a:cubicBezTo>
                      <a:pt x="46" y="0"/>
                      <a:pt x="46" y="0"/>
                      <a:pt x="46" y="0"/>
                    </a:cubicBezTo>
                    <a:cubicBezTo>
                      <a:pt x="24" y="0"/>
                      <a:pt x="0" y="10"/>
                      <a:pt x="0" y="25"/>
                    </a:cubicBezTo>
                    <a:cubicBezTo>
                      <a:pt x="46" y="25"/>
                      <a:pt x="46" y="25"/>
                      <a:pt x="46" y="25"/>
                    </a:cubicBez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0531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88" name="Rectangle 79"/>
              <p:cNvSpPr>
                <a:spLocks noChangeArrowheads="1"/>
              </p:cNvSpPr>
              <p:nvPr/>
            </p:nvSpPr>
            <p:spPr bwMode="auto">
              <a:xfrm>
                <a:off x="4254344" y="0"/>
                <a:ext cx="45719" cy="2829446"/>
              </a:xfrm>
              <a:prstGeom prst="rect">
                <a:avLst/>
              </a:prstGeom>
              <a:solidFill>
                <a:srgbClr val="0337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76" name="文本框 66"/>
            <p:cNvSpPr txBox="1">
              <a:spLocks noChangeArrowheads="1"/>
            </p:cNvSpPr>
            <p:nvPr/>
          </p:nvSpPr>
          <p:spPr bwMode="auto">
            <a:xfrm>
              <a:off x="3731424" y="3565391"/>
              <a:ext cx="1111248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4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 panose="020B0604020202020204" pitchFamily="34" charset="0"/>
                  <a:ea typeface="SimSun-ExtB" panose="02010609060101010101" pitchFamily="49" charset="-122"/>
                  <a:cs typeface="Arial" panose="020B0604020202020204" pitchFamily="34" charset="0"/>
                </a:rPr>
                <a:t>04</a:t>
              </a:r>
              <a:endParaRPr lang="zh-CN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endParaRPr>
            </a:p>
          </p:txBody>
        </p:sp>
      </p:grpSp>
      <p:sp>
        <p:nvSpPr>
          <p:cNvPr id="98" name="Freeform 10"/>
          <p:cNvSpPr/>
          <p:nvPr/>
        </p:nvSpPr>
        <p:spPr bwMode="auto">
          <a:xfrm>
            <a:off x="629654" y="4197271"/>
            <a:ext cx="1675448" cy="947935"/>
          </a:xfrm>
          <a:custGeom>
            <a:avLst/>
            <a:gdLst>
              <a:gd name="T0" fmla="*/ 45 w 588"/>
              <a:gd name="T1" fmla="*/ 143 h 331"/>
              <a:gd name="T2" fmla="*/ 45 w 588"/>
              <a:gd name="T3" fmla="*/ 141 h 331"/>
              <a:gd name="T4" fmla="*/ 124 w 588"/>
              <a:gd name="T5" fmla="*/ 63 h 331"/>
              <a:gd name="T6" fmla="*/ 152 w 588"/>
              <a:gd name="T7" fmla="*/ 68 h 331"/>
              <a:gd name="T8" fmla="*/ 259 w 588"/>
              <a:gd name="T9" fmla="*/ 0 h 331"/>
              <a:gd name="T10" fmla="*/ 374 w 588"/>
              <a:gd name="T11" fmla="*/ 86 h 331"/>
              <a:gd name="T12" fmla="*/ 417 w 588"/>
              <a:gd name="T13" fmla="*/ 75 h 331"/>
              <a:gd name="T14" fmla="*/ 502 w 588"/>
              <a:gd name="T15" fmla="*/ 160 h 331"/>
              <a:gd name="T16" fmla="*/ 588 w 588"/>
              <a:gd name="T17" fmla="*/ 246 h 331"/>
              <a:gd name="T18" fmla="*/ 502 w 588"/>
              <a:gd name="T19" fmla="*/ 331 h 331"/>
              <a:gd name="T20" fmla="*/ 103 w 588"/>
              <a:gd name="T21" fmla="*/ 331 h 331"/>
              <a:gd name="T22" fmla="*/ 0 w 588"/>
              <a:gd name="T23" fmla="*/ 228 h 331"/>
              <a:gd name="T24" fmla="*/ 45 w 588"/>
              <a:gd name="T25" fmla="*/ 143 h 3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88" h="331">
                <a:moveTo>
                  <a:pt x="45" y="143"/>
                </a:moveTo>
                <a:cubicBezTo>
                  <a:pt x="45" y="142"/>
                  <a:pt x="45" y="142"/>
                  <a:pt x="45" y="141"/>
                </a:cubicBezTo>
                <a:cubicBezTo>
                  <a:pt x="45" y="98"/>
                  <a:pt x="81" y="63"/>
                  <a:pt x="124" y="63"/>
                </a:cubicBezTo>
                <a:cubicBezTo>
                  <a:pt x="134" y="63"/>
                  <a:pt x="143" y="64"/>
                  <a:pt x="152" y="68"/>
                </a:cubicBezTo>
                <a:cubicBezTo>
                  <a:pt x="171" y="28"/>
                  <a:pt x="212" y="0"/>
                  <a:pt x="259" y="0"/>
                </a:cubicBezTo>
                <a:cubicBezTo>
                  <a:pt x="314" y="0"/>
                  <a:pt x="360" y="36"/>
                  <a:pt x="374" y="86"/>
                </a:cubicBezTo>
                <a:cubicBezTo>
                  <a:pt x="386" y="79"/>
                  <a:pt x="401" y="75"/>
                  <a:pt x="417" y="75"/>
                </a:cubicBezTo>
                <a:cubicBezTo>
                  <a:pt x="464" y="75"/>
                  <a:pt x="502" y="113"/>
                  <a:pt x="502" y="160"/>
                </a:cubicBezTo>
                <a:cubicBezTo>
                  <a:pt x="550" y="160"/>
                  <a:pt x="588" y="198"/>
                  <a:pt x="588" y="246"/>
                </a:cubicBezTo>
                <a:cubicBezTo>
                  <a:pt x="588" y="293"/>
                  <a:pt x="550" y="331"/>
                  <a:pt x="502" y="331"/>
                </a:cubicBezTo>
                <a:cubicBezTo>
                  <a:pt x="103" y="331"/>
                  <a:pt x="103" y="331"/>
                  <a:pt x="103" y="331"/>
                </a:cubicBezTo>
                <a:cubicBezTo>
                  <a:pt x="46" y="331"/>
                  <a:pt x="0" y="285"/>
                  <a:pt x="0" y="228"/>
                </a:cubicBezTo>
                <a:cubicBezTo>
                  <a:pt x="0" y="193"/>
                  <a:pt x="18" y="161"/>
                  <a:pt x="45" y="14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3" name="Rectangle 10"/>
          <p:cNvSpPr>
            <a:spLocks noChangeArrowheads="1"/>
          </p:cNvSpPr>
          <p:nvPr/>
        </p:nvSpPr>
        <p:spPr bwMode="auto">
          <a:xfrm>
            <a:off x="1830103" y="3884812"/>
            <a:ext cx="176858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TW" altLang="en-US" sz="2800" b="1" dirty="0">
                <a:solidFill>
                  <a:schemeClr val="bg1">
                    <a:lumMod val="95000"/>
                  </a:schemeClr>
                </a:solidFill>
                <a:latin typeface="Bebas" pitchFamily="2" charset="0"/>
              </a:rPr>
              <a:t>關貿</a:t>
            </a:r>
            <a:r>
              <a:rPr kumimoji="0" lang="zh-TW" altLang="en-US" sz="28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Bebas" pitchFamily="2" charset="0"/>
              </a:rPr>
              <a:t>介紹</a:t>
            </a:r>
            <a:endParaRPr kumimoji="0" lang="zh-CN" altLang="zh-CN" sz="1100" b="1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</a:endParaRPr>
          </a:p>
        </p:txBody>
      </p:sp>
      <p:sp>
        <p:nvSpPr>
          <p:cNvPr id="104" name="Rectangle 10"/>
          <p:cNvSpPr>
            <a:spLocks noChangeArrowheads="1"/>
          </p:cNvSpPr>
          <p:nvPr/>
        </p:nvSpPr>
        <p:spPr bwMode="auto">
          <a:xfrm>
            <a:off x="4023058" y="3490905"/>
            <a:ext cx="176858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en-US" sz="2800" b="1" dirty="0">
                <a:solidFill>
                  <a:schemeClr val="bg1">
                    <a:lumMod val="95000"/>
                  </a:schemeClr>
                </a:solidFill>
                <a:latin typeface="Bebas" pitchFamily="2" charset="0"/>
              </a:rPr>
              <a:t>工作介紹</a:t>
            </a:r>
            <a:endParaRPr lang="zh-CN" altLang="zh-CN" sz="2800" b="1" dirty="0">
              <a:solidFill>
                <a:schemeClr val="bg1">
                  <a:lumMod val="95000"/>
                </a:schemeClr>
              </a:solidFill>
              <a:latin typeface="Bebas" pitchFamily="2" charset="0"/>
            </a:endParaRPr>
          </a:p>
        </p:txBody>
      </p:sp>
      <p:sp>
        <p:nvSpPr>
          <p:cNvPr id="105" name="Rectangle 10"/>
          <p:cNvSpPr>
            <a:spLocks noChangeArrowheads="1"/>
          </p:cNvSpPr>
          <p:nvPr/>
        </p:nvSpPr>
        <p:spPr bwMode="auto">
          <a:xfrm>
            <a:off x="6326315" y="3143512"/>
            <a:ext cx="176858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TW" altLang="en-US" sz="28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Bebas" pitchFamily="2" charset="0"/>
              </a:rPr>
              <a:t>實習內容</a:t>
            </a:r>
            <a:endParaRPr kumimoji="0" lang="zh-CN" altLang="zh-CN" sz="1100" b="1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</a:endParaRPr>
          </a:p>
        </p:txBody>
      </p:sp>
      <p:sp>
        <p:nvSpPr>
          <p:cNvPr id="106" name="Rectangle 10"/>
          <p:cNvSpPr>
            <a:spLocks noChangeArrowheads="1"/>
          </p:cNvSpPr>
          <p:nvPr/>
        </p:nvSpPr>
        <p:spPr bwMode="auto">
          <a:xfrm>
            <a:off x="8764856" y="3843640"/>
            <a:ext cx="176858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en-US" sz="2800" b="1" dirty="0">
                <a:solidFill>
                  <a:schemeClr val="bg1">
                    <a:lumMod val="95000"/>
                  </a:schemeClr>
                </a:solidFill>
                <a:latin typeface="Bebas" pitchFamily="2" charset="0"/>
              </a:rPr>
              <a:t>心得分享</a:t>
            </a:r>
            <a:endParaRPr lang="zh-CN" altLang="zh-CN" sz="2800" b="1" dirty="0">
              <a:solidFill>
                <a:schemeClr val="bg1">
                  <a:lumMod val="95000"/>
                </a:schemeClr>
              </a:solidFill>
              <a:latin typeface="Bebas" pitchFamily="2" charset="0"/>
            </a:endParaRPr>
          </a:p>
        </p:txBody>
      </p:sp>
      <p:sp>
        <p:nvSpPr>
          <p:cNvPr id="107" name="Freeform 10"/>
          <p:cNvSpPr/>
          <p:nvPr/>
        </p:nvSpPr>
        <p:spPr bwMode="auto">
          <a:xfrm>
            <a:off x="5985507" y="4178602"/>
            <a:ext cx="3596774" cy="2034983"/>
          </a:xfrm>
          <a:custGeom>
            <a:avLst/>
            <a:gdLst>
              <a:gd name="T0" fmla="*/ 45 w 588"/>
              <a:gd name="T1" fmla="*/ 143 h 331"/>
              <a:gd name="T2" fmla="*/ 45 w 588"/>
              <a:gd name="T3" fmla="*/ 141 h 331"/>
              <a:gd name="T4" fmla="*/ 124 w 588"/>
              <a:gd name="T5" fmla="*/ 63 h 331"/>
              <a:gd name="T6" fmla="*/ 152 w 588"/>
              <a:gd name="T7" fmla="*/ 68 h 331"/>
              <a:gd name="T8" fmla="*/ 259 w 588"/>
              <a:gd name="T9" fmla="*/ 0 h 331"/>
              <a:gd name="T10" fmla="*/ 374 w 588"/>
              <a:gd name="T11" fmla="*/ 86 h 331"/>
              <a:gd name="T12" fmla="*/ 417 w 588"/>
              <a:gd name="T13" fmla="*/ 75 h 331"/>
              <a:gd name="T14" fmla="*/ 502 w 588"/>
              <a:gd name="T15" fmla="*/ 160 h 331"/>
              <a:gd name="T16" fmla="*/ 588 w 588"/>
              <a:gd name="T17" fmla="*/ 246 h 331"/>
              <a:gd name="T18" fmla="*/ 502 w 588"/>
              <a:gd name="T19" fmla="*/ 331 h 331"/>
              <a:gd name="T20" fmla="*/ 103 w 588"/>
              <a:gd name="T21" fmla="*/ 331 h 331"/>
              <a:gd name="T22" fmla="*/ 0 w 588"/>
              <a:gd name="T23" fmla="*/ 228 h 331"/>
              <a:gd name="T24" fmla="*/ 45 w 588"/>
              <a:gd name="T25" fmla="*/ 143 h 3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88" h="331">
                <a:moveTo>
                  <a:pt x="45" y="143"/>
                </a:moveTo>
                <a:cubicBezTo>
                  <a:pt x="45" y="142"/>
                  <a:pt x="45" y="142"/>
                  <a:pt x="45" y="141"/>
                </a:cubicBezTo>
                <a:cubicBezTo>
                  <a:pt x="45" y="98"/>
                  <a:pt x="81" y="63"/>
                  <a:pt x="124" y="63"/>
                </a:cubicBezTo>
                <a:cubicBezTo>
                  <a:pt x="134" y="63"/>
                  <a:pt x="143" y="64"/>
                  <a:pt x="152" y="68"/>
                </a:cubicBezTo>
                <a:cubicBezTo>
                  <a:pt x="171" y="28"/>
                  <a:pt x="212" y="0"/>
                  <a:pt x="259" y="0"/>
                </a:cubicBezTo>
                <a:cubicBezTo>
                  <a:pt x="314" y="0"/>
                  <a:pt x="360" y="36"/>
                  <a:pt x="374" y="86"/>
                </a:cubicBezTo>
                <a:cubicBezTo>
                  <a:pt x="386" y="79"/>
                  <a:pt x="401" y="75"/>
                  <a:pt x="417" y="75"/>
                </a:cubicBezTo>
                <a:cubicBezTo>
                  <a:pt x="464" y="75"/>
                  <a:pt x="502" y="113"/>
                  <a:pt x="502" y="160"/>
                </a:cubicBezTo>
                <a:cubicBezTo>
                  <a:pt x="550" y="160"/>
                  <a:pt x="588" y="198"/>
                  <a:pt x="588" y="246"/>
                </a:cubicBezTo>
                <a:cubicBezTo>
                  <a:pt x="588" y="293"/>
                  <a:pt x="550" y="331"/>
                  <a:pt x="502" y="331"/>
                </a:cubicBezTo>
                <a:cubicBezTo>
                  <a:pt x="103" y="331"/>
                  <a:pt x="103" y="331"/>
                  <a:pt x="103" y="331"/>
                </a:cubicBezTo>
                <a:cubicBezTo>
                  <a:pt x="46" y="331"/>
                  <a:pt x="0" y="285"/>
                  <a:pt x="0" y="228"/>
                </a:cubicBezTo>
                <a:cubicBezTo>
                  <a:pt x="0" y="193"/>
                  <a:pt x="18" y="161"/>
                  <a:pt x="45" y="14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8" name="Rectangle 10"/>
          <p:cNvSpPr>
            <a:spLocks noChangeArrowheads="1"/>
          </p:cNvSpPr>
          <p:nvPr/>
        </p:nvSpPr>
        <p:spPr bwMode="auto">
          <a:xfrm>
            <a:off x="6369389" y="5044946"/>
            <a:ext cx="251020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TW" altLang="en-US" sz="5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目錄</a:t>
            </a:r>
            <a:endParaRPr kumimoji="0" lang="zh-CN" altLang="zh-CN" sz="5400" b="1" i="0" u="none" strike="noStrike" cap="none" normalizeH="0" baseline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B4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roup 8756"/>
          <p:cNvGrpSpPr>
            <a:grpSpLocks noChangeAspect="1"/>
          </p:cNvGrpSpPr>
          <p:nvPr/>
        </p:nvGrpSpPr>
        <p:grpSpPr bwMode="auto">
          <a:xfrm>
            <a:off x="3240088" y="503562"/>
            <a:ext cx="5711824" cy="6354840"/>
            <a:chOff x="2855" y="1136"/>
            <a:chExt cx="1972" cy="2194"/>
          </a:xfrm>
        </p:grpSpPr>
        <p:sp>
          <p:nvSpPr>
            <p:cNvPr id="71" name="Freeform 8757"/>
            <p:cNvSpPr/>
            <p:nvPr/>
          </p:nvSpPr>
          <p:spPr bwMode="auto">
            <a:xfrm>
              <a:off x="3550" y="1136"/>
              <a:ext cx="540" cy="325"/>
            </a:xfrm>
            <a:custGeom>
              <a:avLst/>
              <a:gdLst>
                <a:gd name="T0" fmla="*/ 228 w 228"/>
                <a:gd name="T1" fmla="*/ 42 h 137"/>
                <a:gd name="T2" fmla="*/ 154 w 228"/>
                <a:gd name="T3" fmla="*/ 35 h 137"/>
                <a:gd name="T4" fmla="*/ 76 w 228"/>
                <a:gd name="T5" fmla="*/ 46 h 137"/>
                <a:gd name="T6" fmla="*/ 52 w 228"/>
                <a:gd name="T7" fmla="*/ 137 h 137"/>
                <a:gd name="T8" fmla="*/ 73 w 228"/>
                <a:gd name="T9" fmla="*/ 71 h 137"/>
                <a:gd name="T10" fmla="*/ 118 w 228"/>
                <a:gd name="T11" fmla="*/ 96 h 137"/>
                <a:gd name="T12" fmla="*/ 100 w 228"/>
                <a:gd name="T13" fmla="*/ 65 h 137"/>
                <a:gd name="T14" fmla="*/ 186 w 228"/>
                <a:gd name="T15" fmla="*/ 95 h 137"/>
                <a:gd name="T16" fmla="*/ 185 w 228"/>
                <a:gd name="T17" fmla="*/ 137 h 137"/>
                <a:gd name="T18" fmla="*/ 202 w 228"/>
                <a:gd name="T19" fmla="*/ 79 h 137"/>
                <a:gd name="T20" fmla="*/ 228 w 228"/>
                <a:gd name="T21" fmla="*/ 42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8" h="137">
                  <a:moveTo>
                    <a:pt x="228" y="42"/>
                  </a:moveTo>
                  <a:cubicBezTo>
                    <a:pt x="228" y="42"/>
                    <a:pt x="200" y="53"/>
                    <a:pt x="154" y="35"/>
                  </a:cubicBezTo>
                  <a:cubicBezTo>
                    <a:pt x="154" y="35"/>
                    <a:pt x="89" y="0"/>
                    <a:pt x="76" y="46"/>
                  </a:cubicBezTo>
                  <a:cubicBezTo>
                    <a:pt x="76" y="46"/>
                    <a:pt x="0" y="51"/>
                    <a:pt x="52" y="137"/>
                  </a:cubicBezTo>
                  <a:cubicBezTo>
                    <a:pt x="52" y="137"/>
                    <a:pt x="47" y="89"/>
                    <a:pt x="73" y="71"/>
                  </a:cubicBezTo>
                  <a:cubicBezTo>
                    <a:pt x="73" y="71"/>
                    <a:pt x="84" y="90"/>
                    <a:pt x="118" y="96"/>
                  </a:cubicBezTo>
                  <a:cubicBezTo>
                    <a:pt x="118" y="96"/>
                    <a:pt x="101" y="78"/>
                    <a:pt x="100" y="65"/>
                  </a:cubicBezTo>
                  <a:cubicBezTo>
                    <a:pt x="100" y="65"/>
                    <a:pt x="127" y="100"/>
                    <a:pt x="186" y="95"/>
                  </a:cubicBezTo>
                  <a:cubicBezTo>
                    <a:pt x="186" y="95"/>
                    <a:pt x="199" y="98"/>
                    <a:pt x="185" y="137"/>
                  </a:cubicBezTo>
                  <a:cubicBezTo>
                    <a:pt x="185" y="137"/>
                    <a:pt x="213" y="111"/>
                    <a:pt x="202" y="79"/>
                  </a:cubicBezTo>
                  <a:cubicBezTo>
                    <a:pt x="202" y="79"/>
                    <a:pt x="222" y="65"/>
                    <a:pt x="228" y="42"/>
                  </a:cubicBezTo>
                  <a:close/>
                </a:path>
              </a:pathLst>
            </a:custGeom>
            <a:solidFill>
              <a:srgbClr val="20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72" name="Freeform 8758"/>
            <p:cNvSpPr/>
            <p:nvPr/>
          </p:nvSpPr>
          <p:spPr bwMode="auto">
            <a:xfrm>
              <a:off x="3360" y="1681"/>
              <a:ext cx="998" cy="616"/>
            </a:xfrm>
            <a:custGeom>
              <a:avLst/>
              <a:gdLst>
                <a:gd name="T0" fmla="*/ 154 w 421"/>
                <a:gd name="T1" fmla="*/ 0 h 260"/>
                <a:gd name="T2" fmla="*/ 18 w 421"/>
                <a:gd name="T3" fmla="*/ 75 h 260"/>
                <a:gd name="T4" fmla="*/ 0 w 421"/>
                <a:gd name="T5" fmla="*/ 260 h 260"/>
                <a:gd name="T6" fmla="*/ 421 w 421"/>
                <a:gd name="T7" fmla="*/ 260 h 260"/>
                <a:gd name="T8" fmla="*/ 389 w 421"/>
                <a:gd name="T9" fmla="*/ 58 h 260"/>
                <a:gd name="T10" fmla="*/ 239 w 421"/>
                <a:gd name="T11" fmla="*/ 0 h 260"/>
                <a:gd name="T12" fmla="*/ 154 w 421"/>
                <a:gd name="T13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1" h="260">
                  <a:moveTo>
                    <a:pt x="154" y="0"/>
                  </a:moveTo>
                  <a:cubicBezTo>
                    <a:pt x="154" y="0"/>
                    <a:pt x="89" y="47"/>
                    <a:pt x="18" y="75"/>
                  </a:cubicBezTo>
                  <a:cubicBezTo>
                    <a:pt x="0" y="260"/>
                    <a:pt x="0" y="260"/>
                    <a:pt x="0" y="260"/>
                  </a:cubicBezTo>
                  <a:cubicBezTo>
                    <a:pt x="421" y="260"/>
                    <a:pt x="421" y="260"/>
                    <a:pt x="421" y="260"/>
                  </a:cubicBezTo>
                  <a:cubicBezTo>
                    <a:pt x="389" y="58"/>
                    <a:pt x="389" y="58"/>
                    <a:pt x="389" y="58"/>
                  </a:cubicBezTo>
                  <a:cubicBezTo>
                    <a:pt x="389" y="58"/>
                    <a:pt x="269" y="24"/>
                    <a:pt x="239" y="0"/>
                  </a:cubicBezTo>
                  <a:lnTo>
                    <a:pt x="154" y="0"/>
                  </a:lnTo>
                  <a:close/>
                </a:path>
              </a:pathLst>
            </a:custGeom>
            <a:solidFill>
              <a:srgbClr val="394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73" name="Freeform 8759"/>
            <p:cNvSpPr/>
            <p:nvPr/>
          </p:nvSpPr>
          <p:spPr bwMode="auto">
            <a:xfrm>
              <a:off x="3725" y="1634"/>
              <a:ext cx="206" cy="185"/>
            </a:xfrm>
            <a:custGeom>
              <a:avLst/>
              <a:gdLst>
                <a:gd name="T0" fmla="*/ 44 w 87"/>
                <a:gd name="T1" fmla="*/ 29 h 78"/>
                <a:gd name="T2" fmla="*/ 3 w 87"/>
                <a:gd name="T3" fmla="*/ 0 h 78"/>
                <a:gd name="T4" fmla="*/ 0 w 87"/>
                <a:gd name="T5" fmla="*/ 20 h 78"/>
                <a:gd name="T6" fmla="*/ 3 w 87"/>
                <a:gd name="T7" fmla="*/ 78 h 78"/>
                <a:gd name="T8" fmla="*/ 43 w 87"/>
                <a:gd name="T9" fmla="*/ 62 h 78"/>
                <a:gd name="T10" fmla="*/ 87 w 87"/>
                <a:gd name="T11" fmla="*/ 78 h 78"/>
                <a:gd name="T12" fmla="*/ 85 w 87"/>
                <a:gd name="T13" fmla="*/ 20 h 78"/>
                <a:gd name="T14" fmla="*/ 82 w 87"/>
                <a:gd name="T15" fmla="*/ 0 h 78"/>
                <a:gd name="T16" fmla="*/ 44 w 87"/>
                <a:gd name="T17" fmla="*/ 2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7" h="78">
                  <a:moveTo>
                    <a:pt x="44" y="29"/>
                  </a:moveTo>
                  <a:cubicBezTo>
                    <a:pt x="25" y="29"/>
                    <a:pt x="15" y="15"/>
                    <a:pt x="3" y="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3" y="78"/>
                    <a:pt x="3" y="78"/>
                    <a:pt x="3" y="78"/>
                  </a:cubicBezTo>
                  <a:cubicBezTo>
                    <a:pt x="43" y="62"/>
                    <a:pt x="43" y="62"/>
                    <a:pt x="43" y="62"/>
                  </a:cubicBezTo>
                  <a:cubicBezTo>
                    <a:pt x="87" y="78"/>
                    <a:pt x="87" y="78"/>
                    <a:pt x="87" y="78"/>
                  </a:cubicBezTo>
                  <a:cubicBezTo>
                    <a:pt x="85" y="20"/>
                    <a:pt x="85" y="20"/>
                    <a:pt x="85" y="2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66" y="25"/>
                    <a:pt x="44" y="29"/>
                    <a:pt x="44" y="29"/>
                  </a:cubicBezTo>
                  <a:close/>
                </a:path>
              </a:pathLst>
            </a:custGeom>
            <a:solidFill>
              <a:srgbClr val="E8B5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74" name="Freeform 8760"/>
            <p:cNvSpPr/>
            <p:nvPr/>
          </p:nvSpPr>
          <p:spPr bwMode="auto">
            <a:xfrm>
              <a:off x="3642" y="1290"/>
              <a:ext cx="379" cy="413"/>
            </a:xfrm>
            <a:custGeom>
              <a:avLst/>
              <a:gdLst>
                <a:gd name="T0" fmla="*/ 146 w 160"/>
                <a:gd name="T1" fmla="*/ 72 h 174"/>
                <a:gd name="T2" fmla="*/ 147 w 160"/>
                <a:gd name="T3" fmla="*/ 30 h 174"/>
                <a:gd name="T4" fmla="*/ 61 w 160"/>
                <a:gd name="T5" fmla="*/ 0 h 174"/>
                <a:gd name="T6" fmla="*/ 79 w 160"/>
                <a:gd name="T7" fmla="*/ 31 h 174"/>
                <a:gd name="T8" fmla="*/ 34 w 160"/>
                <a:gd name="T9" fmla="*/ 6 h 174"/>
                <a:gd name="T10" fmla="*/ 11 w 160"/>
                <a:gd name="T11" fmla="*/ 72 h 174"/>
                <a:gd name="T12" fmla="*/ 4 w 160"/>
                <a:gd name="T13" fmla="*/ 64 h 174"/>
                <a:gd name="T14" fmla="*/ 4 w 160"/>
                <a:gd name="T15" fmla="*/ 64 h 174"/>
                <a:gd name="T16" fmla="*/ 19 w 160"/>
                <a:gd name="T17" fmla="*/ 105 h 174"/>
                <a:gd name="T18" fmla="*/ 76 w 160"/>
                <a:gd name="T19" fmla="*/ 174 h 174"/>
                <a:gd name="T20" fmla="*/ 134 w 160"/>
                <a:gd name="T21" fmla="*/ 105 h 174"/>
                <a:gd name="T22" fmla="*/ 152 w 160"/>
                <a:gd name="T23" fmla="*/ 64 h 174"/>
                <a:gd name="T24" fmla="*/ 146 w 160"/>
                <a:gd name="T25" fmla="*/ 72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174">
                  <a:moveTo>
                    <a:pt x="146" y="72"/>
                  </a:moveTo>
                  <a:cubicBezTo>
                    <a:pt x="160" y="33"/>
                    <a:pt x="147" y="30"/>
                    <a:pt x="147" y="30"/>
                  </a:cubicBezTo>
                  <a:cubicBezTo>
                    <a:pt x="88" y="35"/>
                    <a:pt x="61" y="0"/>
                    <a:pt x="61" y="0"/>
                  </a:cubicBezTo>
                  <a:cubicBezTo>
                    <a:pt x="62" y="13"/>
                    <a:pt x="79" y="31"/>
                    <a:pt x="79" y="31"/>
                  </a:cubicBezTo>
                  <a:cubicBezTo>
                    <a:pt x="45" y="25"/>
                    <a:pt x="34" y="6"/>
                    <a:pt x="34" y="6"/>
                  </a:cubicBezTo>
                  <a:cubicBezTo>
                    <a:pt x="8" y="24"/>
                    <a:pt x="11" y="72"/>
                    <a:pt x="11" y="72"/>
                  </a:cubicBezTo>
                  <a:cubicBezTo>
                    <a:pt x="9" y="69"/>
                    <a:pt x="8" y="66"/>
                    <a:pt x="4" y="64"/>
                  </a:cubicBezTo>
                  <a:cubicBezTo>
                    <a:pt x="4" y="64"/>
                    <a:pt x="4" y="64"/>
                    <a:pt x="4" y="64"/>
                  </a:cubicBezTo>
                  <a:cubicBezTo>
                    <a:pt x="4" y="64"/>
                    <a:pt x="0" y="86"/>
                    <a:pt x="19" y="105"/>
                  </a:cubicBezTo>
                  <a:cubicBezTo>
                    <a:pt x="19" y="105"/>
                    <a:pt x="33" y="174"/>
                    <a:pt x="76" y="174"/>
                  </a:cubicBezTo>
                  <a:cubicBezTo>
                    <a:pt x="76" y="174"/>
                    <a:pt x="125" y="174"/>
                    <a:pt x="134" y="105"/>
                  </a:cubicBezTo>
                  <a:cubicBezTo>
                    <a:pt x="134" y="105"/>
                    <a:pt x="151" y="97"/>
                    <a:pt x="152" y="64"/>
                  </a:cubicBezTo>
                  <a:cubicBezTo>
                    <a:pt x="149" y="69"/>
                    <a:pt x="146" y="72"/>
                    <a:pt x="146" y="72"/>
                  </a:cubicBezTo>
                  <a:close/>
                </a:path>
              </a:pathLst>
            </a:custGeom>
            <a:solidFill>
              <a:srgbClr val="FDCF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75" name="Freeform 8761"/>
            <p:cNvSpPr/>
            <p:nvPr/>
          </p:nvSpPr>
          <p:spPr bwMode="auto">
            <a:xfrm>
              <a:off x="3697" y="1681"/>
              <a:ext cx="130" cy="206"/>
            </a:xfrm>
            <a:custGeom>
              <a:avLst/>
              <a:gdLst>
                <a:gd name="T0" fmla="*/ 12 w 55"/>
                <a:gd name="T1" fmla="*/ 0 h 87"/>
                <a:gd name="T2" fmla="*/ 55 w 55"/>
                <a:gd name="T3" fmla="*/ 42 h 87"/>
                <a:gd name="T4" fmla="*/ 0 w 55"/>
                <a:gd name="T5" fmla="*/ 87 h 87"/>
                <a:gd name="T6" fmla="*/ 12 w 55"/>
                <a:gd name="T7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87">
                  <a:moveTo>
                    <a:pt x="12" y="0"/>
                  </a:moveTo>
                  <a:cubicBezTo>
                    <a:pt x="12" y="0"/>
                    <a:pt x="24" y="37"/>
                    <a:pt x="55" y="42"/>
                  </a:cubicBezTo>
                  <a:cubicBezTo>
                    <a:pt x="0" y="87"/>
                    <a:pt x="0" y="87"/>
                    <a:pt x="0" y="87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rgbClr val="BDC7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76" name="Freeform 8762"/>
            <p:cNvSpPr/>
            <p:nvPr/>
          </p:nvSpPr>
          <p:spPr bwMode="auto">
            <a:xfrm>
              <a:off x="3827" y="1681"/>
              <a:ext cx="133" cy="206"/>
            </a:xfrm>
            <a:custGeom>
              <a:avLst/>
              <a:gdLst>
                <a:gd name="T0" fmla="*/ 42 w 56"/>
                <a:gd name="T1" fmla="*/ 0 h 87"/>
                <a:gd name="T2" fmla="*/ 0 w 56"/>
                <a:gd name="T3" fmla="*/ 42 h 87"/>
                <a:gd name="T4" fmla="*/ 56 w 56"/>
                <a:gd name="T5" fmla="*/ 87 h 87"/>
                <a:gd name="T6" fmla="*/ 42 w 56"/>
                <a:gd name="T7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87">
                  <a:moveTo>
                    <a:pt x="42" y="0"/>
                  </a:moveTo>
                  <a:cubicBezTo>
                    <a:pt x="42" y="0"/>
                    <a:pt x="32" y="37"/>
                    <a:pt x="0" y="42"/>
                  </a:cubicBezTo>
                  <a:cubicBezTo>
                    <a:pt x="56" y="87"/>
                    <a:pt x="56" y="87"/>
                    <a:pt x="56" y="87"/>
                  </a:cubicBezTo>
                  <a:lnTo>
                    <a:pt x="42" y="0"/>
                  </a:lnTo>
                  <a:close/>
                </a:path>
              </a:pathLst>
            </a:custGeom>
            <a:solidFill>
              <a:srgbClr val="BDC7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77" name="Freeform 8763"/>
            <p:cNvSpPr/>
            <p:nvPr/>
          </p:nvSpPr>
          <p:spPr bwMode="auto">
            <a:xfrm>
              <a:off x="3860" y="1826"/>
              <a:ext cx="55" cy="258"/>
            </a:xfrm>
            <a:custGeom>
              <a:avLst/>
              <a:gdLst>
                <a:gd name="T0" fmla="*/ 23 w 23"/>
                <a:gd name="T1" fmla="*/ 0 h 109"/>
                <a:gd name="T2" fmla="*/ 14 w 23"/>
                <a:gd name="T3" fmla="*/ 109 h 109"/>
                <a:gd name="T4" fmla="*/ 0 w 23"/>
                <a:gd name="T5" fmla="*/ 29 h 109"/>
                <a:gd name="T6" fmla="*/ 23 w 23"/>
                <a:gd name="T7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09">
                  <a:moveTo>
                    <a:pt x="23" y="0"/>
                  </a:moveTo>
                  <a:cubicBezTo>
                    <a:pt x="14" y="109"/>
                    <a:pt x="14" y="109"/>
                    <a:pt x="14" y="109"/>
                  </a:cubicBezTo>
                  <a:cubicBezTo>
                    <a:pt x="14" y="109"/>
                    <a:pt x="10" y="55"/>
                    <a:pt x="0" y="29"/>
                  </a:cubicBezTo>
                  <a:lnTo>
                    <a:pt x="23" y="0"/>
                  </a:lnTo>
                  <a:close/>
                </a:path>
              </a:pathLst>
            </a:custGeom>
            <a:solidFill>
              <a:srgbClr val="E9EF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78" name="Freeform 8764"/>
            <p:cNvSpPr/>
            <p:nvPr/>
          </p:nvSpPr>
          <p:spPr bwMode="auto">
            <a:xfrm>
              <a:off x="3754" y="1826"/>
              <a:ext cx="56" cy="258"/>
            </a:xfrm>
            <a:custGeom>
              <a:avLst/>
              <a:gdLst>
                <a:gd name="T0" fmla="*/ 0 w 24"/>
                <a:gd name="T1" fmla="*/ 0 h 109"/>
                <a:gd name="T2" fmla="*/ 9 w 24"/>
                <a:gd name="T3" fmla="*/ 109 h 109"/>
                <a:gd name="T4" fmla="*/ 24 w 24"/>
                <a:gd name="T5" fmla="*/ 29 h 109"/>
                <a:gd name="T6" fmla="*/ 0 w 24"/>
                <a:gd name="T7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09">
                  <a:moveTo>
                    <a:pt x="0" y="0"/>
                  </a:moveTo>
                  <a:cubicBezTo>
                    <a:pt x="9" y="109"/>
                    <a:pt x="9" y="109"/>
                    <a:pt x="9" y="109"/>
                  </a:cubicBezTo>
                  <a:cubicBezTo>
                    <a:pt x="9" y="109"/>
                    <a:pt x="13" y="55"/>
                    <a:pt x="24" y="2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9EF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79" name="Rectangle 8765"/>
            <p:cNvSpPr>
              <a:spLocks noChangeArrowheads="1"/>
            </p:cNvSpPr>
            <p:nvPr/>
          </p:nvSpPr>
          <p:spPr bwMode="auto">
            <a:xfrm>
              <a:off x="4012" y="2060"/>
              <a:ext cx="114" cy="19"/>
            </a:xfrm>
            <a:prstGeom prst="rect">
              <a:avLst/>
            </a:prstGeom>
            <a:solidFill>
              <a:srgbClr val="E9EF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80" name="Rectangle 8766"/>
            <p:cNvSpPr>
              <a:spLocks noChangeArrowheads="1"/>
            </p:cNvSpPr>
            <p:nvPr/>
          </p:nvSpPr>
          <p:spPr bwMode="auto">
            <a:xfrm>
              <a:off x="2855" y="2278"/>
              <a:ext cx="1963" cy="57"/>
            </a:xfrm>
            <a:prstGeom prst="rect">
              <a:avLst/>
            </a:prstGeom>
            <a:solidFill>
              <a:srgbClr val="B7C0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81" name="Freeform 8767"/>
            <p:cNvSpPr/>
            <p:nvPr/>
          </p:nvSpPr>
          <p:spPr bwMode="auto">
            <a:xfrm>
              <a:off x="2865" y="2335"/>
              <a:ext cx="1962" cy="398"/>
            </a:xfrm>
            <a:custGeom>
              <a:avLst/>
              <a:gdLst>
                <a:gd name="T0" fmla="*/ 1962 w 1962"/>
                <a:gd name="T1" fmla="*/ 0 h 398"/>
                <a:gd name="T2" fmla="*/ 0 w 1962"/>
                <a:gd name="T3" fmla="*/ 0 h 398"/>
                <a:gd name="T4" fmla="*/ 531 w 1962"/>
                <a:gd name="T5" fmla="*/ 398 h 398"/>
                <a:gd name="T6" fmla="*/ 1424 w 1962"/>
                <a:gd name="T7" fmla="*/ 398 h 398"/>
                <a:gd name="T8" fmla="*/ 1962 w 1962"/>
                <a:gd name="T9" fmla="*/ 0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62" h="398">
                  <a:moveTo>
                    <a:pt x="1962" y="0"/>
                  </a:moveTo>
                  <a:lnTo>
                    <a:pt x="0" y="0"/>
                  </a:lnTo>
                  <a:lnTo>
                    <a:pt x="531" y="398"/>
                  </a:lnTo>
                  <a:lnTo>
                    <a:pt x="1424" y="398"/>
                  </a:lnTo>
                  <a:lnTo>
                    <a:pt x="1962" y="0"/>
                  </a:lnTo>
                  <a:close/>
                </a:path>
              </a:pathLst>
            </a:custGeom>
            <a:solidFill>
              <a:srgbClr val="7B78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82" name="Rectangle 8768"/>
            <p:cNvSpPr>
              <a:spLocks noChangeArrowheads="1"/>
            </p:cNvSpPr>
            <p:nvPr/>
          </p:nvSpPr>
          <p:spPr bwMode="auto">
            <a:xfrm>
              <a:off x="2912" y="2184"/>
              <a:ext cx="294" cy="94"/>
            </a:xfrm>
            <a:prstGeom prst="rect">
              <a:avLst/>
            </a:prstGeom>
            <a:solidFill>
              <a:srgbClr val="20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83" name="Oval 8769"/>
            <p:cNvSpPr>
              <a:spLocks noChangeArrowheads="1"/>
            </p:cNvSpPr>
            <p:nvPr/>
          </p:nvSpPr>
          <p:spPr bwMode="auto">
            <a:xfrm>
              <a:off x="3450" y="1674"/>
              <a:ext cx="100" cy="93"/>
            </a:xfrm>
            <a:prstGeom prst="ellipse">
              <a:avLst/>
            </a:prstGeom>
            <a:solidFill>
              <a:srgbClr val="20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84" name="Freeform 8770"/>
            <p:cNvSpPr/>
            <p:nvPr/>
          </p:nvSpPr>
          <p:spPr bwMode="auto">
            <a:xfrm>
              <a:off x="3064" y="1684"/>
              <a:ext cx="436" cy="538"/>
            </a:xfrm>
            <a:custGeom>
              <a:avLst/>
              <a:gdLst>
                <a:gd name="T0" fmla="*/ 184 w 184"/>
                <a:gd name="T1" fmla="*/ 15 h 227"/>
                <a:gd name="T2" fmla="*/ 118 w 184"/>
                <a:gd name="T3" fmla="*/ 15 h 227"/>
                <a:gd name="T4" fmla="*/ 0 w 184"/>
                <a:gd name="T5" fmla="*/ 132 h 227"/>
                <a:gd name="T6" fmla="*/ 0 w 184"/>
                <a:gd name="T7" fmla="*/ 227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4" h="227">
                  <a:moveTo>
                    <a:pt x="184" y="15"/>
                  </a:moveTo>
                  <a:cubicBezTo>
                    <a:pt x="118" y="15"/>
                    <a:pt x="118" y="15"/>
                    <a:pt x="118" y="15"/>
                  </a:cubicBezTo>
                  <a:cubicBezTo>
                    <a:pt x="118" y="15"/>
                    <a:pt x="0" y="0"/>
                    <a:pt x="0" y="132"/>
                  </a:cubicBezTo>
                  <a:cubicBezTo>
                    <a:pt x="0" y="227"/>
                    <a:pt x="0" y="227"/>
                    <a:pt x="0" y="227"/>
                  </a:cubicBezTo>
                </a:path>
              </a:pathLst>
            </a:custGeom>
            <a:noFill/>
            <a:ln w="30163" cap="flat">
              <a:solidFill>
                <a:srgbClr val="201F20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85" name="Rectangle 8771"/>
            <p:cNvSpPr>
              <a:spLocks noChangeArrowheads="1"/>
            </p:cNvSpPr>
            <p:nvPr/>
          </p:nvSpPr>
          <p:spPr bwMode="auto">
            <a:xfrm>
              <a:off x="3253" y="2459"/>
              <a:ext cx="1167" cy="673"/>
            </a:xfrm>
            <a:prstGeom prst="rect">
              <a:avLst/>
            </a:prstGeom>
            <a:solidFill>
              <a:srgbClr val="A6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86" name="Freeform 8772"/>
            <p:cNvSpPr>
              <a:spLocks noEditPoints="1"/>
            </p:cNvSpPr>
            <p:nvPr/>
          </p:nvSpPr>
          <p:spPr bwMode="auto">
            <a:xfrm>
              <a:off x="4232" y="1233"/>
              <a:ext cx="384" cy="342"/>
            </a:xfrm>
            <a:custGeom>
              <a:avLst/>
              <a:gdLst>
                <a:gd name="T0" fmla="*/ 143 w 162"/>
                <a:gd name="T1" fmla="*/ 0 h 144"/>
                <a:gd name="T2" fmla="*/ 19 w 162"/>
                <a:gd name="T3" fmla="*/ 0 h 144"/>
                <a:gd name="T4" fmla="*/ 0 w 162"/>
                <a:gd name="T5" fmla="*/ 19 h 144"/>
                <a:gd name="T6" fmla="*/ 0 w 162"/>
                <a:gd name="T7" fmla="*/ 86 h 144"/>
                <a:gd name="T8" fmla="*/ 19 w 162"/>
                <a:gd name="T9" fmla="*/ 105 h 144"/>
                <a:gd name="T10" fmla="*/ 28 w 162"/>
                <a:gd name="T11" fmla="*/ 105 h 144"/>
                <a:gd name="T12" fmla="*/ 28 w 162"/>
                <a:gd name="T13" fmla="*/ 138 h 144"/>
                <a:gd name="T14" fmla="*/ 30 w 162"/>
                <a:gd name="T15" fmla="*/ 142 h 144"/>
                <a:gd name="T16" fmla="*/ 36 w 162"/>
                <a:gd name="T17" fmla="*/ 142 h 144"/>
                <a:gd name="T18" fmla="*/ 76 w 162"/>
                <a:gd name="T19" fmla="*/ 105 h 144"/>
                <a:gd name="T20" fmla="*/ 143 w 162"/>
                <a:gd name="T21" fmla="*/ 105 h 144"/>
                <a:gd name="T22" fmla="*/ 162 w 162"/>
                <a:gd name="T23" fmla="*/ 86 h 144"/>
                <a:gd name="T24" fmla="*/ 162 w 162"/>
                <a:gd name="T25" fmla="*/ 19 h 144"/>
                <a:gd name="T26" fmla="*/ 143 w 162"/>
                <a:gd name="T27" fmla="*/ 0 h 144"/>
                <a:gd name="T28" fmla="*/ 33 w 162"/>
                <a:gd name="T29" fmla="*/ 29 h 144"/>
                <a:gd name="T30" fmla="*/ 109 w 162"/>
                <a:gd name="T31" fmla="*/ 29 h 144"/>
                <a:gd name="T32" fmla="*/ 114 w 162"/>
                <a:gd name="T33" fmla="*/ 33 h 144"/>
                <a:gd name="T34" fmla="*/ 109 w 162"/>
                <a:gd name="T35" fmla="*/ 38 h 144"/>
                <a:gd name="T36" fmla="*/ 33 w 162"/>
                <a:gd name="T37" fmla="*/ 38 h 144"/>
                <a:gd name="T38" fmla="*/ 28 w 162"/>
                <a:gd name="T39" fmla="*/ 33 h 144"/>
                <a:gd name="T40" fmla="*/ 33 w 162"/>
                <a:gd name="T41" fmla="*/ 29 h 144"/>
                <a:gd name="T42" fmla="*/ 71 w 162"/>
                <a:gd name="T43" fmla="*/ 76 h 144"/>
                <a:gd name="T44" fmla="*/ 33 w 162"/>
                <a:gd name="T45" fmla="*/ 76 h 144"/>
                <a:gd name="T46" fmla="*/ 28 w 162"/>
                <a:gd name="T47" fmla="*/ 72 h 144"/>
                <a:gd name="T48" fmla="*/ 33 w 162"/>
                <a:gd name="T49" fmla="*/ 67 h 144"/>
                <a:gd name="T50" fmla="*/ 71 w 162"/>
                <a:gd name="T51" fmla="*/ 67 h 144"/>
                <a:gd name="T52" fmla="*/ 76 w 162"/>
                <a:gd name="T53" fmla="*/ 72 h 144"/>
                <a:gd name="T54" fmla="*/ 71 w 162"/>
                <a:gd name="T55" fmla="*/ 76 h 144"/>
                <a:gd name="T56" fmla="*/ 128 w 162"/>
                <a:gd name="T57" fmla="*/ 57 h 144"/>
                <a:gd name="T58" fmla="*/ 33 w 162"/>
                <a:gd name="T59" fmla="*/ 57 h 144"/>
                <a:gd name="T60" fmla="*/ 28 w 162"/>
                <a:gd name="T61" fmla="*/ 53 h 144"/>
                <a:gd name="T62" fmla="*/ 33 w 162"/>
                <a:gd name="T63" fmla="*/ 48 h 144"/>
                <a:gd name="T64" fmla="*/ 128 w 162"/>
                <a:gd name="T65" fmla="*/ 48 h 144"/>
                <a:gd name="T66" fmla="*/ 133 w 162"/>
                <a:gd name="T67" fmla="*/ 53 h 144"/>
                <a:gd name="T68" fmla="*/ 128 w 162"/>
                <a:gd name="T69" fmla="*/ 57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62" h="144">
                  <a:moveTo>
                    <a:pt x="143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8" y="0"/>
                    <a:pt x="0" y="9"/>
                    <a:pt x="0" y="19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96"/>
                    <a:pt x="8" y="105"/>
                    <a:pt x="19" y="105"/>
                  </a:cubicBezTo>
                  <a:cubicBezTo>
                    <a:pt x="28" y="105"/>
                    <a:pt x="28" y="105"/>
                    <a:pt x="28" y="105"/>
                  </a:cubicBezTo>
                  <a:cubicBezTo>
                    <a:pt x="28" y="138"/>
                    <a:pt x="28" y="138"/>
                    <a:pt x="28" y="138"/>
                  </a:cubicBezTo>
                  <a:cubicBezTo>
                    <a:pt x="28" y="139"/>
                    <a:pt x="29" y="141"/>
                    <a:pt x="30" y="142"/>
                  </a:cubicBezTo>
                  <a:cubicBezTo>
                    <a:pt x="31" y="143"/>
                    <a:pt x="34" y="144"/>
                    <a:pt x="36" y="142"/>
                  </a:cubicBezTo>
                  <a:cubicBezTo>
                    <a:pt x="76" y="105"/>
                    <a:pt x="76" y="105"/>
                    <a:pt x="76" y="105"/>
                  </a:cubicBezTo>
                  <a:cubicBezTo>
                    <a:pt x="143" y="105"/>
                    <a:pt x="143" y="105"/>
                    <a:pt x="143" y="105"/>
                  </a:cubicBezTo>
                  <a:cubicBezTo>
                    <a:pt x="153" y="105"/>
                    <a:pt x="162" y="96"/>
                    <a:pt x="162" y="86"/>
                  </a:cubicBezTo>
                  <a:cubicBezTo>
                    <a:pt x="162" y="19"/>
                    <a:pt x="162" y="19"/>
                    <a:pt x="162" y="19"/>
                  </a:cubicBezTo>
                  <a:cubicBezTo>
                    <a:pt x="162" y="9"/>
                    <a:pt x="153" y="0"/>
                    <a:pt x="143" y="0"/>
                  </a:cubicBezTo>
                  <a:moveTo>
                    <a:pt x="33" y="29"/>
                  </a:moveTo>
                  <a:cubicBezTo>
                    <a:pt x="109" y="29"/>
                    <a:pt x="109" y="29"/>
                    <a:pt x="109" y="29"/>
                  </a:cubicBezTo>
                  <a:cubicBezTo>
                    <a:pt x="112" y="29"/>
                    <a:pt x="114" y="31"/>
                    <a:pt x="114" y="33"/>
                  </a:cubicBezTo>
                  <a:cubicBezTo>
                    <a:pt x="114" y="36"/>
                    <a:pt x="112" y="38"/>
                    <a:pt x="109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0" y="38"/>
                    <a:pt x="28" y="36"/>
                    <a:pt x="28" y="33"/>
                  </a:cubicBezTo>
                  <a:cubicBezTo>
                    <a:pt x="28" y="31"/>
                    <a:pt x="30" y="29"/>
                    <a:pt x="33" y="29"/>
                  </a:cubicBezTo>
                  <a:moveTo>
                    <a:pt x="71" y="76"/>
                  </a:moveTo>
                  <a:cubicBezTo>
                    <a:pt x="33" y="76"/>
                    <a:pt x="33" y="76"/>
                    <a:pt x="33" y="76"/>
                  </a:cubicBezTo>
                  <a:cubicBezTo>
                    <a:pt x="30" y="76"/>
                    <a:pt x="28" y="74"/>
                    <a:pt x="28" y="72"/>
                  </a:cubicBezTo>
                  <a:cubicBezTo>
                    <a:pt x="28" y="69"/>
                    <a:pt x="30" y="67"/>
                    <a:pt x="33" y="67"/>
                  </a:cubicBezTo>
                  <a:cubicBezTo>
                    <a:pt x="71" y="67"/>
                    <a:pt x="71" y="67"/>
                    <a:pt x="71" y="67"/>
                  </a:cubicBezTo>
                  <a:cubicBezTo>
                    <a:pt x="74" y="67"/>
                    <a:pt x="76" y="69"/>
                    <a:pt x="76" y="72"/>
                  </a:cubicBezTo>
                  <a:cubicBezTo>
                    <a:pt x="76" y="74"/>
                    <a:pt x="74" y="76"/>
                    <a:pt x="71" y="76"/>
                  </a:cubicBezTo>
                  <a:moveTo>
                    <a:pt x="128" y="57"/>
                  </a:moveTo>
                  <a:cubicBezTo>
                    <a:pt x="33" y="57"/>
                    <a:pt x="33" y="57"/>
                    <a:pt x="33" y="57"/>
                  </a:cubicBezTo>
                  <a:cubicBezTo>
                    <a:pt x="30" y="57"/>
                    <a:pt x="28" y="55"/>
                    <a:pt x="28" y="53"/>
                  </a:cubicBezTo>
                  <a:cubicBezTo>
                    <a:pt x="28" y="50"/>
                    <a:pt x="30" y="48"/>
                    <a:pt x="33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31" y="48"/>
                    <a:pt x="133" y="50"/>
                    <a:pt x="133" y="53"/>
                  </a:cubicBezTo>
                  <a:cubicBezTo>
                    <a:pt x="133" y="55"/>
                    <a:pt x="131" y="57"/>
                    <a:pt x="128" y="5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87" name="Freeform 8773"/>
            <p:cNvSpPr/>
            <p:nvPr/>
          </p:nvSpPr>
          <p:spPr bwMode="auto">
            <a:xfrm>
              <a:off x="3550" y="1136"/>
              <a:ext cx="540" cy="325"/>
            </a:xfrm>
            <a:custGeom>
              <a:avLst/>
              <a:gdLst>
                <a:gd name="T0" fmla="*/ 228 w 228"/>
                <a:gd name="T1" fmla="*/ 42 h 137"/>
                <a:gd name="T2" fmla="*/ 154 w 228"/>
                <a:gd name="T3" fmla="*/ 35 h 137"/>
                <a:gd name="T4" fmla="*/ 76 w 228"/>
                <a:gd name="T5" fmla="*/ 46 h 137"/>
                <a:gd name="T6" fmla="*/ 52 w 228"/>
                <a:gd name="T7" fmla="*/ 137 h 137"/>
                <a:gd name="T8" fmla="*/ 73 w 228"/>
                <a:gd name="T9" fmla="*/ 71 h 137"/>
                <a:gd name="T10" fmla="*/ 118 w 228"/>
                <a:gd name="T11" fmla="*/ 96 h 137"/>
                <a:gd name="T12" fmla="*/ 100 w 228"/>
                <a:gd name="T13" fmla="*/ 65 h 137"/>
                <a:gd name="T14" fmla="*/ 186 w 228"/>
                <a:gd name="T15" fmla="*/ 95 h 137"/>
                <a:gd name="T16" fmla="*/ 185 w 228"/>
                <a:gd name="T17" fmla="*/ 137 h 137"/>
                <a:gd name="T18" fmla="*/ 202 w 228"/>
                <a:gd name="T19" fmla="*/ 79 h 137"/>
                <a:gd name="T20" fmla="*/ 228 w 228"/>
                <a:gd name="T21" fmla="*/ 42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8" h="137">
                  <a:moveTo>
                    <a:pt x="228" y="42"/>
                  </a:moveTo>
                  <a:cubicBezTo>
                    <a:pt x="228" y="42"/>
                    <a:pt x="200" y="53"/>
                    <a:pt x="154" y="35"/>
                  </a:cubicBezTo>
                  <a:cubicBezTo>
                    <a:pt x="154" y="35"/>
                    <a:pt x="89" y="0"/>
                    <a:pt x="76" y="46"/>
                  </a:cubicBezTo>
                  <a:cubicBezTo>
                    <a:pt x="76" y="46"/>
                    <a:pt x="0" y="51"/>
                    <a:pt x="52" y="137"/>
                  </a:cubicBezTo>
                  <a:cubicBezTo>
                    <a:pt x="52" y="137"/>
                    <a:pt x="47" y="89"/>
                    <a:pt x="73" y="71"/>
                  </a:cubicBezTo>
                  <a:cubicBezTo>
                    <a:pt x="73" y="71"/>
                    <a:pt x="84" y="90"/>
                    <a:pt x="118" y="96"/>
                  </a:cubicBezTo>
                  <a:cubicBezTo>
                    <a:pt x="118" y="96"/>
                    <a:pt x="101" y="78"/>
                    <a:pt x="100" y="65"/>
                  </a:cubicBezTo>
                  <a:cubicBezTo>
                    <a:pt x="100" y="65"/>
                    <a:pt x="127" y="100"/>
                    <a:pt x="186" y="95"/>
                  </a:cubicBezTo>
                  <a:cubicBezTo>
                    <a:pt x="186" y="95"/>
                    <a:pt x="199" y="98"/>
                    <a:pt x="185" y="137"/>
                  </a:cubicBezTo>
                  <a:cubicBezTo>
                    <a:pt x="185" y="137"/>
                    <a:pt x="213" y="111"/>
                    <a:pt x="202" y="79"/>
                  </a:cubicBezTo>
                  <a:cubicBezTo>
                    <a:pt x="202" y="79"/>
                    <a:pt x="222" y="65"/>
                    <a:pt x="228" y="42"/>
                  </a:cubicBezTo>
                  <a:close/>
                </a:path>
              </a:pathLst>
            </a:custGeom>
            <a:solidFill>
              <a:srgbClr val="20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88" name="Freeform 8774"/>
            <p:cNvSpPr/>
            <p:nvPr/>
          </p:nvSpPr>
          <p:spPr bwMode="auto">
            <a:xfrm>
              <a:off x="3360" y="1681"/>
              <a:ext cx="998" cy="616"/>
            </a:xfrm>
            <a:custGeom>
              <a:avLst/>
              <a:gdLst>
                <a:gd name="T0" fmla="*/ 154 w 421"/>
                <a:gd name="T1" fmla="*/ 0 h 260"/>
                <a:gd name="T2" fmla="*/ 18 w 421"/>
                <a:gd name="T3" fmla="*/ 75 h 260"/>
                <a:gd name="T4" fmla="*/ 0 w 421"/>
                <a:gd name="T5" fmla="*/ 260 h 260"/>
                <a:gd name="T6" fmla="*/ 421 w 421"/>
                <a:gd name="T7" fmla="*/ 260 h 260"/>
                <a:gd name="T8" fmla="*/ 389 w 421"/>
                <a:gd name="T9" fmla="*/ 58 h 260"/>
                <a:gd name="T10" fmla="*/ 239 w 421"/>
                <a:gd name="T11" fmla="*/ 0 h 260"/>
                <a:gd name="T12" fmla="*/ 154 w 421"/>
                <a:gd name="T13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1" h="260">
                  <a:moveTo>
                    <a:pt x="154" y="0"/>
                  </a:moveTo>
                  <a:cubicBezTo>
                    <a:pt x="154" y="0"/>
                    <a:pt x="89" y="47"/>
                    <a:pt x="18" y="75"/>
                  </a:cubicBezTo>
                  <a:cubicBezTo>
                    <a:pt x="0" y="260"/>
                    <a:pt x="0" y="260"/>
                    <a:pt x="0" y="260"/>
                  </a:cubicBezTo>
                  <a:cubicBezTo>
                    <a:pt x="421" y="260"/>
                    <a:pt x="421" y="260"/>
                    <a:pt x="421" y="260"/>
                  </a:cubicBezTo>
                  <a:cubicBezTo>
                    <a:pt x="389" y="58"/>
                    <a:pt x="389" y="58"/>
                    <a:pt x="389" y="58"/>
                  </a:cubicBezTo>
                  <a:cubicBezTo>
                    <a:pt x="389" y="58"/>
                    <a:pt x="269" y="24"/>
                    <a:pt x="239" y="0"/>
                  </a:cubicBezTo>
                  <a:lnTo>
                    <a:pt x="154" y="0"/>
                  </a:lnTo>
                  <a:close/>
                </a:path>
              </a:pathLst>
            </a:custGeom>
            <a:solidFill>
              <a:srgbClr val="394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89" name="Freeform 8775"/>
            <p:cNvSpPr/>
            <p:nvPr/>
          </p:nvSpPr>
          <p:spPr bwMode="auto">
            <a:xfrm>
              <a:off x="3725" y="1634"/>
              <a:ext cx="206" cy="185"/>
            </a:xfrm>
            <a:custGeom>
              <a:avLst/>
              <a:gdLst>
                <a:gd name="T0" fmla="*/ 44 w 87"/>
                <a:gd name="T1" fmla="*/ 29 h 78"/>
                <a:gd name="T2" fmla="*/ 3 w 87"/>
                <a:gd name="T3" fmla="*/ 0 h 78"/>
                <a:gd name="T4" fmla="*/ 0 w 87"/>
                <a:gd name="T5" fmla="*/ 20 h 78"/>
                <a:gd name="T6" fmla="*/ 3 w 87"/>
                <a:gd name="T7" fmla="*/ 78 h 78"/>
                <a:gd name="T8" fmla="*/ 43 w 87"/>
                <a:gd name="T9" fmla="*/ 62 h 78"/>
                <a:gd name="T10" fmla="*/ 87 w 87"/>
                <a:gd name="T11" fmla="*/ 78 h 78"/>
                <a:gd name="T12" fmla="*/ 85 w 87"/>
                <a:gd name="T13" fmla="*/ 20 h 78"/>
                <a:gd name="T14" fmla="*/ 82 w 87"/>
                <a:gd name="T15" fmla="*/ 0 h 78"/>
                <a:gd name="T16" fmla="*/ 44 w 87"/>
                <a:gd name="T17" fmla="*/ 2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7" h="78">
                  <a:moveTo>
                    <a:pt x="44" y="29"/>
                  </a:moveTo>
                  <a:cubicBezTo>
                    <a:pt x="25" y="29"/>
                    <a:pt x="15" y="15"/>
                    <a:pt x="3" y="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3" y="78"/>
                    <a:pt x="3" y="78"/>
                    <a:pt x="3" y="78"/>
                  </a:cubicBezTo>
                  <a:cubicBezTo>
                    <a:pt x="43" y="62"/>
                    <a:pt x="43" y="62"/>
                    <a:pt x="43" y="62"/>
                  </a:cubicBezTo>
                  <a:cubicBezTo>
                    <a:pt x="87" y="78"/>
                    <a:pt x="87" y="78"/>
                    <a:pt x="87" y="78"/>
                  </a:cubicBezTo>
                  <a:cubicBezTo>
                    <a:pt x="85" y="20"/>
                    <a:pt x="85" y="20"/>
                    <a:pt x="85" y="2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66" y="25"/>
                    <a:pt x="44" y="29"/>
                    <a:pt x="44" y="29"/>
                  </a:cubicBezTo>
                  <a:close/>
                </a:path>
              </a:pathLst>
            </a:custGeom>
            <a:solidFill>
              <a:srgbClr val="E8B5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90" name="Freeform 8776"/>
            <p:cNvSpPr/>
            <p:nvPr/>
          </p:nvSpPr>
          <p:spPr bwMode="auto">
            <a:xfrm>
              <a:off x="3642" y="1290"/>
              <a:ext cx="379" cy="413"/>
            </a:xfrm>
            <a:custGeom>
              <a:avLst/>
              <a:gdLst>
                <a:gd name="T0" fmla="*/ 146 w 160"/>
                <a:gd name="T1" fmla="*/ 72 h 174"/>
                <a:gd name="T2" fmla="*/ 147 w 160"/>
                <a:gd name="T3" fmla="*/ 30 h 174"/>
                <a:gd name="T4" fmla="*/ 61 w 160"/>
                <a:gd name="T5" fmla="*/ 0 h 174"/>
                <a:gd name="T6" fmla="*/ 79 w 160"/>
                <a:gd name="T7" fmla="*/ 31 h 174"/>
                <a:gd name="T8" fmla="*/ 34 w 160"/>
                <a:gd name="T9" fmla="*/ 6 h 174"/>
                <a:gd name="T10" fmla="*/ 11 w 160"/>
                <a:gd name="T11" fmla="*/ 72 h 174"/>
                <a:gd name="T12" fmla="*/ 4 w 160"/>
                <a:gd name="T13" fmla="*/ 64 h 174"/>
                <a:gd name="T14" fmla="*/ 4 w 160"/>
                <a:gd name="T15" fmla="*/ 64 h 174"/>
                <a:gd name="T16" fmla="*/ 19 w 160"/>
                <a:gd name="T17" fmla="*/ 105 h 174"/>
                <a:gd name="T18" fmla="*/ 76 w 160"/>
                <a:gd name="T19" fmla="*/ 174 h 174"/>
                <a:gd name="T20" fmla="*/ 134 w 160"/>
                <a:gd name="T21" fmla="*/ 105 h 174"/>
                <a:gd name="T22" fmla="*/ 152 w 160"/>
                <a:gd name="T23" fmla="*/ 64 h 174"/>
                <a:gd name="T24" fmla="*/ 146 w 160"/>
                <a:gd name="T25" fmla="*/ 72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174">
                  <a:moveTo>
                    <a:pt x="146" y="72"/>
                  </a:moveTo>
                  <a:cubicBezTo>
                    <a:pt x="160" y="33"/>
                    <a:pt x="147" y="30"/>
                    <a:pt x="147" y="30"/>
                  </a:cubicBezTo>
                  <a:cubicBezTo>
                    <a:pt x="88" y="35"/>
                    <a:pt x="61" y="0"/>
                    <a:pt x="61" y="0"/>
                  </a:cubicBezTo>
                  <a:cubicBezTo>
                    <a:pt x="62" y="13"/>
                    <a:pt x="79" y="31"/>
                    <a:pt x="79" y="31"/>
                  </a:cubicBezTo>
                  <a:cubicBezTo>
                    <a:pt x="45" y="25"/>
                    <a:pt x="34" y="6"/>
                    <a:pt x="34" y="6"/>
                  </a:cubicBezTo>
                  <a:cubicBezTo>
                    <a:pt x="8" y="24"/>
                    <a:pt x="11" y="72"/>
                    <a:pt x="11" y="72"/>
                  </a:cubicBezTo>
                  <a:cubicBezTo>
                    <a:pt x="9" y="69"/>
                    <a:pt x="8" y="66"/>
                    <a:pt x="4" y="64"/>
                  </a:cubicBezTo>
                  <a:cubicBezTo>
                    <a:pt x="4" y="64"/>
                    <a:pt x="4" y="64"/>
                    <a:pt x="4" y="64"/>
                  </a:cubicBezTo>
                  <a:cubicBezTo>
                    <a:pt x="4" y="64"/>
                    <a:pt x="0" y="86"/>
                    <a:pt x="19" y="105"/>
                  </a:cubicBezTo>
                  <a:cubicBezTo>
                    <a:pt x="19" y="105"/>
                    <a:pt x="33" y="174"/>
                    <a:pt x="76" y="174"/>
                  </a:cubicBezTo>
                  <a:cubicBezTo>
                    <a:pt x="76" y="174"/>
                    <a:pt x="125" y="174"/>
                    <a:pt x="134" y="105"/>
                  </a:cubicBezTo>
                  <a:cubicBezTo>
                    <a:pt x="134" y="105"/>
                    <a:pt x="151" y="97"/>
                    <a:pt x="152" y="64"/>
                  </a:cubicBezTo>
                  <a:cubicBezTo>
                    <a:pt x="149" y="69"/>
                    <a:pt x="146" y="72"/>
                    <a:pt x="146" y="72"/>
                  </a:cubicBezTo>
                  <a:close/>
                </a:path>
              </a:pathLst>
            </a:custGeom>
            <a:solidFill>
              <a:srgbClr val="FDCF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91" name="Freeform 8777"/>
            <p:cNvSpPr/>
            <p:nvPr/>
          </p:nvSpPr>
          <p:spPr bwMode="auto">
            <a:xfrm>
              <a:off x="3697" y="1681"/>
              <a:ext cx="130" cy="206"/>
            </a:xfrm>
            <a:custGeom>
              <a:avLst/>
              <a:gdLst>
                <a:gd name="T0" fmla="*/ 12 w 55"/>
                <a:gd name="T1" fmla="*/ 0 h 87"/>
                <a:gd name="T2" fmla="*/ 55 w 55"/>
                <a:gd name="T3" fmla="*/ 42 h 87"/>
                <a:gd name="T4" fmla="*/ 0 w 55"/>
                <a:gd name="T5" fmla="*/ 87 h 87"/>
                <a:gd name="T6" fmla="*/ 12 w 55"/>
                <a:gd name="T7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87">
                  <a:moveTo>
                    <a:pt x="12" y="0"/>
                  </a:moveTo>
                  <a:cubicBezTo>
                    <a:pt x="12" y="0"/>
                    <a:pt x="24" y="37"/>
                    <a:pt x="55" y="42"/>
                  </a:cubicBezTo>
                  <a:cubicBezTo>
                    <a:pt x="0" y="87"/>
                    <a:pt x="0" y="87"/>
                    <a:pt x="0" y="87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rgbClr val="BDC7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92" name="Freeform 8778"/>
            <p:cNvSpPr/>
            <p:nvPr/>
          </p:nvSpPr>
          <p:spPr bwMode="auto">
            <a:xfrm>
              <a:off x="3827" y="1681"/>
              <a:ext cx="133" cy="206"/>
            </a:xfrm>
            <a:custGeom>
              <a:avLst/>
              <a:gdLst>
                <a:gd name="T0" fmla="*/ 42 w 56"/>
                <a:gd name="T1" fmla="*/ 0 h 87"/>
                <a:gd name="T2" fmla="*/ 0 w 56"/>
                <a:gd name="T3" fmla="*/ 42 h 87"/>
                <a:gd name="T4" fmla="*/ 56 w 56"/>
                <a:gd name="T5" fmla="*/ 87 h 87"/>
                <a:gd name="T6" fmla="*/ 42 w 56"/>
                <a:gd name="T7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87">
                  <a:moveTo>
                    <a:pt x="42" y="0"/>
                  </a:moveTo>
                  <a:cubicBezTo>
                    <a:pt x="42" y="0"/>
                    <a:pt x="32" y="37"/>
                    <a:pt x="0" y="42"/>
                  </a:cubicBezTo>
                  <a:cubicBezTo>
                    <a:pt x="56" y="87"/>
                    <a:pt x="56" y="87"/>
                    <a:pt x="56" y="87"/>
                  </a:cubicBezTo>
                  <a:lnTo>
                    <a:pt x="42" y="0"/>
                  </a:lnTo>
                  <a:close/>
                </a:path>
              </a:pathLst>
            </a:custGeom>
            <a:solidFill>
              <a:srgbClr val="BDC7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93" name="Freeform 8779"/>
            <p:cNvSpPr/>
            <p:nvPr/>
          </p:nvSpPr>
          <p:spPr bwMode="auto">
            <a:xfrm>
              <a:off x="3860" y="1826"/>
              <a:ext cx="55" cy="258"/>
            </a:xfrm>
            <a:custGeom>
              <a:avLst/>
              <a:gdLst>
                <a:gd name="T0" fmla="*/ 23 w 23"/>
                <a:gd name="T1" fmla="*/ 0 h 109"/>
                <a:gd name="T2" fmla="*/ 14 w 23"/>
                <a:gd name="T3" fmla="*/ 109 h 109"/>
                <a:gd name="T4" fmla="*/ 0 w 23"/>
                <a:gd name="T5" fmla="*/ 29 h 109"/>
                <a:gd name="T6" fmla="*/ 23 w 23"/>
                <a:gd name="T7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09">
                  <a:moveTo>
                    <a:pt x="23" y="0"/>
                  </a:moveTo>
                  <a:cubicBezTo>
                    <a:pt x="14" y="109"/>
                    <a:pt x="14" y="109"/>
                    <a:pt x="14" y="109"/>
                  </a:cubicBezTo>
                  <a:cubicBezTo>
                    <a:pt x="14" y="109"/>
                    <a:pt x="10" y="55"/>
                    <a:pt x="0" y="29"/>
                  </a:cubicBezTo>
                  <a:lnTo>
                    <a:pt x="23" y="0"/>
                  </a:lnTo>
                  <a:close/>
                </a:path>
              </a:pathLst>
            </a:custGeom>
            <a:solidFill>
              <a:srgbClr val="E9EF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94" name="Freeform 8780"/>
            <p:cNvSpPr/>
            <p:nvPr/>
          </p:nvSpPr>
          <p:spPr bwMode="auto">
            <a:xfrm>
              <a:off x="3754" y="1826"/>
              <a:ext cx="56" cy="258"/>
            </a:xfrm>
            <a:custGeom>
              <a:avLst/>
              <a:gdLst>
                <a:gd name="T0" fmla="*/ 0 w 24"/>
                <a:gd name="T1" fmla="*/ 0 h 109"/>
                <a:gd name="T2" fmla="*/ 9 w 24"/>
                <a:gd name="T3" fmla="*/ 109 h 109"/>
                <a:gd name="T4" fmla="*/ 24 w 24"/>
                <a:gd name="T5" fmla="*/ 29 h 109"/>
                <a:gd name="T6" fmla="*/ 0 w 24"/>
                <a:gd name="T7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09">
                  <a:moveTo>
                    <a:pt x="0" y="0"/>
                  </a:moveTo>
                  <a:cubicBezTo>
                    <a:pt x="9" y="109"/>
                    <a:pt x="9" y="109"/>
                    <a:pt x="9" y="109"/>
                  </a:cubicBezTo>
                  <a:cubicBezTo>
                    <a:pt x="9" y="109"/>
                    <a:pt x="13" y="55"/>
                    <a:pt x="24" y="2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9EF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95" name="Rectangle 8781"/>
            <p:cNvSpPr>
              <a:spLocks noChangeArrowheads="1"/>
            </p:cNvSpPr>
            <p:nvPr/>
          </p:nvSpPr>
          <p:spPr bwMode="auto">
            <a:xfrm>
              <a:off x="4012" y="2060"/>
              <a:ext cx="114" cy="19"/>
            </a:xfrm>
            <a:prstGeom prst="rect">
              <a:avLst/>
            </a:prstGeom>
            <a:solidFill>
              <a:srgbClr val="E9EF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96" name="Rectangle 8782"/>
            <p:cNvSpPr>
              <a:spLocks noChangeArrowheads="1"/>
            </p:cNvSpPr>
            <p:nvPr/>
          </p:nvSpPr>
          <p:spPr bwMode="auto">
            <a:xfrm>
              <a:off x="2855" y="2278"/>
              <a:ext cx="1963" cy="57"/>
            </a:xfrm>
            <a:prstGeom prst="rect">
              <a:avLst/>
            </a:prstGeom>
            <a:solidFill>
              <a:srgbClr val="B7C0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97" name="Freeform 8783"/>
            <p:cNvSpPr/>
            <p:nvPr/>
          </p:nvSpPr>
          <p:spPr bwMode="auto">
            <a:xfrm>
              <a:off x="2865" y="2335"/>
              <a:ext cx="1962" cy="398"/>
            </a:xfrm>
            <a:custGeom>
              <a:avLst/>
              <a:gdLst>
                <a:gd name="T0" fmla="*/ 1962 w 1962"/>
                <a:gd name="T1" fmla="*/ 0 h 398"/>
                <a:gd name="T2" fmla="*/ 0 w 1962"/>
                <a:gd name="T3" fmla="*/ 0 h 398"/>
                <a:gd name="T4" fmla="*/ 531 w 1962"/>
                <a:gd name="T5" fmla="*/ 398 h 398"/>
                <a:gd name="T6" fmla="*/ 1424 w 1962"/>
                <a:gd name="T7" fmla="*/ 398 h 398"/>
                <a:gd name="T8" fmla="*/ 1962 w 1962"/>
                <a:gd name="T9" fmla="*/ 0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62" h="398">
                  <a:moveTo>
                    <a:pt x="1962" y="0"/>
                  </a:moveTo>
                  <a:lnTo>
                    <a:pt x="0" y="0"/>
                  </a:lnTo>
                  <a:lnTo>
                    <a:pt x="531" y="398"/>
                  </a:lnTo>
                  <a:lnTo>
                    <a:pt x="1424" y="398"/>
                  </a:lnTo>
                  <a:lnTo>
                    <a:pt x="1962" y="0"/>
                  </a:lnTo>
                  <a:close/>
                </a:path>
              </a:pathLst>
            </a:custGeom>
            <a:solidFill>
              <a:srgbClr val="7B78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98" name="Rectangle 8784"/>
            <p:cNvSpPr>
              <a:spLocks noChangeArrowheads="1"/>
            </p:cNvSpPr>
            <p:nvPr/>
          </p:nvSpPr>
          <p:spPr bwMode="auto">
            <a:xfrm>
              <a:off x="2912" y="2184"/>
              <a:ext cx="294" cy="94"/>
            </a:xfrm>
            <a:prstGeom prst="rect">
              <a:avLst/>
            </a:prstGeom>
            <a:solidFill>
              <a:srgbClr val="20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99" name="Oval 8785"/>
            <p:cNvSpPr>
              <a:spLocks noChangeArrowheads="1"/>
            </p:cNvSpPr>
            <p:nvPr/>
          </p:nvSpPr>
          <p:spPr bwMode="auto">
            <a:xfrm>
              <a:off x="3450" y="1674"/>
              <a:ext cx="100" cy="93"/>
            </a:xfrm>
            <a:prstGeom prst="ellipse">
              <a:avLst/>
            </a:prstGeom>
            <a:solidFill>
              <a:srgbClr val="20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0" name="Freeform 8786"/>
            <p:cNvSpPr/>
            <p:nvPr/>
          </p:nvSpPr>
          <p:spPr bwMode="auto">
            <a:xfrm>
              <a:off x="3054" y="1698"/>
              <a:ext cx="446" cy="524"/>
            </a:xfrm>
            <a:custGeom>
              <a:avLst/>
              <a:gdLst>
                <a:gd name="T0" fmla="*/ 8 w 188"/>
                <a:gd name="T1" fmla="*/ 221 h 221"/>
                <a:gd name="T2" fmla="*/ 0 w 188"/>
                <a:gd name="T3" fmla="*/ 221 h 221"/>
                <a:gd name="T4" fmla="*/ 0 w 188"/>
                <a:gd name="T5" fmla="*/ 126 h 221"/>
                <a:gd name="T6" fmla="*/ 36 w 188"/>
                <a:gd name="T7" fmla="*/ 31 h 221"/>
                <a:gd name="T8" fmla="*/ 122 w 188"/>
                <a:gd name="T9" fmla="*/ 5 h 221"/>
                <a:gd name="T10" fmla="*/ 188 w 188"/>
                <a:gd name="T11" fmla="*/ 5 h 221"/>
                <a:gd name="T12" fmla="*/ 188 w 188"/>
                <a:gd name="T13" fmla="*/ 13 h 221"/>
                <a:gd name="T14" fmla="*/ 122 w 188"/>
                <a:gd name="T15" fmla="*/ 13 h 221"/>
                <a:gd name="T16" fmla="*/ 41 w 188"/>
                <a:gd name="T17" fmla="*/ 37 h 221"/>
                <a:gd name="T18" fmla="*/ 8 w 188"/>
                <a:gd name="T19" fmla="*/ 126 h 221"/>
                <a:gd name="T20" fmla="*/ 8 w 188"/>
                <a:gd name="T21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8" h="221">
                  <a:moveTo>
                    <a:pt x="8" y="221"/>
                  </a:moveTo>
                  <a:cubicBezTo>
                    <a:pt x="0" y="221"/>
                    <a:pt x="0" y="221"/>
                    <a:pt x="0" y="221"/>
                  </a:cubicBezTo>
                  <a:cubicBezTo>
                    <a:pt x="0" y="126"/>
                    <a:pt x="0" y="126"/>
                    <a:pt x="0" y="126"/>
                  </a:cubicBezTo>
                  <a:cubicBezTo>
                    <a:pt x="0" y="83"/>
                    <a:pt x="12" y="51"/>
                    <a:pt x="36" y="31"/>
                  </a:cubicBezTo>
                  <a:cubicBezTo>
                    <a:pt x="70" y="0"/>
                    <a:pt x="118" y="4"/>
                    <a:pt x="122" y="5"/>
                  </a:cubicBezTo>
                  <a:cubicBezTo>
                    <a:pt x="188" y="5"/>
                    <a:pt x="188" y="5"/>
                    <a:pt x="188" y="5"/>
                  </a:cubicBezTo>
                  <a:cubicBezTo>
                    <a:pt x="188" y="13"/>
                    <a:pt x="188" y="13"/>
                    <a:pt x="188" y="13"/>
                  </a:cubicBezTo>
                  <a:cubicBezTo>
                    <a:pt x="122" y="13"/>
                    <a:pt x="122" y="13"/>
                    <a:pt x="122" y="13"/>
                  </a:cubicBezTo>
                  <a:cubicBezTo>
                    <a:pt x="121" y="13"/>
                    <a:pt x="74" y="7"/>
                    <a:pt x="41" y="37"/>
                  </a:cubicBezTo>
                  <a:cubicBezTo>
                    <a:pt x="19" y="56"/>
                    <a:pt x="8" y="86"/>
                    <a:pt x="8" y="126"/>
                  </a:cubicBezTo>
                  <a:lnTo>
                    <a:pt x="8" y="221"/>
                  </a:lnTo>
                  <a:close/>
                </a:path>
              </a:pathLst>
            </a:custGeom>
            <a:solidFill>
              <a:srgbClr val="20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1" name="Rectangle 8787"/>
            <p:cNvSpPr>
              <a:spLocks noChangeArrowheads="1"/>
            </p:cNvSpPr>
            <p:nvPr/>
          </p:nvSpPr>
          <p:spPr bwMode="auto">
            <a:xfrm>
              <a:off x="3253" y="2459"/>
              <a:ext cx="1167" cy="871"/>
            </a:xfrm>
            <a:prstGeom prst="rect">
              <a:avLst/>
            </a:prstGeom>
            <a:solidFill>
              <a:srgbClr val="A6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badi M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2" name="Freeform 8788"/>
            <p:cNvSpPr>
              <a:spLocks noEditPoints="1"/>
            </p:cNvSpPr>
            <p:nvPr/>
          </p:nvSpPr>
          <p:spPr bwMode="auto">
            <a:xfrm>
              <a:off x="4232" y="1233"/>
              <a:ext cx="384" cy="342"/>
            </a:xfrm>
            <a:custGeom>
              <a:avLst/>
              <a:gdLst>
                <a:gd name="T0" fmla="*/ 143 w 162"/>
                <a:gd name="T1" fmla="*/ 0 h 144"/>
                <a:gd name="T2" fmla="*/ 19 w 162"/>
                <a:gd name="T3" fmla="*/ 0 h 144"/>
                <a:gd name="T4" fmla="*/ 0 w 162"/>
                <a:gd name="T5" fmla="*/ 19 h 144"/>
                <a:gd name="T6" fmla="*/ 0 w 162"/>
                <a:gd name="T7" fmla="*/ 86 h 144"/>
                <a:gd name="T8" fmla="*/ 19 w 162"/>
                <a:gd name="T9" fmla="*/ 105 h 144"/>
                <a:gd name="T10" fmla="*/ 28 w 162"/>
                <a:gd name="T11" fmla="*/ 105 h 144"/>
                <a:gd name="T12" fmla="*/ 28 w 162"/>
                <a:gd name="T13" fmla="*/ 138 h 144"/>
                <a:gd name="T14" fmla="*/ 30 w 162"/>
                <a:gd name="T15" fmla="*/ 142 h 144"/>
                <a:gd name="T16" fmla="*/ 36 w 162"/>
                <a:gd name="T17" fmla="*/ 142 h 144"/>
                <a:gd name="T18" fmla="*/ 76 w 162"/>
                <a:gd name="T19" fmla="*/ 105 h 144"/>
                <a:gd name="T20" fmla="*/ 143 w 162"/>
                <a:gd name="T21" fmla="*/ 105 h 144"/>
                <a:gd name="T22" fmla="*/ 162 w 162"/>
                <a:gd name="T23" fmla="*/ 86 h 144"/>
                <a:gd name="T24" fmla="*/ 162 w 162"/>
                <a:gd name="T25" fmla="*/ 19 h 144"/>
                <a:gd name="T26" fmla="*/ 143 w 162"/>
                <a:gd name="T27" fmla="*/ 0 h 144"/>
                <a:gd name="T28" fmla="*/ 33 w 162"/>
                <a:gd name="T29" fmla="*/ 29 h 144"/>
                <a:gd name="T30" fmla="*/ 109 w 162"/>
                <a:gd name="T31" fmla="*/ 29 h 144"/>
                <a:gd name="T32" fmla="*/ 114 w 162"/>
                <a:gd name="T33" fmla="*/ 33 h 144"/>
                <a:gd name="T34" fmla="*/ 109 w 162"/>
                <a:gd name="T35" fmla="*/ 38 h 144"/>
                <a:gd name="T36" fmla="*/ 33 w 162"/>
                <a:gd name="T37" fmla="*/ 38 h 144"/>
                <a:gd name="T38" fmla="*/ 28 w 162"/>
                <a:gd name="T39" fmla="*/ 33 h 144"/>
                <a:gd name="T40" fmla="*/ 33 w 162"/>
                <a:gd name="T41" fmla="*/ 29 h 144"/>
                <a:gd name="T42" fmla="*/ 71 w 162"/>
                <a:gd name="T43" fmla="*/ 76 h 144"/>
                <a:gd name="T44" fmla="*/ 33 w 162"/>
                <a:gd name="T45" fmla="*/ 76 h 144"/>
                <a:gd name="T46" fmla="*/ 28 w 162"/>
                <a:gd name="T47" fmla="*/ 72 h 144"/>
                <a:gd name="T48" fmla="*/ 33 w 162"/>
                <a:gd name="T49" fmla="*/ 67 h 144"/>
                <a:gd name="T50" fmla="*/ 71 w 162"/>
                <a:gd name="T51" fmla="*/ 67 h 144"/>
                <a:gd name="T52" fmla="*/ 76 w 162"/>
                <a:gd name="T53" fmla="*/ 72 h 144"/>
                <a:gd name="T54" fmla="*/ 71 w 162"/>
                <a:gd name="T55" fmla="*/ 76 h 144"/>
                <a:gd name="T56" fmla="*/ 128 w 162"/>
                <a:gd name="T57" fmla="*/ 57 h 144"/>
                <a:gd name="T58" fmla="*/ 33 w 162"/>
                <a:gd name="T59" fmla="*/ 57 h 144"/>
                <a:gd name="T60" fmla="*/ 28 w 162"/>
                <a:gd name="T61" fmla="*/ 53 h 144"/>
                <a:gd name="T62" fmla="*/ 33 w 162"/>
                <a:gd name="T63" fmla="*/ 48 h 144"/>
                <a:gd name="T64" fmla="*/ 128 w 162"/>
                <a:gd name="T65" fmla="*/ 48 h 144"/>
                <a:gd name="T66" fmla="*/ 133 w 162"/>
                <a:gd name="T67" fmla="*/ 53 h 144"/>
                <a:gd name="T68" fmla="*/ 128 w 162"/>
                <a:gd name="T69" fmla="*/ 57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62" h="144">
                  <a:moveTo>
                    <a:pt x="143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8" y="0"/>
                    <a:pt x="0" y="9"/>
                    <a:pt x="0" y="19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96"/>
                    <a:pt x="8" y="105"/>
                    <a:pt x="19" y="105"/>
                  </a:cubicBezTo>
                  <a:cubicBezTo>
                    <a:pt x="28" y="105"/>
                    <a:pt x="28" y="105"/>
                    <a:pt x="28" y="105"/>
                  </a:cubicBezTo>
                  <a:cubicBezTo>
                    <a:pt x="28" y="138"/>
                    <a:pt x="28" y="138"/>
                    <a:pt x="28" y="138"/>
                  </a:cubicBezTo>
                  <a:cubicBezTo>
                    <a:pt x="28" y="139"/>
                    <a:pt x="29" y="141"/>
                    <a:pt x="30" y="142"/>
                  </a:cubicBezTo>
                  <a:cubicBezTo>
                    <a:pt x="31" y="143"/>
                    <a:pt x="34" y="144"/>
                    <a:pt x="36" y="142"/>
                  </a:cubicBezTo>
                  <a:cubicBezTo>
                    <a:pt x="76" y="105"/>
                    <a:pt x="76" y="105"/>
                    <a:pt x="76" y="105"/>
                  </a:cubicBezTo>
                  <a:cubicBezTo>
                    <a:pt x="143" y="105"/>
                    <a:pt x="143" y="105"/>
                    <a:pt x="143" y="105"/>
                  </a:cubicBezTo>
                  <a:cubicBezTo>
                    <a:pt x="153" y="105"/>
                    <a:pt x="162" y="96"/>
                    <a:pt x="162" y="86"/>
                  </a:cubicBezTo>
                  <a:cubicBezTo>
                    <a:pt x="162" y="19"/>
                    <a:pt x="162" y="19"/>
                    <a:pt x="162" y="19"/>
                  </a:cubicBezTo>
                  <a:cubicBezTo>
                    <a:pt x="162" y="9"/>
                    <a:pt x="153" y="0"/>
                    <a:pt x="143" y="0"/>
                  </a:cubicBezTo>
                  <a:moveTo>
                    <a:pt x="33" y="29"/>
                  </a:moveTo>
                  <a:cubicBezTo>
                    <a:pt x="109" y="29"/>
                    <a:pt x="109" y="29"/>
                    <a:pt x="109" y="29"/>
                  </a:cubicBezTo>
                  <a:cubicBezTo>
                    <a:pt x="112" y="29"/>
                    <a:pt x="114" y="31"/>
                    <a:pt x="114" y="33"/>
                  </a:cubicBezTo>
                  <a:cubicBezTo>
                    <a:pt x="114" y="36"/>
                    <a:pt x="112" y="38"/>
                    <a:pt x="109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0" y="38"/>
                    <a:pt x="28" y="36"/>
                    <a:pt x="28" y="33"/>
                  </a:cubicBezTo>
                  <a:cubicBezTo>
                    <a:pt x="28" y="31"/>
                    <a:pt x="30" y="29"/>
                    <a:pt x="33" y="29"/>
                  </a:cubicBezTo>
                  <a:moveTo>
                    <a:pt x="71" y="76"/>
                  </a:moveTo>
                  <a:cubicBezTo>
                    <a:pt x="33" y="76"/>
                    <a:pt x="33" y="76"/>
                    <a:pt x="33" y="76"/>
                  </a:cubicBezTo>
                  <a:cubicBezTo>
                    <a:pt x="30" y="76"/>
                    <a:pt x="28" y="74"/>
                    <a:pt x="28" y="72"/>
                  </a:cubicBezTo>
                  <a:cubicBezTo>
                    <a:pt x="28" y="69"/>
                    <a:pt x="30" y="67"/>
                    <a:pt x="33" y="67"/>
                  </a:cubicBezTo>
                  <a:cubicBezTo>
                    <a:pt x="71" y="67"/>
                    <a:pt x="71" y="67"/>
                    <a:pt x="71" y="67"/>
                  </a:cubicBezTo>
                  <a:cubicBezTo>
                    <a:pt x="74" y="67"/>
                    <a:pt x="76" y="69"/>
                    <a:pt x="76" y="72"/>
                  </a:cubicBezTo>
                  <a:cubicBezTo>
                    <a:pt x="76" y="74"/>
                    <a:pt x="74" y="76"/>
                    <a:pt x="71" y="76"/>
                  </a:cubicBezTo>
                  <a:moveTo>
                    <a:pt x="128" y="57"/>
                  </a:moveTo>
                  <a:cubicBezTo>
                    <a:pt x="33" y="57"/>
                    <a:pt x="33" y="57"/>
                    <a:pt x="33" y="57"/>
                  </a:cubicBezTo>
                  <a:cubicBezTo>
                    <a:pt x="30" y="57"/>
                    <a:pt x="28" y="55"/>
                    <a:pt x="28" y="53"/>
                  </a:cubicBezTo>
                  <a:cubicBezTo>
                    <a:pt x="28" y="50"/>
                    <a:pt x="30" y="48"/>
                    <a:pt x="33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31" y="48"/>
                    <a:pt x="133" y="50"/>
                    <a:pt x="133" y="53"/>
                  </a:cubicBezTo>
                  <a:cubicBezTo>
                    <a:pt x="133" y="55"/>
                    <a:pt x="131" y="57"/>
                    <a:pt x="128" y="5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3" name="Freeform 8789"/>
            <p:cNvSpPr>
              <a:spLocks noEditPoints="1"/>
            </p:cNvSpPr>
            <p:nvPr/>
          </p:nvSpPr>
          <p:spPr bwMode="auto">
            <a:xfrm>
              <a:off x="3222" y="1366"/>
              <a:ext cx="266" cy="235"/>
            </a:xfrm>
            <a:custGeom>
              <a:avLst/>
              <a:gdLst>
                <a:gd name="T0" fmla="*/ 13 w 112"/>
                <a:gd name="T1" fmla="*/ 0 h 99"/>
                <a:gd name="T2" fmla="*/ 0 w 112"/>
                <a:gd name="T3" fmla="*/ 14 h 99"/>
                <a:gd name="T4" fmla="*/ 0 w 112"/>
                <a:gd name="T5" fmla="*/ 60 h 99"/>
                <a:gd name="T6" fmla="*/ 13 w 112"/>
                <a:gd name="T7" fmla="*/ 73 h 99"/>
                <a:gd name="T8" fmla="*/ 59 w 112"/>
                <a:gd name="T9" fmla="*/ 73 h 99"/>
                <a:gd name="T10" fmla="*/ 87 w 112"/>
                <a:gd name="T11" fmla="*/ 98 h 99"/>
                <a:gd name="T12" fmla="*/ 91 w 112"/>
                <a:gd name="T13" fmla="*/ 98 h 99"/>
                <a:gd name="T14" fmla="*/ 92 w 112"/>
                <a:gd name="T15" fmla="*/ 96 h 99"/>
                <a:gd name="T16" fmla="*/ 92 w 112"/>
                <a:gd name="T17" fmla="*/ 73 h 99"/>
                <a:gd name="T18" fmla="*/ 99 w 112"/>
                <a:gd name="T19" fmla="*/ 73 h 99"/>
                <a:gd name="T20" fmla="*/ 112 w 112"/>
                <a:gd name="T21" fmla="*/ 60 h 99"/>
                <a:gd name="T22" fmla="*/ 112 w 112"/>
                <a:gd name="T23" fmla="*/ 14 h 99"/>
                <a:gd name="T24" fmla="*/ 99 w 112"/>
                <a:gd name="T25" fmla="*/ 0 h 99"/>
                <a:gd name="T26" fmla="*/ 13 w 112"/>
                <a:gd name="T27" fmla="*/ 0 h 99"/>
                <a:gd name="T28" fmla="*/ 89 w 112"/>
                <a:gd name="T29" fmla="*/ 20 h 99"/>
                <a:gd name="T30" fmla="*/ 92 w 112"/>
                <a:gd name="T31" fmla="*/ 23 h 99"/>
                <a:gd name="T32" fmla="*/ 89 w 112"/>
                <a:gd name="T33" fmla="*/ 27 h 99"/>
                <a:gd name="T34" fmla="*/ 36 w 112"/>
                <a:gd name="T35" fmla="*/ 27 h 99"/>
                <a:gd name="T36" fmla="*/ 33 w 112"/>
                <a:gd name="T37" fmla="*/ 23 h 99"/>
                <a:gd name="T38" fmla="*/ 36 w 112"/>
                <a:gd name="T39" fmla="*/ 20 h 99"/>
                <a:gd name="T40" fmla="*/ 89 w 112"/>
                <a:gd name="T41" fmla="*/ 20 h 99"/>
                <a:gd name="T42" fmla="*/ 63 w 112"/>
                <a:gd name="T43" fmla="*/ 53 h 99"/>
                <a:gd name="T44" fmla="*/ 59 w 112"/>
                <a:gd name="T45" fmla="*/ 50 h 99"/>
                <a:gd name="T46" fmla="*/ 63 w 112"/>
                <a:gd name="T47" fmla="*/ 46 h 99"/>
                <a:gd name="T48" fmla="*/ 89 w 112"/>
                <a:gd name="T49" fmla="*/ 46 h 99"/>
                <a:gd name="T50" fmla="*/ 92 w 112"/>
                <a:gd name="T51" fmla="*/ 50 h 99"/>
                <a:gd name="T52" fmla="*/ 89 w 112"/>
                <a:gd name="T53" fmla="*/ 53 h 99"/>
                <a:gd name="T54" fmla="*/ 63 w 112"/>
                <a:gd name="T55" fmla="*/ 53 h 99"/>
                <a:gd name="T56" fmla="*/ 23 w 112"/>
                <a:gd name="T57" fmla="*/ 40 h 99"/>
                <a:gd name="T58" fmla="*/ 20 w 112"/>
                <a:gd name="T59" fmla="*/ 37 h 99"/>
                <a:gd name="T60" fmla="*/ 23 w 112"/>
                <a:gd name="T61" fmla="*/ 33 h 99"/>
                <a:gd name="T62" fmla="*/ 89 w 112"/>
                <a:gd name="T63" fmla="*/ 33 h 99"/>
                <a:gd name="T64" fmla="*/ 92 w 112"/>
                <a:gd name="T65" fmla="*/ 37 h 99"/>
                <a:gd name="T66" fmla="*/ 89 w 112"/>
                <a:gd name="T67" fmla="*/ 40 h 99"/>
                <a:gd name="T68" fmla="*/ 23 w 112"/>
                <a:gd name="T69" fmla="*/ 4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12" h="99">
                  <a:moveTo>
                    <a:pt x="13" y="0"/>
                  </a:moveTo>
                  <a:cubicBezTo>
                    <a:pt x="6" y="0"/>
                    <a:pt x="0" y="6"/>
                    <a:pt x="0" y="14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7"/>
                    <a:pt x="6" y="73"/>
                    <a:pt x="13" y="73"/>
                  </a:cubicBezTo>
                  <a:cubicBezTo>
                    <a:pt x="59" y="73"/>
                    <a:pt x="59" y="73"/>
                    <a:pt x="59" y="73"/>
                  </a:cubicBezTo>
                  <a:cubicBezTo>
                    <a:pt x="87" y="98"/>
                    <a:pt x="87" y="98"/>
                    <a:pt x="87" y="98"/>
                  </a:cubicBezTo>
                  <a:cubicBezTo>
                    <a:pt x="88" y="99"/>
                    <a:pt x="90" y="99"/>
                    <a:pt x="91" y="98"/>
                  </a:cubicBezTo>
                  <a:cubicBezTo>
                    <a:pt x="92" y="97"/>
                    <a:pt x="92" y="97"/>
                    <a:pt x="92" y="96"/>
                  </a:cubicBezTo>
                  <a:cubicBezTo>
                    <a:pt x="92" y="73"/>
                    <a:pt x="92" y="73"/>
                    <a:pt x="92" y="73"/>
                  </a:cubicBezTo>
                  <a:cubicBezTo>
                    <a:pt x="99" y="73"/>
                    <a:pt x="99" y="73"/>
                    <a:pt x="99" y="73"/>
                  </a:cubicBezTo>
                  <a:cubicBezTo>
                    <a:pt x="106" y="73"/>
                    <a:pt x="112" y="67"/>
                    <a:pt x="112" y="60"/>
                  </a:cubicBezTo>
                  <a:cubicBezTo>
                    <a:pt x="112" y="14"/>
                    <a:pt x="112" y="14"/>
                    <a:pt x="112" y="14"/>
                  </a:cubicBezTo>
                  <a:cubicBezTo>
                    <a:pt x="112" y="6"/>
                    <a:pt x="106" y="0"/>
                    <a:pt x="99" y="0"/>
                  </a:cubicBezTo>
                  <a:cubicBezTo>
                    <a:pt x="13" y="0"/>
                    <a:pt x="13" y="0"/>
                    <a:pt x="13" y="0"/>
                  </a:cubicBezTo>
                  <a:moveTo>
                    <a:pt x="89" y="20"/>
                  </a:moveTo>
                  <a:cubicBezTo>
                    <a:pt x="91" y="20"/>
                    <a:pt x="92" y="22"/>
                    <a:pt x="92" y="23"/>
                  </a:cubicBezTo>
                  <a:cubicBezTo>
                    <a:pt x="92" y="25"/>
                    <a:pt x="91" y="27"/>
                    <a:pt x="89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7"/>
                    <a:pt x="33" y="25"/>
                    <a:pt x="33" y="23"/>
                  </a:cubicBezTo>
                  <a:cubicBezTo>
                    <a:pt x="33" y="22"/>
                    <a:pt x="35" y="20"/>
                    <a:pt x="36" y="20"/>
                  </a:cubicBezTo>
                  <a:cubicBezTo>
                    <a:pt x="89" y="20"/>
                    <a:pt x="89" y="20"/>
                    <a:pt x="89" y="20"/>
                  </a:cubicBezTo>
                  <a:moveTo>
                    <a:pt x="63" y="53"/>
                  </a:moveTo>
                  <a:cubicBezTo>
                    <a:pt x="61" y="53"/>
                    <a:pt x="59" y="52"/>
                    <a:pt x="59" y="50"/>
                  </a:cubicBezTo>
                  <a:cubicBezTo>
                    <a:pt x="59" y="48"/>
                    <a:pt x="61" y="46"/>
                    <a:pt x="63" y="46"/>
                  </a:cubicBezTo>
                  <a:cubicBezTo>
                    <a:pt x="89" y="46"/>
                    <a:pt x="89" y="46"/>
                    <a:pt x="89" y="46"/>
                  </a:cubicBezTo>
                  <a:cubicBezTo>
                    <a:pt x="91" y="46"/>
                    <a:pt x="92" y="48"/>
                    <a:pt x="92" y="50"/>
                  </a:cubicBezTo>
                  <a:cubicBezTo>
                    <a:pt x="92" y="52"/>
                    <a:pt x="91" y="53"/>
                    <a:pt x="89" y="53"/>
                  </a:cubicBezTo>
                  <a:cubicBezTo>
                    <a:pt x="63" y="53"/>
                    <a:pt x="63" y="53"/>
                    <a:pt x="63" y="53"/>
                  </a:cubicBezTo>
                  <a:moveTo>
                    <a:pt x="23" y="40"/>
                  </a:moveTo>
                  <a:cubicBezTo>
                    <a:pt x="21" y="40"/>
                    <a:pt x="20" y="38"/>
                    <a:pt x="20" y="37"/>
                  </a:cubicBezTo>
                  <a:cubicBezTo>
                    <a:pt x="20" y="35"/>
                    <a:pt x="21" y="33"/>
                    <a:pt x="23" y="33"/>
                  </a:cubicBezTo>
                  <a:cubicBezTo>
                    <a:pt x="89" y="33"/>
                    <a:pt x="89" y="33"/>
                    <a:pt x="89" y="33"/>
                  </a:cubicBezTo>
                  <a:cubicBezTo>
                    <a:pt x="91" y="33"/>
                    <a:pt x="92" y="35"/>
                    <a:pt x="92" y="37"/>
                  </a:cubicBezTo>
                  <a:cubicBezTo>
                    <a:pt x="92" y="38"/>
                    <a:pt x="91" y="40"/>
                    <a:pt x="89" y="40"/>
                  </a:cubicBezTo>
                  <a:cubicBezTo>
                    <a:pt x="23" y="40"/>
                    <a:pt x="23" y="40"/>
                    <a:pt x="23" y="4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107" name="矩形 77"/>
          <p:cNvSpPr>
            <a:spLocks noChangeArrowheads="1"/>
          </p:cNvSpPr>
          <p:nvPr/>
        </p:nvSpPr>
        <p:spPr bwMode="auto">
          <a:xfrm>
            <a:off x="5595998" y="5239279"/>
            <a:ext cx="280667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dirty="0">
                <a:solidFill>
                  <a:srgbClr val="8064A2">
                    <a:lumMod val="50000"/>
                  </a:srgbClr>
                </a:solidFill>
                <a:latin typeface="Abadi MT"/>
                <a:ea typeface="+mn-ea"/>
                <a:cs typeface="+mn-ea"/>
                <a:sym typeface="+mn-lt"/>
              </a:rPr>
              <a:t>關貿</a:t>
            </a: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8064A2">
                    <a:lumMod val="50000"/>
                  </a:srgbClr>
                </a:solidFill>
                <a:effectLst/>
                <a:uLnTx/>
                <a:uFillTx/>
                <a:latin typeface="Abadi MT"/>
                <a:ea typeface="+mn-ea"/>
                <a:cs typeface="+mn-ea"/>
                <a:sym typeface="+mn-lt"/>
              </a:rPr>
              <a:t>介紹</a:t>
            </a:r>
          </a:p>
        </p:txBody>
      </p:sp>
      <p:sp>
        <p:nvSpPr>
          <p:cNvPr id="111" name="Rectangle 9"/>
          <p:cNvSpPr>
            <a:spLocks noChangeArrowheads="1"/>
          </p:cNvSpPr>
          <p:nvPr/>
        </p:nvSpPr>
        <p:spPr bwMode="auto">
          <a:xfrm>
            <a:off x="4517882" y="4845935"/>
            <a:ext cx="1078116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0" i="0" u="none" strike="noStrike" kern="1200" cap="none" spc="0" normalizeH="0" baseline="0" noProof="0" dirty="0">
                <a:ln>
                  <a:noFill/>
                </a:ln>
                <a:solidFill>
                  <a:srgbClr val="8064A2">
                    <a:lumMod val="50000"/>
                  </a:srgbClr>
                </a:solidFill>
                <a:effectLst/>
                <a:uLnTx/>
                <a:uFillTx/>
                <a:latin typeface="Bebas" pitchFamily="2" charset="0"/>
                <a:cs typeface="+mn-cs"/>
              </a:rPr>
              <a:t>01</a:t>
            </a:r>
            <a:endParaRPr kumimoji="0" lang="zh-CN" altLang="zh-CN" sz="5400" b="0" i="0" u="none" strike="noStrike" kern="1200" cap="none" spc="0" normalizeH="0" baseline="0" noProof="0" dirty="0">
              <a:ln>
                <a:noFill/>
              </a:ln>
              <a:solidFill>
                <a:srgbClr val="8064A2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2616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9" name="组合 328"/>
          <p:cNvGrpSpPr/>
          <p:nvPr/>
        </p:nvGrpSpPr>
        <p:grpSpPr>
          <a:xfrm>
            <a:off x="-48989" y="-68238"/>
            <a:ext cx="3526810" cy="3491428"/>
            <a:chOff x="-48989" y="-68238"/>
            <a:chExt cx="3526810" cy="3491428"/>
          </a:xfrm>
        </p:grpSpPr>
        <p:sp>
          <p:nvSpPr>
            <p:cNvPr id="328" name="任意多边形 327"/>
            <p:cNvSpPr/>
            <p:nvPr/>
          </p:nvSpPr>
          <p:spPr>
            <a:xfrm>
              <a:off x="-48989" y="-68238"/>
              <a:ext cx="3526810" cy="3491428"/>
            </a:xfrm>
            <a:custGeom>
              <a:avLst/>
              <a:gdLst>
                <a:gd name="connsiteX0" fmla="*/ 0 w 1985193"/>
                <a:gd name="connsiteY0" fmla="*/ 0 h 1965277"/>
                <a:gd name="connsiteX1" fmla="*/ 1985193 w 1985193"/>
                <a:gd name="connsiteY1" fmla="*/ 0 h 1965277"/>
                <a:gd name="connsiteX2" fmla="*/ 19916 w 1985193"/>
                <a:gd name="connsiteY2" fmla="*/ 1965277 h 1965277"/>
                <a:gd name="connsiteX3" fmla="*/ 0 w 1985193"/>
                <a:gd name="connsiteY3" fmla="*/ 1964271 h 1965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5193" h="1965277">
                  <a:moveTo>
                    <a:pt x="0" y="0"/>
                  </a:moveTo>
                  <a:lnTo>
                    <a:pt x="1985193" y="0"/>
                  </a:lnTo>
                  <a:cubicBezTo>
                    <a:pt x="1985193" y="1085393"/>
                    <a:pt x="1105309" y="1965277"/>
                    <a:pt x="19916" y="1965277"/>
                  </a:cubicBezTo>
                  <a:lnTo>
                    <a:pt x="0" y="1964271"/>
                  </a:lnTo>
                  <a:close/>
                </a:path>
              </a:pathLst>
            </a:custGeom>
            <a:noFill/>
            <a:ln>
              <a:solidFill>
                <a:srgbClr val="1FB4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27" name="任意多边形 326"/>
            <p:cNvSpPr/>
            <p:nvPr/>
          </p:nvSpPr>
          <p:spPr>
            <a:xfrm>
              <a:off x="0" y="0"/>
              <a:ext cx="3298434" cy="3265343"/>
            </a:xfrm>
            <a:custGeom>
              <a:avLst/>
              <a:gdLst>
                <a:gd name="connsiteX0" fmla="*/ 0 w 1985193"/>
                <a:gd name="connsiteY0" fmla="*/ 0 h 1965277"/>
                <a:gd name="connsiteX1" fmla="*/ 1985193 w 1985193"/>
                <a:gd name="connsiteY1" fmla="*/ 0 h 1965277"/>
                <a:gd name="connsiteX2" fmla="*/ 19916 w 1985193"/>
                <a:gd name="connsiteY2" fmla="*/ 1965277 h 1965277"/>
                <a:gd name="connsiteX3" fmla="*/ 0 w 1985193"/>
                <a:gd name="connsiteY3" fmla="*/ 1964271 h 1965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5193" h="1965277">
                  <a:moveTo>
                    <a:pt x="0" y="0"/>
                  </a:moveTo>
                  <a:lnTo>
                    <a:pt x="1985193" y="0"/>
                  </a:lnTo>
                  <a:cubicBezTo>
                    <a:pt x="1985193" y="1085393"/>
                    <a:pt x="1105309" y="1965277"/>
                    <a:pt x="19916" y="1965277"/>
                  </a:cubicBezTo>
                  <a:lnTo>
                    <a:pt x="0" y="1964271"/>
                  </a:lnTo>
                  <a:close/>
                </a:path>
              </a:pathLst>
            </a:custGeom>
            <a:solidFill>
              <a:srgbClr val="1FB4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2" name="标题 4"/>
          <p:cNvSpPr txBox="1"/>
          <p:nvPr/>
        </p:nvSpPr>
        <p:spPr>
          <a:xfrm>
            <a:off x="358609" y="332163"/>
            <a:ext cx="2385424" cy="15305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defTabSz="914400">
              <a:spcBef>
                <a:spcPct val="0"/>
              </a:spcBef>
              <a:buNone/>
              <a:defRPr sz="2800" b="1">
                <a:solidFill>
                  <a:srgbClr val="2C36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0" dirty="0">
                <a:solidFill>
                  <a:prstClr val="white"/>
                </a:solidFill>
              </a:rPr>
              <a:t>關貿簡介</a:t>
            </a:r>
            <a:endParaRPr kumimoji="0" lang="en-US" altLang="zh-CN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6A2C69DD-C3C7-4EF5-B3D6-62E02228046F}"/>
              </a:ext>
            </a:extLst>
          </p:cNvPr>
          <p:cNvSpPr txBox="1"/>
          <p:nvPr/>
        </p:nvSpPr>
        <p:spPr>
          <a:xfrm>
            <a:off x="3836430" y="637817"/>
            <a:ext cx="7780181" cy="4443139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關貿網路為上市之應用服務供應商，以「促進企業間資訊整合與共享」的使命與「亞太雲端加值服務領導公司」的願景，擁有營運機房及客服中心，為客戶提供</a:t>
            </a:r>
            <a:r>
              <a:rPr lang="en-US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24x7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不間斷之服務。</a:t>
            </a:r>
            <a:endParaRPr lang="en-US" altLang="zh-TW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營運項目：貿易通關網路服務，跨國電子交易服務，地政資訊</a:t>
            </a:r>
            <a:r>
              <a:rPr lang="en-US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網通服務，二代電子發票整合服務平台，電子申報繳稅服務，財產管理服務，金融監理服務，政府專案整合服務，流通電子商務服務，資訊安全服務，全球運籌供應鏈服務，台塑網電子市集平台服務，</a:t>
            </a:r>
            <a:endParaRPr lang="zh-TW" altLang="en-US" sz="2400" kern="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1F643E58-4763-13AA-4B14-1405B69EF2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4793" y="5262880"/>
            <a:ext cx="8023454" cy="159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077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9" name="组合 328"/>
          <p:cNvGrpSpPr/>
          <p:nvPr/>
        </p:nvGrpSpPr>
        <p:grpSpPr>
          <a:xfrm>
            <a:off x="-48989" y="-68238"/>
            <a:ext cx="3526810" cy="3491428"/>
            <a:chOff x="-48989" y="-68238"/>
            <a:chExt cx="3526810" cy="3491428"/>
          </a:xfrm>
        </p:grpSpPr>
        <p:sp>
          <p:nvSpPr>
            <p:cNvPr id="328" name="任意多边形 327"/>
            <p:cNvSpPr/>
            <p:nvPr/>
          </p:nvSpPr>
          <p:spPr>
            <a:xfrm>
              <a:off x="-48989" y="-68238"/>
              <a:ext cx="3526810" cy="3491428"/>
            </a:xfrm>
            <a:custGeom>
              <a:avLst/>
              <a:gdLst>
                <a:gd name="connsiteX0" fmla="*/ 0 w 1985193"/>
                <a:gd name="connsiteY0" fmla="*/ 0 h 1965277"/>
                <a:gd name="connsiteX1" fmla="*/ 1985193 w 1985193"/>
                <a:gd name="connsiteY1" fmla="*/ 0 h 1965277"/>
                <a:gd name="connsiteX2" fmla="*/ 19916 w 1985193"/>
                <a:gd name="connsiteY2" fmla="*/ 1965277 h 1965277"/>
                <a:gd name="connsiteX3" fmla="*/ 0 w 1985193"/>
                <a:gd name="connsiteY3" fmla="*/ 1964271 h 1965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5193" h="1965277">
                  <a:moveTo>
                    <a:pt x="0" y="0"/>
                  </a:moveTo>
                  <a:lnTo>
                    <a:pt x="1985193" y="0"/>
                  </a:lnTo>
                  <a:cubicBezTo>
                    <a:pt x="1985193" y="1085393"/>
                    <a:pt x="1105309" y="1965277"/>
                    <a:pt x="19916" y="1965277"/>
                  </a:cubicBezTo>
                  <a:lnTo>
                    <a:pt x="0" y="1964271"/>
                  </a:lnTo>
                  <a:close/>
                </a:path>
              </a:pathLst>
            </a:custGeom>
            <a:noFill/>
            <a:ln>
              <a:solidFill>
                <a:srgbClr val="1FB4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27" name="任意多边形 326"/>
            <p:cNvSpPr/>
            <p:nvPr/>
          </p:nvSpPr>
          <p:spPr>
            <a:xfrm>
              <a:off x="0" y="0"/>
              <a:ext cx="3298434" cy="3265343"/>
            </a:xfrm>
            <a:custGeom>
              <a:avLst/>
              <a:gdLst>
                <a:gd name="connsiteX0" fmla="*/ 0 w 1985193"/>
                <a:gd name="connsiteY0" fmla="*/ 0 h 1965277"/>
                <a:gd name="connsiteX1" fmla="*/ 1985193 w 1985193"/>
                <a:gd name="connsiteY1" fmla="*/ 0 h 1965277"/>
                <a:gd name="connsiteX2" fmla="*/ 19916 w 1985193"/>
                <a:gd name="connsiteY2" fmla="*/ 1965277 h 1965277"/>
                <a:gd name="connsiteX3" fmla="*/ 0 w 1985193"/>
                <a:gd name="connsiteY3" fmla="*/ 1964271 h 1965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5193" h="1965277">
                  <a:moveTo>
                    <a:pt x="0" y="0"/>
                  </a:moveTo>
                  <a:lnTo>
                    <a:pt x="1985193" y="0"/>
                  </a:lnTo>
                  <a:cubicBezTo>
                    <a:pt x="1985193" y="1085393"/>
                    <a:pt x="1105309" y="1965277"/>
                    <a:pt x="19916" y="1965277"/>
                  </a:cubicBezTo>
                  <a:lnTo>
                    <a:pt x="0" y="1964271"/>
                  </a:lnTo>
                  <a:close/>
                </a:path>
              </a:pathLst>
            </a:custGeom>
            <a:solidFill>
              <a:srgbClr val="1FB4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2" name="标题 4"/>
          <p:cNvSpPr txBox="1"/>
          <p:nvPr/>
        </p:nvSpPr>
        <p:spPr>
          <a:xfrm>
            <a:off x="358609" y="332163"/>
            <a:ext cx="2385424" cy="15305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defTabSz="914400">
              <a:spcBef>
                <a:spcPct val="0"/>
              </a:spcBef>
              <a:buNone/>
              <a:defRPr sz="2800" b="1">
                <a:solidFill>
                  <a:srgbClr val="2C36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0" dirty="0">
                <a:solidFill>
                  <a:prstClr val="white"/>
                </a:solidFill>
              </a:rPr>
              <a:t>工作環境</a:t>
            </a:r>
            <a:endParaRPr lang="en-US" altLang="zh-TW" sz="4000" b="0" dirty="0">
              <a:solidFill>
                <a:prstClr val="white"/>
              </a:solidFill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846D182-95CB-9820-3C1A-9F8907218E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6430" y="509646"/>
            <a:ext cx="7772957" cy="5827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7636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9" name="组合 328"/>
          <p:cNvGrpSpPr/>
          <p:nvPr/>
        </p:nvGrpSpPr>
        <p:grpSpPr>
          <a:xfrm>
            <a:off x="-48989" y="-68238"/>
            <a:ext cx="3526810" cy="3491428"/>
            <a:chOff x="-48989" y="-68238"/>
            <a:chExt cx="3526810" cy="3491428"/>
          </a:xfrm>
        </p:grpSpPr>
        <p:sp>
          <p:nvSpPr>
            <p:cNvPr id="328" name="任意多边形 327"/>
            <p:cNvSpPr/>
            <p:nvPr/>
          </p:nvSpPr>
          <p:spPr>
            <a:xfrm>
              <a:off x="-48989" y="-68238"/>
              <a:ext cx="3526810" cy="3491428"/>
            </a:xfrm>
            <a:custGeom>
              <a:avLst/>
              <a:gdLst>
                <a:gd name="connsiteX0" fmla="*/ 0 w 1985193"/>
                <a:gd name="connsiteY0" fmla="*/ 0 h 1965277"/>
                <a:gd name="connsiteX1" fmla="*/ 1985193 w 1985193"/>
                <a:gd name="connsiteY1" fmla="*/ 0 h 1965277"/>
                <a:gd name="connsiteX2" fmla="*/ 19916 w 1985193"/>
                <a:gd name="connsiteY2" fmla="*/ 1965277 h 1965277"/>
                <a:gd name="connsiteX3" fmla="*/ 0 w 1985193"/>
                <a:gd name="connsiteY3" fmla="*/ 1964271 h 1965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5193" h="1965277">
                  <a:moveTo>
                    <a:pt x="0" y="0"/>
                  </a:moveTo>
                  <a:lnTo>
                    <a:pt x="1985193" y="0"/>
                  </a:lnTo>
                  <a:cubicBezTo>
                    <a:pt x="1985193" y="1085393"/>
                    <a:pt x="1105309" y="1965277"/>
                    <a:pt x="19916" y="1965277"/>
                  </a:cubicBezTo>
                  <a:lnTo>
                    <a:pt x="0" y="1964271"/>
                  </a:lnTo>
                  <a:close/>
                </a:path>
              </a:pathLst>
            </a:custGeom>
            <a:noFill/>
            <a:ln>
              <a:solidFill>
                <a:srgbClr val="1FB4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27" name="任意多边形 326"/>
            <p:cNvSpPr/>
            <p:nvPr/>
          </p:nvSpPr>
          <p:spPr>
            <a:xfrm>
              <a:off x="0" y="0"/>
              <a:ext cx="3298434" cy="3265343"/>
            </a:xfrm>
            <a:custGeom>
              <a:avLst/>
              <a:gdLst>
                <a:gd name="connsiteX0" fmla="*/ 0 w 1985193"/>
                <a:gd name="connsiteY0" fmla="*/ 0 h 1965277"/>
                <a:gd name="connsiteX1" fmla="*/ 1985193 w 1985193"/>
                <a:gd name="connsiteY1" fmla="*/ 0 h 1965277"/>
                <a:gd name="connsiteX2" fmla="*/ 19916 w 1985193"/>
                <a:gd name="connsiteY2" fmla="*/ 1965277 h 1965277"/>
                <a:gd name="connsiteX3" fmla="*/ 0 w 1985193"/>
                <a:gd name="connsiteY3" fmla="*/ 1964271 h 1965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5193" h="1965277">
                  <a:moveTo>
                    <a:pt x="0" y="0"/>
                  </a:moveTo>
                  <a:lnTo>
                    <a:pt x="1985193" y="0"/>
                  </a:lnTo>
                  <a:cubicBezTo>
                    <a:pt x="1985193" y="1085393"/>
                    <a:pt x="1105309" y="1965277"/>
                    <a:pt x="19916" y="1965277"/>
                  </a:cubicBezTo>
                  <a:lnTo>
                    <a:pt x="0" y="1964271"/>
                  </a:lnTo>
                  <a:close/>
                </a:path>
              </a:pathLst>
            </a:custGeom>
            <a:solidFill>
              <a:srgbClr val="1FB4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2" name="标题 4"/>
          <p:cNvSpPr txBox="1"/>
          <p:nvPr/>
        </p:nvSpPr>
        <p:spPr>
          <a:xfrm>
            <a:off x="358609" y="332163"/>
            <a:ext cx="2385424" cy="15305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defTabSz="914400">
              <a:spcBef>
                <a:spcPct val="0"/>
              </a:spcBef>
              <a:buNone/>
              <a:defRPr sz="2800" b="1">
                <a:solidFill>
                  <a:srgbClr val="2C36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0" dirty="0">
                <a:solidFill>
                  <a:prstClr val="white"/>
                </a:solidFill>
              </a:rPr>
              <a:t>工作環境</a:t>
            </a:r>
            <a:endParaRPr kumimoji="0" lang="en-US" altLang="zh-CN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755D3F2A-E868-69AF-02F1-46D557ACFE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6432" y="506902"/>
            <a:ext cx="7772955" cy="582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668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B4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47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" name="Rectangle 6"/>
          <p:cNvSpPr>
            <a:spLocks noChangeArrowheads="1"/>
          </p:cNvSpPr>
          <p:nvPr/>
        </p:nvSpPr>
        <p:spPr bwMode="auto">
          <a:xfrm>
            <a:off x="0" y="4575175"/>
            <a:ext cx="12201825" cy="2282825"/>
          </a:xfrm>
          <a:prstGeom prst="rect">
            <a:avLst/>
          </a:prstGeom>
          <a:solidFill>
            <a:srgbClr val="69ABB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badi MT"/>
              <a:cs typeface="+mn-cs"/>
            </a:endParaRPr>
          </a:p>
        </p:txBody>
      </p:sp>
      <p:pic>
        <p:nvPicPr>
          <p:cNvPr id="71" name="图片 7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5477" y="639133"/>
            <a:ext cx="5623526" cy="5088748"/>
          </a:xfrm>
          <a:prstGeom prst="rect">
            <a:avLst/>
          </a:prstGeom>
        </p:spPr>
      </p:pic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4888588" y="1879906"/>
            <a:ext cx="1307922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0" i="0" u="none" strike="noStrike" kern="1200" cap="none" spc="0" normalizeH="0" baseline="0" noProof="0" dirty="0">
                <a:ln>
                  <a:noFill/>
                </a:ln>
                <a:solidFill>
                  <a:srgbClr val="12303F"/>
                </a:solidFill>
                <a:effectLst/>
                <a:uLnTx/>
                <a:uFillTx/>
                <a:latin typeface="Bebas" pitchFamily="2" charset="0"/>
                <a:cs typeface="+mn-cs"/>
              </a:rPr>
              <a:t>02</a:t>
            </a:r>
            <a:endParaRPr kumimoji="0" lang="zh-CN" altLang="zh-CN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4145546" y="3360410"/>
            <a:ext cx="2797175" cy="66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300" dirty="0">
                <a:solidFill>
                  <a:prstClr val="black">
                    <a:lumMod val="65000"/>
                    <a:lumOff val="35000"/>
                  </a:prstClr>
                </a:solidFill>
                <a:latin typeface="Bebas" pitchFamily="2" charset="0"/>
              </a:rPr>
              <a:t>工作介紹</a:t>
            </a:r>
            <a:endParaRPr kumimoji="0" lang="zh-CN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25178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组合 233"/>
          <p:cNvGrpSpPr/>
          <p:nvPr/>
        </p:nvGrpSpPr>
        <p:grpSpPr>
          <a:xfrm>
            <a:off x="2611318" y="1308073"/>
            <a:ext cx="3627620" cy="4333462"/>
            <a:chOff x="2261947" y="1756576"/>
            <a:chExt cx="3627620" cy="4333462"/>
          </a:xfrm>
        </p:grpSpPr>
        <p:sp>
          <p:nvSpPr>
            <p:cNvPr id="52" name="Freeform 5"/>
            <p:cNvSpPr/>
            <p:nvPr/>
          </p:nvSpPr>
          <p:spPr bwMode="auto">
            <a:xfrm>
              <a:off x="4022027" y="3788134"/>
              <a:ext cx="107460" cy="2301904"/>
            </a:xfrm>
            <a:custGeom>
              <a:avLst/>
              <a:gdLst>
                <a:gd name="T0" fmla="*/ 20 w 40"/>
                <a:gd name="T1" fmla="*/ 860 h 860"/>
                <a:gd name="T2" fmla="*/ 0 w 40"/>
                <a:gd name="T3" fmla="*/ 840 h 860"/>
                <a:gd name="T4" fmla="*/ 0 w 40"/>
                <a:gd name="T5" fmla="*/ 20 h 860"/>
                <a:gd name="T6" fmla="*/ 20 w 40"/>
                <a:gd name="T7" fmla="*/ 0 h 860"/>
                <a:gd name="T8" fmla="*/ 40 w 40"/>
                <a:gd name="T9" fmla="*/ 20 h 860"/>
                <a:gd name="T10" fmla="*/ 40 w 40"/>
                <a:gd name="T11" fmla="*/ 840 h 860"/>
                <a:gd name="T12" fmla="*/ 20 w 40"/>
                <a:gd name="T13" fmla="*/ 860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860">
                  <a:moveTo>
                    <a:pt x="20" y="860"/>
                  </a:moveTo>
                  <a:cubicBezTo>
                    <a:pt x="9" y="860"/>
                    <a:pt x="0" y="851"/>
                    <a:pt x="0" y="84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840"/>
                    <a:pt x="40" y="840"/>
                    <a:pt x="40" y="840"/>
                  </a:cubicBezTo>
                  <a:cubicBezTo>
                    <a:pt x="40" y="851"/>
                    <a:pt x="31" y="860"/>
                    <a:pt x="20" y="860"/>
                  </a:cubicBezTo>
                </a:path>
              </a:pathLst>
            </a:custGeom>
            <a:solidFill>
              <a:srgbClr val="3B57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53" name="Freeform 6"/>
            <p:cNvSpPr/>
            <p:nvPr/>
          </p:nvSpPr>
          <p:spPr bwMode="auto">
            <a:xfrm>
              <a:off x="4511818" y="3831118"/>
              <a:ext cx="770318" cy="2215936"/>
            </a:xfrm>
            <a:custGeom>
              <a:avLst/>
              <a:gdLst>
                <a:gd name="T0" fmla="*/ 272 w 288"/>
                <a:gd name="T1" fmla="*/ 825 h 828"/>
                <a:gd name="T2" fmla="*/ 247 w 288"/>
                <a:gd name="T3" fmla="*/ 812 h 828"/>
                <a:gd name="T4" fmla="*/ 4 w 288"/>
                <a:gd name="T5" fmla="*/ 28 h 828"/>
                <a:gd name="T6" fmla="*/ 17 w 288"/>
                <a:gd name="T7" fmla="*/ 3 h 828"/>
                <a:gd name="T8" fmla="*/ 42 w 288"/>
                <a:gd name="T9" fmla="*/ 16 h 828"/>
                <a:gd name="T10" fmla="*/ 285 w 288"/>
                <a:gd name="T11" fmla="*/ 800 h 828"/>
                <a:gd name="T12" fmla="*/ 272 w 288"/>
                <a:gd name="T13" fmla="*/ 825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8" h="828">
                  <a:moveTo>
                    <a:pt x="272" y="825"/>
                  </a:moveTo>
                  <a:cubicBezTo>
                    <a:pt x="261" y="828"/>
                    <a:pt x="250" y="822"/>
                    <a:pt x="247" y="812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0" y="18"/>
                    <a:pt x="6" y="6"/>
                    <a:pt x="17" y="3"/>
                  </a:cubicBezTo>
                  <a:cubicBezTo>
                    <a:pt x="27" y="0"/>
                    <a:pt x="39" y="6"/>
                    <a:pt x="42" y="16"/>
                  </a:cubicBezTo>
                  <a:cubicBezTo>
                    <a:pt x="285" y="800"/>
                    <a:pt x="285" y="800"/>
                    <a:pt x="285" y="800"/>
                  </a:cubicBezTo>
                  <a:cubicBezTo>
                    <a:pt x="288" y="810"/>
                    <a:pt x="282" y="822"/>
                    <a:pt x="272" y="825"/>
                  </a:cubicBezTo>
                </a:path>
              </a:pathLst>
            </a:custGeom>
            <a:solidFill>
              <a:srgbClr val="3B57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54" name="Freeform 7"/>
            <p:cNvSpPr/>
            <p:nvPr/>
          </p:nvSpPr>
          <p:spPr bwMode="auto">
            <a:xfrm>
              <a:off x="2888608" y="3831118"/>
              <a:ext cx="770318" cy="2215936"/>
            </a:xfrm>
            <a:custGeom>
              <a:avLst/>
              <a:gdLst>
                <a:gd name="T0" fmla="*/ 16 w 288"/>
                <a:gd name="T1" fmla="*/ 825 h 828"/>
                <a:gd name="T2" fmla="*/ 42 w 288"/>
                <a:gd name="T3" fmla="*/ 812 h 828"/>
                <a:gd name="T4" fmla="*/ 285 w 288"/>
                <a:gd name="T5" fmla="*/ 28 h 828"/>
                <a:gd name="T6" fmla="*/ 271 w 288"/>
                <a:gd name="T7" fmla="*/ 3 h 828"/>
                <a:gd name="T8" fmla="*/ 246 w 288"/>
                <a:gd name="T9" fmla="*/ 16 h 828"/>
                <a:gd name="T10" fmla="*/ 3 w 288"/>
                <a:gd name="T11" fmla="*/ 800 h 828"/>
                <a:gd name="T12" fmla="*/ 16 w 288"/>
                <a:gd name="T13" fmla="*/ 825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8" h="828">
                  <a:moveTo>
                    <a:pt x="16" y="825"/>
                  </a:moveTo>
                  <a:cubicBezTo>
                    <a:pt x="27" y="828"/>
                    <a:pt x="38" y="822"/>
                    <a:pt x="42" y="812"/>
                  </a:cubicBezTo>
                  <a:cubicBezTo>
                    <a:pt x="285" y="28"/>
                    <a:pt x="285" y="28"/>
                    <a:pt x="285" y="28"/>
                  </a:cubicBezTo>
                  <a:cubicBezTo>
                    <a:pt x="288" y="18"/>
                    <a:pt x="282" y="6"/>
                    <a:pt x="271" y="3"/>
                  </a:cubicBezTo>
                  <a:cubicBezTo>
                    <a:pt x="261" y="0"/>
                    <a:pt x="250" y="6"/>
                    <a:pt x="246" y="16"/>
                  </a:cubicBezTo>
                  <a:cubicBezTo>
                    <a:pt x="3" y="800"/>
                    <a:pt x="3" y="800"/>
                    <a:pt x="3" y="800"/>
                  </a:cubicBezTo>
                  <a:cubicBezTo>
                    <a:pt x="0" y="810"/>
                    <a:pt x="6" y="822"/>
                    <a:pt x="16" y="825"/>
                  </a:cubicBezTo>
                </a:path>
              </a:pathLst>
            </a:custGeom>
            <a:solidFill>
              <a:srgbClr val="3B57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55" name="Rectangle 8"/>
            <p:cNvSpPr>
              <a:spLocks noChangeArrowheads="1"/>
            </p:cNvSpPr>
            <p:nvPr/>
          </p:nvSpPr>
          <p:spPr bwMode="auto">
            <a:xfrm>
              <a:off x="2345653" y="1997513"/>
              <a:ext cx="3461339" cy="23765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56" name="Freeform 9"/>
            <p:cNvSpPr/>
            <p:nvPr/>
          </p:nvSpPr>
          <p:spPr bwMode="auto">
            <a:xfrm>
              <a:off x="2261947" y="1856118"/>
              <a:ext cx="3627620" cy="192297"/>
            </a:xfrm>
            <a:custGeom>
              <a:avLst/>
              <a:gdLst>
                <a:gd name="T0" fmla="*/ 1356 w 1356"/>
                <a:gd name="T1" fmla="*/ 36 h 72"/>
                <a:gd name="T2" fmla="*/ 1297 w 1356"/>
                <a:gd name="T3" fmla="*/ 72 h 72"/>
                <a:gd name="T4" fmla="*/ 59 w 1356"/>
                <a:gd name="T5" fmla="*/ 72 h 72"/>
                <a:gd name="T6" fmla="*/ 0 w 1356"/>
                <a:gd name="T7" fmla="*/ 36 h 72"/>
                <a:gd name="T8" fmla="*/ 59 w 1356"/>
                <a:gd name="T9" fmla="*/ 0 h 72"/>
                <a:gd name="T10" fmla="*/ 1297 w 1356"/>
                <a:gd name="T11" fmla="*/ 0 h 72"/>
                <a:gd name="T12" fmla="*/ 1356 w 1356"/>
                <a:gd name="T13" fmla="*/ 3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56" h="72">
                  <a:moveTo>
                    <a:pt x="1356" y="36"/>
                  </a:moveTo>
                  <a:cubicBezTo>
                    <a:pt x="1356" y="56"/>
                    <a:pt x="1329" y="72"/>
                    <a:pt x="1297" y="72"/>
                  </a:cubicBezTo>
                  <a:cubicBezTo>
                    <a:pt x="59" y="72"/>
                    <a:pt x="59" y="72"/>
                    <a:pt x="59" y="72"/>
                  </a:cubicBezTo>
                  <a:cubicBezTo>
                    <a:pt x="26" y="72"/>
                    <a:pt x="0" y="56"/>
                    <a:pt x="0" y="36"/>
                  </a:cubicBezTo>
                  <a:cubicBezTo>
                    <a:pt x="0" y="16"/>
                    <a:pt x="26" y="0"/>
                    <a:pt x="59" y="0"/>
                  </a:cubicBezTo>
                  <a:cubicBezTo>
                    <a:pt x="1297" y="0"/>
                    <a:pt x="1297" y="0"/>
                    <a:pt x="1297" y="0"/>
                  </a:cubicBezTo>
                  <a:cubicBezTo>
                    <a:pt x="1329" y="0"/>
                    <a:pt x="1356" y="16"/>
                    <a:pt x="1356" y="36"/>
                  </a:cubicBezTo>
                  <a:close/>
                </a:path>
              </a:pathLst>
            </a:custGeom>
            <a:solidFill>
              <a:srgbClr val="3B57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57" name="Freeform 10"/>
            <p:cNvSpPr/>
            <p:nvPr/>
          </p:nvSpPr>
          <p:spPr bwMode="auto">
            <a:xfrm>
              <a:off x="2261947" y="4307335"/>
              <a:ext cx="3627620" cy="222838"/>
            </a:xfrm>
            <a:custGeom>
              <a:avLst/>
              <a:gdLst>
                <a:gd name="T0" fmla="*/ 1356 w 1356"/>
                <a:gd name="T1" fmla="*/ 42 h 83"/>
                <a:gd name="T2" fmla="*/ 1297 w 1356"/>
                <a:gd name="T3" fmla="*/ 83 h 83"/>
                <a:gd name="T4" fmla="*/ 59 w 1356"/>
                <a:gd name="T5" fmla="*/ 83 h 83"/>
                <a:gd name="T6" fmla="*/ 0 w 1356"/>
                <a:gd name="T7" fmla="*/ 42 h 83"/>
                <a:gd name="T8" fmla="*/ 59 w 1356"/>
                <a:gd name="T9" fmla="*/ 0 h 83"/>
                <a:gd name="T10" fmla="*/ 1297 w 1356"/>
                <a:gd name="T11" fmla="*/ 0 h 83"/>
                <a:gd name="T12" fmla="*/ 1356 w 1356"/>
                <a:gd name="T13" fmla="*/ 42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56" h="83">
                  <a:moveTo>
                    <a:pt x="1356" y="42"/>
                  </a:moveTo>
                  <a:cubicBezTo>
                    <a:pt x="1356" y="65"/>
                    <a:pt x="1329" y="83"/>
                    <a:pt x="1297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26" y="83"/>
                    <a:pt x="0" y="65"/>
                    <a:pt x="0" y="42"/>
                  </a:cubicBezTo>
                  <a:cubicBezTo>
                    <a:pt x="0" y="18"/>
                    <a:pt x="26" y="0"/>
                    <a:pt x="59" y="0"/>
                  </a:cubicBezTo>
                  <a:cubicBezTo>
                    <a:pt x="1297" y="0"/>
                    <a:pt x="1297" y="0"/>
                    <a:pt x="1297" y="0"/>
                  </a:cubicBezTo>
                  <a:cubicBezTo>
                    <a:pt x="1329" y="0"/>
                    <a:pt x="1356" y="18"/>
                    <a:pt x="1356" y="42"/>
                  </a:cubicBezTo>
                  <a:close/>
                </a:path>
              </a:pathLst>
            </a:custGeom>
            <a:solidFill>
              <a:srgbClr val="3B57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58" name="Oval 11"/>
            <p:cNvSpPr>
              <a:spLocks noChangeArrowheads="1"/>
            </p:cNvSpPr>
            <p:nvPr/>
          </p:nvSpPr>
          <p:spPr bwMode="auto">
            <a:xfrm>
              <a:off x="3984699" y="1756576"/>
              <a:ext cx="179854" cy="179854"/>
            </a:xfrm>
            <a:prstGeom prst="ellipse">
              <a:avLst/>
            </a:prstGeom>
            <a:solidFill>
              <a:srgbClr val="3B57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59" name="Freeform 12"/>
            <p:cNvSpPr/>
            <p:nvPr/>
          </p:nvSpPr>
          <p:spPr bwMode="auto">
            <a:xfrm>
              <a:off x="2508540" y="3303999"/>
              <a:ext cx="1433176" cy="838187"/>
            </a:xfrm>
            <a:custGeom>
              <a:avLst/>
              <a:gdLst>
                <a:gd name="T0" fmla="*/ 5 w 1267"/>
                <a:gd name="T1" fmla="*/ 736 h 741"/>
                <a:gd name="T2" fmla="*/ 5 w 1267"/>
                <a:gd name="T3" fmla="*/ 741 h 741"/>
                <a:gd name="T4" fmla="*/ 1267 w 1267"/>
                <a:gd name="T5" fmla="*/ 741 h 741"/>
                <a:gd name="T6" fmla="*/ 1267 w 1267"/>
                <a:gd name="T7" fmla="*/ 0 h 741"/>
                <a:gd name="T8" fmla="*/ 0 w 1267"/>
                <a:gd name="T9" fmla="*/ 0 h 741"/>
                <a:gd name="T10" fmla="*/ 0 w 1267"/>
                <a:gd name="T11" fmla="*/ 741 h 741"/>
                <a:gd name="T12" fmla="*/ 5 w 1267"/>
                <a:gd name="T13" fmla="*/ 741 h 741"/>
                <a:gd name="T14" fmla="*/ 5 w 1267"/>
                <a:gd name="T15" fmla="*/ 736 h 741"/>
                <a:gd name="T16" fmla="*/ 9 w 1267"/>
                <a:gd name="T17" fmla="*/ 736 h 741"/>
                <a:gd name="T18" fmla="*/ 9 w 1267"/>
                <a:gd name="T19" fmla="*/ 12 h 741"/>
                <a:gd name="T20" fmla="*/ 1258 w 1267"/>
                <a:gd name="T21" fmla="*/ 12 h 741"/>
                <a:gd name="T22" fmla="*/ 1258 w 1267"/>
                <a:gd name="T23" fmla="*/ 731 h 741"/>
                <a:gd name="T24" fmla="*/ 5 w 1267"/>
                <a:gd name="T25" fmla="*/ 731 h 741"/>
                <a:gd name="T26" fmla="*/ 5 w 1267"/>
                <a:gd name="T27" fmla="*/ 736 h 741"/>
                <a:gd name="T28" fmla="*/ 9 w 1267"/>
                <a:gd name="T29" fmla="*/ 736 h 741"/>
                <a:gd name="T30" fmla="*/ 5 w 1267"/>
                <a:gd name="T31" fmla="*/ 736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67" h="741">
                  <a:moveTo>
                    <a:pt x="5" y="736"/>
                  </a:moveTo>
                  <a:lnTo>
                    <a:pt x="5" y="741"/>
                  </a:lnTo>
                  <a:lnTo>
                    <a:pt x="1267" y="741"/>
                  </a:lnTo>
                  <a:lnTo>
                    <a:pt x="1267" y="0"/>
                  </a:lnTo>
                  <a:lnTo>
                    <a:pt x="0" y="0"/>
                  </a:lnTo>
                  <a:lnTo>
                    <a:pt x="0" y="741"/>
                  </a:lnTo>
                  <a:lnTo>
                    <a:pt x="5" y="741"/>
                  </a:lnTo>
                  <a:lnTo>
                    <a:pt x="5" y="736"/>
                  </a:lnTo>
                  <a:lnTo>
                    <a:pt x="9" y="736"/>
                  </a:lnTo>
                  <a:lnTo>
                    <a:pt x="9" y="12"/>
                  </a:lnTo>
                  <a:lnTo>
                    <a:pt x="1258" y="12"/>
                  </a:lnTo>
                  <a:lnTo>
                    <a:pt x="1258" y="731"/>
                  </a:lnTo>
                  <a:lnTo>
                    <a:pt x="5" y="731"/>
                  </a:lnTo>
                  <a:lnTo>
                    <a:pt x="5" y="736"/>
                  </a:lnTo>
                  <a:lnTo>
                    <a:pt x="9" y="736"/>
                  </a:lnTo>
                  <a:lnTo>
                    <a:pt x="5" y="736"/>
                  </a:lnTo>
                  <a:close/>
                </a:path>
              </a:pathLst>
            </a:custGeom>
            <a:solidFill>
              <a:srgbClr val="C9C9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60" name="Rectangle 13"/>
            <p:cNvSpPr>
              <a:spLocks noChangeArrowheads="1"/>
            </p:cNvSpPr>
            <p:nvPr/>
          </p:nvSpPr>
          <p:spPr bwMode="auto">
            <a:xfrm>
              <a:off x="2514196" y="3440869"/>
              <a:ext cx="1422995" cy="12443"/>
            </a:xfrm>
            <a:prstGeom prst="rect">
              <a:avLst/>
            </a:prstGeom>
            <a:solidFill>
              <a:srgbClr val="C9C9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61" name="Freeform 14"/>
            <p:cNvSpPr/>
            <p:nvPr/>
          </p:nvSpPr>
          <p:spPr bwMode="auto">
            <a:xfrm>
              <a:off x="2514196" y="3440869"/>
              <a:ext cx="1422995" cy="12443"/>
            </a:xfrm>
            <a:custGeom>
              <a:avLst/>
              <a:gdLst>
                <a:gd name="T0" fmla="*/ 0 w 1258"/>
                <a:gd name="T1" fmla="*/ 11 h 11"/>
                <a:gd name="T2" fmla="*/ 1258 w 1258"/>
                <a:gd name="T3" fmla="*/ 11 h 11"/>
                <a:gd name="T4" fmla="*/ 1258 w 1258"/>
                <a:gd name="T5" fmla="*/ 0 h 11"/>
                <a:gd name="T6" fmla="*/ 0 w 1258"/>
                <a:gd name="T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58" h="11">
                  <a:moveTo>
                    <a:pt x="0" y="11"/>
                  </a:moveTo>
                  <a:lnTo>
                    <a:pt x="1258" y="11"/>
                  </a:lnTo>
                  <a:lnTo>
                    <a:pt x="1258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62" name="Rectangle 15"/>
            <p:cNvSpPr>
              <a:spLocks noChangeArrowheads="1"/>
            </p:cNvSpPr>
            <p:nvPr/>
          </p:nvSpPr>
          <p:spPr bwMode="auto">
            <a:xfrm>
              <a:off x="2514196" y="3580001"/>
              <a:ext cx="1422995" cy="10181"/>
            </a:xfrm>
            <a:prstGeom prst="rect">
              <a:avLst/>
            </a:prstGeom>
            <a:solidFill>
              <a:srgbClr val="C9C9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63" name="Freeform 16"/>
            <p:cNvSpPr/>
            <p:nvPr/>
          </p:nvSpPr>
          <p:spPr bwMode="auto">
            <a:xfrm>
              <a:off x="2514196" y="3580001"/>
              <a:ext cx="1422995" cy="10181"/>
            </a:xfrm>
            <a:custGeom>
              <a:avLst/>
              <a:gdLst>
                <a:gd name="T0" fmla="*/ 0 w 1258"/>
                <a:gd name="T1" fmla="*/ 9 h 9"/>
                <a:gd name="T2" fmla="*/ 1258 w 1258"/>
                <a:gd name="T3" fmla="*/ 9 h 9"/>
                <a:gd name="T4" fmla="*/ 1258 w 1258"/>
                <a:gd name="T5" fmla="*/ 0 h 9"/>
                <a:gd name="T6" fmla="*/ 0 w 1258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58" h="9">
                  <a:moveTo>
                    <a:pt x="0" y="9"/>
                  </a:moveTo>
                  <a:lnTo>
                    <a:pt x="1258" y="9"/>
                  </a:lnTo>
                  <a:lnTo>
                    <a:pt x="1258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64" name="Rectangle 17"/>
            <p:cNvSpPr>
              <a:spLocks noChangeArrowheads="1"/>
            </p:cNvSpPr>
            <p:nvPr/>
          </p:nvSpPr>
          <p:spPr bwMode="auto">
            <a:xfrm>
              <a:off x="2514196" y="3715740"/>
              <a:ext cx="1422995" cy="13574"/>
            </a:xfrm>
            <a:prstGeom prst="rect">
              <a:avLst/>
            </a:prstGeom>
            <a:solidFill>
              <a:srgbClr val="C9C9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65" name="Freeform 18"/>
            <p:cNvSpPr/>
            <p:nvPr/>
          </p:nvSpPr>
          <p:spPr bwMode="auto">
            <a:xfrm>
              <a:off x="2514196" y="3715740"/>
              <a:ext cx="1422995" cy="13574"/>
            </a:xfrm>
            <a:custGeom>
              <a:avLst/>
              <a:gdLst>
                <a:gd name="T0" fmla="*/ 0 w 1258"/>
                <a:gd name="T1" fmla="*/ 12 h 12"/>
                <a:gd name="T2" fmla="*/ 1258 w 1258"/>
                <a:gd name="T3" fmla="*/ 12 h 12"/>
                <a:gd name="T4" fmla="*/ 1258 w 1258"/>
                <a:gd name="T5" fmla="*/ 0 h 12"/>
                <a:gd name="T6" fmla="*/ 0 w 1258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58" h="12">
                  <a:moveTo>
                    <a:pt x="0" y="12"/>
                  </a:moveTo>
                  <a:lnTo>
                    <a:pt x="1258" y="12"/>
                  </a:lnTo>
                  <a:lnTo>
                    <a:pt x="1258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66" name="Rectangle 19"/>
            <p:cNvSpPr>
              <a:spLocks noChangeArrowheads="1"/>
            </p:cNvSpPr>
            <p:nvPr/>
          </p:nvSpPr>
          <p:spPr bwMode="auto">
            <a:xfrm>
              <a:off x="2514196" y="3854872"/>
              <a:ext cx="1422995" cy="11312"/>
            </a:xfrm>
            <a:prstGeom prst="rect">
              <a:avLst/>
            </a:prstGeom>
            <a:solidFill>
              <a:srgbClr val="C9C9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67" name="Freeform 20"/>
            <p:cNvSpPr/>
            <p:nvPr/>
          </p:nvSpPr>
          <p:spPr bwMode="auto">
            <a:xfrm>
              <a:off x="2514196" y="3854872"/>
              <a:ext cx="1422995" cy="11312"/>
            </a:xfrm>
            <a:custGeom>
              <a:avLst/>
              <a:gdLst>
                <a:gd name="T0" fmla="*/ 0 w 1258"/>
                <a:gd name="T1" fmla="*/ 10 h 10"/>
                <a:gd name="T2" fmla="*/ 1258 w 1258"/>
                <a:gd name="T3" fmla="*/ 10 h 10"/>
                <a:gd name="T4" fmla="*/ 1258 w 1258"/>
                <a:gd name="T5" fmla="*/ 0 h 10"/>
                <a:gd name="T6" fmla="*/ 0 w 1258"/>
                <a:gd name="T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58" h="10">
                  <a:moveTo>
                    <a:pt x="0" y="10"/>
                  </a:moveTo>
                  <a:lnTo>
                    <a:pt x="1258" y="10"/>
                  </a:lnTo>
                  <a:lnTo>
                    <a:pt x="1258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68" name="Rectangle 21"/>
            <p:cNvSpPr>
              <a:spLocks noChangeArrowheads="1"/>
            </p:cNvSpPr>
            <p:nvPr/>
          </p:nvSpPr>
          <p:spPr bwMode="auto">
            <a:xfrm>
              <a:off x="2514196" y="3991742"/>
              <a:ext cx="1422995" cy="13574"/>
            </a:xfrm>
            <a:prstGeom prst="rect">
              <a:avLst/>
            </a:prstGeom>
            <a:solidFill>
              <a:srgbClr val="C9C9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69" name="Freeform 22"/>
            <p:cNvSpPr/>
            <p:nvPr/>
          </p:nvSpPr>
          <p:spPr bwMode="auto">
            <a:xfrm>
              <a:off x="2514196" y="3991742"/>
              <a:ext cx="1422995" cy="13574"/>
            </a:xfrm>
            <a:custGeom>
              <a:avLst/>
              <a:gdLst>
                <a:gd name="T0" fmla="*/ 0 w 1258"/>
                <a:gd name="T1" fmla="*/ 12 h 12"/>
                <a:gd name="T2" fmla="*/ 1258 w 1258"/>
                <a:gd name="T3" fmla="*/ 12 h 12"/>
                <a:gd name="T4" fmla="*/ 1258 w 1258"/>
                <a:gd name="T5" fmla="*/ 0 h 12"/>
                <a:gd name="T6" fmla="*/ 0 w 1258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58" h="12">
                  <a:moveTo>
                    <a:pt x="0" y="12"/>
                  </a:moveTo>
                  <a:lnTo>
                    <a:pt x="1258" y="12"/>
                  </a:lnTo>
                  <a:lnTo>
                    <a:pt x="1258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70" name="Rectangle 23"/>
            <p:cNvSpPr>
              <a:spLocks noChangeArrowheads="1"/>
            </p:cNvSpPr>
            <p:nvPr/>
          </p:nvSpPr>
          <p:spPr bwMode="auto">
            <a:xfrm>
              <a:off x="3692861" y="3309655"/>
              <a:ext cx="13574" cy="826876"/>
            </a:xfrm>
            <a:prstGeom prst="rect">
              <a:avLst/>
            </a:prstGeom>
            <a:solidFill>
              <a:srgbClr val="C9C9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71" name="Freeform 24"/>
            <p:cNvSpPr/>
            <p:nvPr/>
          </p:nvSpPr>
          <p:spPr bwMode="auto">
            <a:xfrm>
              <a:off x="3692861" y="3309655"/>
              <a:ext cx="13574" cy="826876"/>
            </a:xfrm>
            <a:custGeom>
              <a:avLst/>
              <a:gdLst>
                <a:gd name="T0" fmla="*/ 12 w 12"/>
                <a:gd name="T1" fmla="*/ 731 h 731"/>
                <a:gd name="T2" fmla="*/ 12 w 12"/>
                <a:gd name="T3" fmla="*/ 0 h 731"/>
                <a:gd name="T4" fmla="*/ 0 w 12"/>
                <a:gd name="T5" fmla="*/ 0 h 731"/>
                <a:gd name="T6" fmla="*/ 0 w 12"/>
                <a:gd name="T7" fmla="*/ 731 h 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731">
                  <a:moveTo>
                    <a:pt x="12" y="731"/>
                  </a:moveTo>
                  <a:lnTo>
                    <a:pt x="12" y="0"/>
                  </a:lnTo>
                  <a:lnTo>
                    <a:pt x="0" y="0"/>
                  </a:lnTo>
                  <a:lnTo>
                    <a:pt x="0" y="73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72" name="Rectangle 25"/>
            <p:cNvSpPr>
              <a:spLocks noChangeArrowheads="1"/>
            </p:cNvSpPr>
            <p:nvPr/>
          </p:nvSpPr>
          <p:spPr bwMode="auto">
            <a:xfrm>
              <a:off x="3455318" y="3309655"/>
              <a:ext cx="13574" cy="826876"/>
            </a:xfrm>
            <a:prstGeom prst="rect">
              <a:avLst/>
            </a:prstGeom>
            <a:solidFill>
              <a:srgbClr val="C9C9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73" name="Freeform 26"/>
            <p:cNvSpPr/>
            <p:nvPr/>
          </p:nvSpPr>
          <p:spPr bwMode="auto">
            <a:xfrm>
              <a:off x="3455318" y="3309655"/>
              <a:ext cx="13574" cy="826876"/>
            </a:xfrm>
            <a:custGeom>
              <a:avLst/>
              <a:gdLst>
                <a:gd name="T0" fmla="*/ 12 w 12"/>
                <a:gd name="T1" fmla="*/ 731 h 731"/>
                <a:gd name="T2" fmla="*/ 12 w 12"/>
                <a:gd name="T3" fmla="*/ 0 h 731"/>
                <a:gd name="T4" fmla="*/ 0 w 12"/>
                <a:gd name="T5" fmla="*/ 0 h 731"/>
                <a:gd name="T6" fmla="*/ 0 w 12"/>
                <a:gd name="T7" fmla="*/ 731 h 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731">
                  <a:moveTo>
                    <a:pt x="12" y="731"/>
                  </a:moveTo>
                  <a:lnTo>
                    <a:pt x="12" y="0"/>
                  </a:lnTo>
                  <a:lnTo>
                    <a:pt x="0" y="0"/>
                  </a:lnTo>
                  <a:lnTo>
                    <a:pt x="0" y="73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74" name="Rectangle 27"/>
            <p:cNvSpPr>
              <a:spLocks noChangeArrowheads="1"/>
            </p:cNvSpPr>
            <p:nvPr/>
          </p:nvSpPr>
          <p:spPr bwMode="auto">
            <a:xfrm>
              <a:off x="3220037" y="3309655"/>
              <a:ext cx="10181" cy="826876"/>
            </a:xfrm>
            <a:prstGeom prst="rect">
              <a:avLst/>
            </a:prstGeom>
            <a:solidFill>
              <a:srgbClr val="C9C9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75" name="Freeform 28"/>
            <p:cNvSpPr/>
            <p:nvPr/>
          </p:nvSpPr>
          <p:spPr bwMode="auto">
            <a:xfrm>
              <a:off x="3220037" y="3309655"/>
              <a:ext cx="10181" cy="826876"/>
            </a:xfrm>
            <a:custGeom>
              <a:avLst/>
              <a:gdLst>
                <a:gd name="T0" fmla="*/ 9 w 9"/>
                <a:gd name="T1" fmla="*/ 731 h 731"/>
                <a:gd name="T2" fmla="*/ 9 w 9"/>
                <a:gd name="T3" fmla="*/ 0 h 731"/>
                <a:gd name="T4" fmla="*/ 0 w 9"/>
                <a:gd name="T5" fmla="*/ 0 h 731"/>
                <a:gd name="T6" fmla="*/ 0 w 9"/>
                <a:gd name="T7" fmla="*/ 731 h 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731">
                  <a:moveTo>
                    <a:pt x="9" y="731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0" y="73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76" name="Rectangle 29"/>
            <p:cNvSpPr>
              <a:spLocks noChangeArrowheads="1"/>
            </p:cNvSpPr>
            <p:nvPr/>
          </p:nvSpPr>
          <p:spPr bwMode="auto">
            <a:xfrm>
              <a:off x="2981363" y="3309655"/>
              <a:ext cx="13574" cy="826876"/>
            </a:xfrm>
            <a:prstGeom prst="rect">
              <a:avLst/>
            </a:prstGeom>
            <a:solidFill>
              <a:srgbClr val="C9C9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77" name="Freeform 30"/>
            <p:cNvSpPr/>
            <p:nvPr/>
          </p:nvSpPr>
          <p:spPr bwMode="auto">
            <a:xfrm>
              <a:off x="2981363" y="3309655"/>
              <a:ext cx="13574" cy="826876"/>
            </a:xfrm>
            <a:custGeom>
              <a:avLst/>
              <a:gdLst>
                <a:gd name="T0" fmla="*/ 12 w 12"/>
                <a:gd name="T1" fmla="*/ 731 h 731"/>
                <a:gd name="T2" fmla="*/ 12 w 12"/>
                <a:gd name="T3" fmla="*/ 0 h 731"/>
                <a:gd name="T4" fmla="*/ 0 w 12"/>
                <a:gd name="T5" fmla="*/ 0 h 731"/>
                <a:gd name="T6" fmla="*/ 0 w 12"/>
                <a:gd name="T7" fmla="*/ 731 h 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731">
                  <a:moveTo>
                    <a:pt x="12" y="731"/>
                  </a:moveTo>
                  <a:lnTo>
                    <a:pt x="12" y="0"/>
                  </a:lnTo>
                  <a:lnTo>
                    <a:pt x="0" y="0"/>
                  </a:lnTo>
                  <a:lnTo>
                    <a:pt x="0" y="73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78" name="Rectangle 31"/>
            <p:cNvSpPr>
              <a:spLocks noChangeArrowheads="1"/>
            </p:cNvSpPr>
            <p:nvPr/>
          </p:nvSpPr>
          <p:spPr bwMode="auto">
            <a:xfrm>
              <a:off x="2743820" y="3309655"/>
              <a:ext cx="13574" cy="826876"/>
            </a:xfrm>
            <a:prstGeom prst="rect">
              <a:avLst/>
            </a:prstGeom>
            <a:solidFill>
              <a:srgbClr val="C9C9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79" name="Freeform 32"/>
            <p:cNvSpPr/>
            <p:nvPr/>
          </p:nvSpPr>
          <p:spPr bwMode="auto">
            <a:xfrm>
              <a:off x="2743820" y="3309655"/>
              <a:ext cx="13574" cy="826876"/>
            </a:xfrm>
            <a:custGeom>
              <a:avLst/>
              <a:gdLst>
                <a:gd name="T0" fmla="*/ 12 w 12"/>
                <a:gd name="T1" fmla="*/ 731 h 731"/>
                <a:gd name="T2" fmla="*/ 12 w 12"/>
                <a:gd name="T3" fmla="*/ 0 h 731"/>
                <a:gd name="T4" fmla="*/ 0 w 12"/>
                <a:gd name="T5" fmla="*/ 0 h 731"/>
                <a:gd name="T6" fmla="*/ 0 w 12"/>
                <a:gd name="T7" fmla="*/ 731 h 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731">
                  <a:moveTo>
                    <a:pt x="12" y="731"/>
                  </a:moveTo>
                  <a:lnTo>
                    <a:pt x="12" y="0"/>
                  </a:lnTo>
                  <a:lnTo>
                    <a:pt x="0" y="0"/>
                  </a:lnTo>
                  <a:lnTo>
                    <a:pt x="0" y="73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80" name="Freeform 33"/>
            <p:cNvSpPr/>
            <p:nvPr/>
          </p:nvSpPr>
          <p:spPr bwMode="auto">
            <a:xfrm>
              <a:off x="3372743" y="3529099"/>
              <a:ext cx="427577" cy="613087"/>
            </a:xfrm>
            <a:custGeom>
              <a:avLst/>
              <a:gdLst>
                <a:gd name="T0" fmla="*/ 0 w 378"/>
                <a:gd name="T1" fmla="*/ 542 h 542"/>
                <a:gd name="T2" fmla="*/ 189 w 378"/>
                <a:gd name="T3" fmla="*/ 0 h 542"/>
                <a:gd name="T4" fmla="*/ 378 w 378"/>
                <a:gd name="T5" fmla="*/ 542 h 542"/>
                <a:gd name="T6" fmla="*/ 0 w 378"/>
                <a:gd name="T7" fmla="*/ 542 h 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8" h="542">
                  <a:moveTo>
                    <a:pt x="0" y="542"/>
                  </a:moveTo>
                  <a:lnTo>
                    <a:pt x="189" y="0"/>
                  </a:lnTo>
                  <a:lnTo>
                    <a:pt x="378" y="542"/>
                  </a:lnTo>
                  <a:lnTo>
                    <a:pt x="0" y="542"/>
                  </a:lnTo>
                  <a:close/>
                </a:path>
              </a:pathLst>
            </a:custGeom>
            <a:solidFill>
              <a:srgbClr val="0555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81" name="Freeform 34"/>
            <p:cNvSpPr/>
            <p:nvPr/>
          </p:nvSpPr>
          <p:spPr bwMode="auto">
            <a:xfrm>
              <a:off x="3155561" y="3638821"/>
              <a:ext cx="430971" cy="503365"/>
            </a:xfrm>
            <a:custGeom>
              <a:avLst/>
              <a:gdLst>
                <a:gd name="T0" fmla="*/ 0 w 381"/>
                <a:gd name="T1" fmla="*/ 445 h 445"/>
                <a:gd name="T2" fmla="*/ 189 w 381"/>
                <a:gd name="T3" fmla="*/ 0 h 445"/>
                <a:gd name="T4" fmla="*/ 381 w 381"/>
                <a:gd name="T5" fmla="*/ 445 h 445"/>
                <a:gd name="T6" fmla="*/ 0 w 381"/>
                <a:gd name="T7" fmla="*/ 445 h 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1" h="445">
                  <a:moveTo>
                    <a:pt x="0" y="445"/>
                  </a:moveTo>
                  <a:lnTo>
                    <a:pt x="189" y="0"/>
                  </a:lnTo>
                  <a:lnTo>
                    <a:pt x="381" y="445"/>
                  </a:lnTo>
                  <a:lnTo>
                    <a:pt x="0" y="445"/>
                  </a:lnTo>
                  <a:close/>
                </a:path>
              </a:pathLst>
            </a:custGeom>
            <a:solidFill>
              <a:srgbClr val="F796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82" name="Freeform 35"/>
            <p:cNvSpPr/>
            <p:nvPr/>
          </p:nvSpPr>
          <p:spPr bwMode="auto">
            <a:xfrm>
              <a:off x="2867117" y="3360556"/>
              <a:ext cx="427577" cy="781630"/>
            </a:xfrm>
            <a:custGeom>
              <a:avLst/>
              <a:gdLst>
                <a:gd name="T0" fmla="*/ 0 w 378"/>
                <a:gd name="T1" fmla="*/ 691 h 691"/>
                <a:gd name="T2" fmla="*/ 189 w 378"/>
                <a:gd name="T3" fmla="*/ 0 h 691"/>
                <a:gd name="T4" fmla="*/ 378 w 378"/>
                <a:gd name="T5" fmla="*/ 691 h 691"/>
                <a:gd name="T6" fmla="*/ 0 w 378"/>
                <a:gd name="T7" fmla="*/ 691 h 6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8" h="691">
                  <a:moveTo>
                    <a:pt x="0" y="691"/>
                  </a:moveTo>
                  <a:lnTo>
                    <a:pt x="189" y="0"/>
                  </a:lnTo>
                  <a:lnTo>
                    <a:pt x="378" y="691"/>
                  </a:lnTo>
                  <a:lnTo>
                    <a:pt x="0" y="691"/>
                  </a:lnTo>
                  <a:close/>
                </a:path>
              </a:pathLst>
            </a:custGeom>
            <a:solidFill>
              <a:srgbClr val="DF29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83" name="Freeform 36"/>
            <p:cNvSpPr/>
            <p:nvPr/>
          </p:nvSpPr>
          <p:spPr bwMode="auto">
            <a:xfrm>
              <a:off x="2518720" y="3474804"/>
              <a:ext cx="428709" cy="667382"/>
            </a:xfrm>
            <a:custGeom>
              <a:avLst/>
              <a:gdLst>
                <a:gd name="T0" fmla="*/ 0 w 379"/>
                <a:gd name="T1" fmla="*/ 590 h 590"/>
                <a:gd name="T2" fmla="*/ 190 w 379"/>
                <a:gd name="T3" fmla="*/ 0 h 590"/>
                <a:gd name="T4" fmla="*/ 379 w 379"/>
                <a:gd name="T5" fmla="*/ 590 h 590"/>
                <a:gd name="T6" fmla="*/ 0 w 379"/>
                <a:gd name="T7" fmla="*/ 590 h 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9" h="590">
                  <a:moveTo>
                    <a:pt x="0" y="590"/>
                  </a:moveTo>
                  <a:lnTo>
                    <a:pt x="190" y="0"/>
                  </a:lnTo>
                  <a:lnTo>
                    <a:pt x="379" y="590"/>
                  </a:lnTo>
                  <a:lnTo>
                    <a:pt x="0" y="590"/>
                  </a:lnTo>
                  <a:close/>
                </a:path>
              </a:pathLst>
            </a:custGeom>
            <a:solidFill>
              <a:srgbClr val="64D0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84" name="Rectangle 37"/>
            <p:cNvSpPr>
              <a:spLocks noChangeArrowheads="1"/>
            </p:cNvSpPr>
            <p:nvPr/>
          </p:nvSpPr>
          <p:spPr bwMode="auto">
            <a:xfrm>
              <a:off x="4110257" y="4136530"/>
              <a:ext cx="1444487" cy="15836"/>
            </a:xfrm>
            <a:prstGeom prst="rect">
              <a:avLst/>
            </a:prstGeom>
            <a:solidFill>
              <a:srgbClr val="C9C9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85" name="Rectangle 38"/>
            <p:cNvSpPr>
              <a:spLocks noChangeArrowheads="1"/>
            </p:cNvSpPr>
            <p:nvPr/>
          </p:nvSpPr>
          <p:spPr bwMode="auto">
            <a:xfrm>
              <a:off x="4110257" y="4018890"/>
              <a:ext cx="1444487" cy="15836"/>
            </a:xfrm>
            <a:prstGeom prst="rect">
              <a:avLst/>
            </a:prstGeom>
            <a:solidFill>
              <a:srgbClr val="C9C9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86" name="Freeform 39"/>
            <p:cNvSpPr/>
            <p:nvPr/>
          </p:nvSpPr>
          <p:spPr bwMode="auto">
            <a:xfrm>
              <a:off x="4110257" y="3901249"/>
              <a:ext cx="1444487" cy="15836"/>
            </a:xfrm>
            <a:custGeom>
              <a:avLst/>
              <a:gdLst>
                <a:gd name="T0" fmla="*/ 1277 w 1277"/>
                <a:gd name="T1" fmla="*/ 0 h 14"/>
                <a:gd name="T2" fmla="*/ 0 w 1277"/>
                <a:gd name="T3" fmla="*/ 2 h 14"/>
                <a:gd name="T4" fmla="*/ 0 w 1277"/>
                <a:gd name="T5" fmla="*/ 14 h 14"/>
                <a:gd name="T6" fmla="*/ 1277 w 1277"/>
                <a:gd name="T7" fmla="*/ 14 h 14"/>
                <a:gd name="T8" fmla="*/ 1277 w 1277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4">
                  <a:moveTo>
                    <a:pt x="1277" y="0"/>
                  </a:moveTo>
                  <a:lnTo>
                    <a:pt x="0" y="2"/>
                  </a:lnTo>
                  <a:lnTo>
                    <a:pt x="0" y="14"/>
                  </a:lnTo>
                  <a:lnTo>
                    <a:pt x="1277" y="14"/>
                  </a:lnTo>
                  <a:lnTo>
                    <a:pt x="1277" y="0"/>
                  </a:lnTo>
                  <a:close/>
                </a:path>
              </a:pathLst>
            </a:custGeom>
            <a:solidFill>
              <a:srgbClr val="C9C9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87" name="Freeform 40"/>
            <p:cNvSpPr/>
            <p:nvPr/>
          </p:nvSpPr>
          <p:spPr bwMode="auto">
            <a:xfrm>
              <a:off x="4110257" y="3783609"/>
              <a:ext cx="1444487" cy="15836"/>
            </a:xfrm>
            <a:custGeom>
              <a:avLst/>
              <a:gdLst>
                <a:gd name="T0" fmla="*/ 1277 w 1277"/>
                <a:gd name="T1" fmla="*/ 0 h 14"/>
                <a:gd name="T2" fmla="*/ 0 w 1277"/>
                <a:gd name="T3" fmla="*/ 2 h 14"/>
                <a:gd name="T4" fmla="*/ 0 w 1277"/>
                <a:gd name="T5" fmla="*/ 14 h 14"/>
                <a:gd name="T6" fmla="*/ 1277 w 1277"/>
                <a:gd name="T7" fmla="*/ 14 h 14"/>
                <a:gd name="T8" fmla="*/ 1277 w 1277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4">
                  <a:moveTo>
                    <a:pt x="1277" y="0"/>
                  </a:moveTo>
                  <a:lnTo>
                    <a:pt x="0" y="2"/>
                  </a:lnTo>
                  <a:lnTo>
                    <a:pt x="0" y="14"/>
                  </a:lnTo>
                  <a:lnTo>
                    <a:pt x="1277" y="14"/>
                  </a:lnTo>
                  <a:lnTo>
                    <a:pt x="1277" y="0"/>
                  </a:lnTo>
                  <a:close/>
                </a:path>
              </a:pathLst>
            </a:custGeom>
            <a:solidFill>
              <a:srgbClr val="C9C9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88" name="Freeform 41"/>
            <p:cNvSpPr/>
            <p:nvPr/>
          </p:nvSpPr>
          <p:spPr bwMode="auto">
            <a:xfrm>
              <a:off x="4110257" y="3668231"/>
              <a:ext cx="1444487" cy="15836"/>
            </a:xfrm>
            <a:custGeom>
              <a:avLst/>
              <a:gdLst>
                <a:gd name="T0" fmla="*/ 1277 w 1277"/>
                <a:gd name="T1" fmla="*/ 0 h 14"/>
                <a:gd name="T2" fmla="*/ 0 w 1277"/>
                <a:gd name="T3" fmla="*/ 0 h 14"/>
                <a:gd name="T4" fmla="*/ 0 w 1277"/>
                <a:gd name="T5" fmla="*/ 14 h 14"/>
                <a:gd name="T6" fmla="*/ 1277 w 1277"/>
                <a:gd name="T7" fmla="*/ 12 h 14"/>
                <a:gd name="T8" fmla="*/ 1277 w 1277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4">
                  <a:moveTo>
                    <a:pt x="1277" y="0"/>
                  </a:moveTo>
                  <a:lnTo>
                    <a:pt x="0" y="0"/>
                  </a:lnTo>
                  <a:lnTo>
                    <a:pt x="0" y="14"/>
                  </a:lnTo>
                  <a:lnTo>
                    <a:pt x="1277" y="12"/>
                  </a:lnTo>
                  <a:lnTo>
                    <a:pt x="1277" y="0"/>
                  </a:lnTo>
                  <a:close/>
                </a:path>
              </a:pathLst>
            </a:custGeom>
            <a:solidFill>
              <a:srgbClr val="C9C9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89" name="Freeform 42"/>
            <p:cNvSpPr/>
            <p:nvPr/>
          </p:nvSpPr>
          <p:spPr bwMode="auto">
            <a:xfrm>
              <a:off x="4110257" y="3550591"/>
              <a:ext cx="1444487" cy="15836"/>
            </a:xfrm>
            <a:custGeom>
              <a:avLst/>
              <a:gdLst>
                <a:gd name="T0" fmla="*/ 1277 w 1277"/>
                <a:gd name="T1" fmla="*/ 0 h 14"/>
                <a:gd name="T2" fmla="*/ 0 w 1277"/>
                <a:gd name="T3" fmla="*/ 0 h 14"/>
                <a:gd name="T4" fmla="*/ 0 w 1277"/>
                <a:gd name="T5" fmla="*/ 14 h 14"/>
                <a:gd name="T6" fmla="*/ 1277 w 1277"/>
                <a:gd name="T7" fmla="*/ 11 h 14"/>
                <a:gd name="T8" fmla="*/ 1277 w 1277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4">
                  <a:moveTo>
                    <a:pt x="1277" y="0"/>
                  </a:moveTo>
                  <a:lnTo>
                    <a:pt x="0" y="0"/>
                  </a:lnTo>
                  <a:lnTo>
                    <a:pt x="0" y="14"/>
                  </a:lnTo>
                  <a:lnTo>
                    <a:pt x="1277" y="11"/>
                  </a:lnTo>
                  <a:lnTo>
                    <a:pt x="1277" y="0"/>
                  </a:lnTo>
                  <a:close/>
                </a:path>
              </a:pathLst>
            </a:custGeom>
            <a:solidFill>
              <a:srgbClr val="C9C9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90" name="Freeform 43"/>
            <p:cNvSpPr/>
            <p:nvPr/>
          </p:nvSpPr>
          <p:spPr bwMode="auto">
            <a:xfrm>
              <a:off x="4110257" y="3432950"/>
              <a:ext cx="1444487" cy="15836"/>
            </a:xfrm>
            <a:custGeom>
              <a:avLst/>
              <a:gdLst>
                <a:gd name="T0" fmla="*/ 1277 w 1277"/>
                <a:gd name="T1" fmla="*/ 0 h 14"/>
                <a:gd name="T2" fmla="*/ 0 w 1277"/>
                <a:gd name="T3" fmla="*/ 0 h 14"/>
                <a:gd name="T4" fmla="*/ 0 w 1277"/>
                <a:gd name="T5" fmla="*/ 14 h 14"/>
                <a:gd name="T6" fmla="*/ 1277 w 1277"/>
                <a:gd name="T7" fmla="*/ 11 h 14"/>
                <a:gd name="T8" fmla="*/ 1277 w 1277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4">
                  <a:moveTo>
                    <a:pt x="1277" y="0"/>
                  </a:moveTo>
                  <a:lnTo>
                    <a:pt x="0" y="0"/>
                  </a:lnTo>
                  <a:lnTo>
                    <a:pt x="0" y="14"/>
                  </a:lnTo>
                  <a:lnTo>
                    <a:pt x="1277" y="11"/>
                  </a:lnTo>
                  <a:lnTo>
                    <a:pt x="1277" y="0"/>
                  </a:lnTo>
                  <a:close/>
                </a:path>
              </a:pathLst>
            </a:custGeom>
            <a:solidFill>
              <a:srgbClr val="C9C9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91" name="Rectangle 44"/>
            <p:cNvSpPr>
              <a:spLocks noChangeArrowheads="1"/>
            </p:cNvSpPr>
            <p:nvPr/>
          </p:nvSpPr>
          <p:spPr bwMode="auto">
            <a:xfrm>
              <a:off x="4110257" y="3314179"/>
              <a:ext cx="1444487" cy="16968"/>
            </a:xfrm>
            <a:prstGeom prst="rect">
              <a:avLst/>
            </a:prstGeom>
            <a:solidFill>
              <a:srgbClr val="C9C9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92" name="Rectangle 45"/>
            <p:cNvSpPr>
              <a:spLocks noChangeArrowheads="1"/>
            </p:cNvSpPr>
            <p:nvPr/>
          </p:nvSpPr>
          <p:spPr bwMode="auto">
            <a:xfrm>
              <a:off x="4110257" y="3930659"/>
              <a:ext cx="160624" cy="221707"/>
            </a:xfrm>
            <a:prstGeom prst="rect">
              <a:avLst/>
            </a:prstGeom>
            <a:solidFill>
              <a:srgbClr val="0555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93" name="Rectangle 46"/>
            <p:cNvSpPr>
              <a:spLocks noChangeArrowheads="1"/>
            </p:cNvSpPr>
            <p:nvPr/>
          </p:nvSpPr>
          <p:spPr bwMode="auto">
            <a:xfrm>
              <a:off x="4295767" y="3833380"/>
              <a:ext cx="159493" cy="318986"/>
            </a:xfrm>
            <a:prstGeom prst="rect">
              <a:avLst/>
            </a:prstGeom>
            <a:solidFill>
              <a:srgbClr val="E260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94" name="Freeform 47"/>
            <p:cNvSpPr/>
            <p:nvPr/>
          </p:nvSpPr>
          <p:spPr bwMode="auto">
            <a:xfrm>
              <a:off x="4480146" y="3609411"/>
              <a:ext cx="160624" cy="542955"/>
            </a:xfrm>
            <a:custGeom>
              <a:avLst/>
              <a:gdLst>
                <a:gd name="T0" fmla="*/ 0 w 142"/>
                <a:gd name="T1" fmla="*/ 0 h 480"/>
                <a:gd name="T2" fmla="*/ 139 w 142"/>
                <a:gd name="T3" fmla="*/ 0 h 480"/>
                <a:gd name="T4" fmla="*/ 142 w 142"/>
                <a:gd name="T5" fmla="*/ 480 h 480"/>
                <a:gd name="T6" fmla="*/ 0 w 142"/>
                <a:gd name="T7" fmla="*/ 480 h 480"/>
                <a:gd name="T8" fmla="*/ 0 w 142"/>
                <a:gd name="T9" fmla="*/ 0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" h="480">
                  <a:moveTo>
                    <a:pt x="0" y="0"/>
                  </a:moveTo>
                  <a:lnTo>
                    <a:pt x="139" y="0"/>
                  </a:lnTo>
                  <a:lnTo>
                    <a:pt x="142" y="480"/>
                  </a:lnTo>
                  <a:lnTo>
                    <a:pt x="0" y="4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555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95" name="Freeform 48"/>
            <p:cNvSpPr/>
            <p:nvPr/>
          </p:nvSpPr>
          <p:spPr bwMode="auto">
            <a:xfrm>
              <a:off x="4664524" y="3684067"/>
              <a:ext cx="160624" cy="468299"/>
            </a:xfrm>
            <a:custGeom>
              <a:avLst/>
              <a:gdLst>
                <a:gd name="T0" fmla="*/ 0 w 142"/>
                <a:gd name="T1" fmla="*/ 0 h 414"/>
                <a:gd name="T2" fmla="*/ 139 w 142"/>
                <a:gd name="T3" fmla="*/ 0 h 414"/>
                <a:gd name="T4" fmla="*/ 142 w 142"/>
                <a:gd name="T5" fmla="*/ 414 h 414"/>
                <a:gd name="T6" fmla="*/ 0 w 142"/>
                <a:gd name="T7" fmla="*/ 414 h 414"/>
                <a:gd name="T8" fmla="*/ 0 w 142"/>
                <a:gd name="T9" fmla="*/ 0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" h="414">
                  <a:moveTo>
                    <a:pt x="0" y="0"/>
                  </a:moveTo>
                  <a:lnTo>
                    <a:pt x="139" y="0"/>
                  </a:lnTo>
                  <a:lnTo>
                    <a:pt x="142" y="414"/>
                  </a:lnTo>
                  <a:lnTo>
                    <a:pt x="0" y="4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60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96" name="Rectangle 49"/>
            <p:cNvSpPr>
              <a:spLocks noChangeArrowheads="1"/>
            </p:cNvSpPr>
            <p:nvPr/>
          </p:nvSpPr>
          <p:spPr bwMode="auto">
            <a:xfrm>
              <a:off x="4848903" y="3917085"/>
              <a:ext cx="158362" cy="235281"/>
            </a:xfrm>
            <a:prstGeom prst="rect">
              <a:avLst/>
            </a:prstGeom>
            <a:solidFill>
              <a:srgbClr val="0555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97" name="Freeform 50"/>
            <p:cNvSpPr/>
            <p:nvPr/>
          </p:nvSpPr>
          <p:spPr bwMode="auto">
            <a:xfrm>
              <a:off x="5027626" y="3828855"/>
              <a:ext cx="160624" cy="323511"/>
            </a:xfrm>
            <a:custGeom>
              <a:avLst/>
              <a:gdLst>
                <a:gd name="T0" fmla="*/ 0 w 142"/>
                <a:gd name="T1" fmla="*/ 0 h 286"/>
                <a:gd name="T2" fmla="*/ 140 w 142"/>
                <a:gd name="T3" fmla="*/ 0 h 286"/>
                <a:gd name="T4" fmla="*/ 142 w 142"/>
                <a:gd name="T5" fmla="*/ 286 h 286"/>
                <a:gd name="T6" fmla="*/ 0 w 142"/>
                <a:gd name="T7" fmla="*/ 286 h 286"/>
                <a:gd name="T8" fmla="*/ 0 w 142"/>
                <a:gd name="T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" h="286">
                  <a:moveTo>
                    <a:pt x="0" y="0"/>
                  </a:moveTo>
                  <a:lnTo>
                    <a:pt x="140" y="0"/>
                  </a:lnTo>
                  <a:lnTo>
                    <a:pt x="142" y="286"/>
                  </a:lnTo>
                  <a:lnTo>
                    <a:pt x="0" y="2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60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98" name="Rectangle 51"/>
            <p:cNvSpPr>
              <a:spLocks noChangeArrowheads="1"/>
            </p:cNvSpPr>
            <p:nvPr/>
          </p:nvSpPr>
          <p:spPr bwMode="auto">
            <a:xfrm>
              <a:off x="5213135" y="3684067"/>
              <a:ext cx="157231" cy="466036"/>
            </a:xfrm>
            <a:prstGeom prst="rect">
              <a:avLst/>
            </a:prstGeom>
            <a:solidFill>
              <a:srgbClr val="0555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99" name="Freeform 52"/>
            <p:cNvSpPr/>
            <p:nvPr/>
          </p:nvSpPr>
          <p:spPr bwMode="auto">
            <a:xfrm>
              <a:off x="5394120" y="3373000"/>
              <a:ext cx="160624" cy="777105"/>
            </a:xfrm>
            <a:custGeom>
              <a:avLst/>
              <a:gdLst>
                <a:gd name="T0" fmla="*/ 0 w 142"/>
                <a:gd name="T1" fmla="*/ 0 h 687"/>
                <a:gd name="T2" fmla="*/ 142 w 142"/>
                <a:gd name="T3" fmla="*/ 0 h 687"/>
                <a:gd name="T4" fmla="*/ 142 w 142"/>
                <a:gd name="T5" fmla="*/ 687 h 687"/>
                <a:gd name="T6" fmla="*/ 3 w 142"/>
                <a:gd name="T7" fmla="*/ 687 h 687"/>
                <a:gd name="T8" fmla="*/ 0 w 142"/>
                <a:gd name="T9" fmla="*/ 0 h 6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" h="687">
                  <a:moveTo>
                    <a:pt x="0" y="0"/>
                  </a:moveTo>
                  <a:lnTo>
                    <a:pt x="142" y="0"/>
                  </a:lnTo>
                  <a:lnTo>
                    <a:pt x="142" y="687"/>
                  </a:lnTo>
                  <a:lnTo>
                    <a:pt x="3" y="6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60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07" name="Freeform 60"/>
            <p:cNvSpPr>
              <a:spLocks noEditPoints="1"/>
            </p:cNvSpPr>
            <p:nvPr/>
          </p:nvSpPr>
          <p:spPr bwMode="auto">
            <a:xfrm>
              <a:off x="4699590" y="2193203"/>
              <a:ext cx="906057" cy="966008"/>
            </a:xfrm>
            <a:custGeom>
              <a:avLst/>
              <a:gdLst>
                <a:gd name="T0" fmla="*/ 2 w 339"/>
                <a:gd name="T1" fmla="*/ 162 h 361"/>
                <a:gd name="T2" fmla="*/ 19 w 339"/>
                <a:gd name="T3" fmla="*/ 124 h 361"/>
                <a:gd name="T4" fmla="*/ 9 w 339"/>
                <a:gd name="T5" fmla="*/ 182 h 361"/>
                <a:gd name="T6" fmla="*/ 50 w 339"/>
                <a:gd name="T7" fmla="*/ 279 h 361"/>
                <a:gd name="T8" fmla="*/ 85 w 339"/>
                <a:gd name="T9" fmla="*/ 275 h 361"/>
                <a:gd name="T10" fmla="*/ 113 w 339"/>
                <a:gd name="T11" fmla="*/ 290 h 361"/>
                <a:gd name="T12" fmla="*/ 148 w 339"/>
                <a:gd name="T13" fmla="*/ 311 h 361"/>
                <a:gd name="T14" fmla="*/ 271 w 339"/>
                <a:gd name="T15" fmla="*/ 293 h 361"/>
                <a:gd name="T16" fmla="*/ 170 w 339"/>
                <a:gd name="T17" fmla="*/ 305 h 361"/>
                <a:gd name="T18" fmla="*/ 162 w 339"/>
                <a:gd name="T19" fmla="*/ 270 h 361"/>
                <a:gd name="T20" fmla="*/ 147 w 339"/>
                <a:gd name="T21" fmla="*/ 248 h 361"/>
                <a:gd name="T22" fmla="*/ 105 w 339"/>
                <a:gd name="T23" fmla="*/ 256 h 361"/>
                <a:gd name="T24" fmla="*/ 85 w 339"/>
                <a:gd name="T25" fmla="*/ 269 h 361"/>
                <a:gd name="T26" fmla="*/ 63 w 339"/>
                <a:gd name="T27" fmla="*/ 253 h 361"/>
                <a:gd name="T28" fmla="*/ 62 w 339"/>
                <a:gd name="T29" fmla="*/ 225 h 361"/>
                <a:gd name="T30" fmla="*/ 60 w 339"/>
                <a:gd name="T31" fmla="*/ 198 h 361"/>
                <a:gd name="T32" fmla="*/ 61 w 339"/>
                <a:gd name="T33" fmla="*/ 188 h 361"/>
                <a:gd name="T34" fmla="*/ 34 w 339"/>
                <a:gd name="T35" fmla="*/ 185 h 361"/>
                <a:gd name="T36" fmla="*/ 33 w 339"/>
                <a:gd name="T37" fmla="*/ 205 h 361"/>
                <a:gd name="T38" fmla="*/ 20 w 339"/>
                <a:gd name="T39" fmla="*/ 184 h 361"/>
                <a:gd name="T40" fmla="*/ 29 w 339"/>
                <a:gd name="T41" fmla="*/ 183 h 361"/>
                <a:gd name="T42" fmla="*/ 30 w 339"/>
                <a:gd name="T43" fmla="*/ 166 h 361"/>
                <a:gd name="T44" fmla="*/ 11 w 339"/>
                <a:gd name="T45" fmla="*/ 150 h 361"/>
                <a:gd name="T46" fmla="*/ 29 w 339"/>
                <a:gd name="T47" fmla="*/ 148 h 361"/>
                <a:gd name="T48" fmla="*/ 57 w 339"/>
                <a:gd name="T49" fmla="*/ 167 h 361"/>
                <a:gd name="T50" fmla="*/ 59 w 339"/>
                <a:gd name="T51" fmla="*/ 132 h 361"/>
                <a:gd name="T52" fmla="*/ 53 w 339"/>
                <a:gd name="T53" fmla="*/ 111 h 361"/>
                <a:gd name="T54" fmla="*/ 41 w 339"/>
                <a:gd name="T55" fmla="*/ 102 h 361"/>
                <a:gd name="T56" fmla="*/ 121 w 339"/>
                <a:gd name="T57" fmla="*/ 29 h 361"/>
                <a:gd name="T58" fmla="*/ 130 w 339"/>
                <a:gd name="T59" fmla="*/ 41 h 361"/>
                <a:gd name="T60" fmla="*/ 123 w 339"/>
                <a:gd name="T61" fmla="*/ 57 h 361"/>
                <a:gd name="T62" fmla="*/ 111 w 339"/>
                <a:gd name="T63" fmla="*/ 89 h 361"/>
                <a:gd name="T64" fmla="*/ 90 w 339"/>
                <a:gd name="T65" fmla="*/ 116 h 361"/>
                <a:gd name="T66" fmla="*/ 104 w 339"/>
                <a:gd name="T67" fmla="*/ 140 h 361"/>
                <a:gd name="T68" fmla="*/ 87 w 339"/>
                <a:gd name="T69" fmla="*/ 140 h 361"/>
                <a:gd name="T70" fmla="*/ 103 w 339"/>
                <a:gd name="T71" fmla="*/ 155 h 361"/>
                <a:gd name="T72" fmla="*/ 118 w 339"/>
                <a:gd name="T73" fmla="*/ 176 h 361"/>
                <a:gd name="T74" fmla="*/ 132 w 339"/>
                <a:gd name="T75" fmla="*/ 153 h 361"/>
                <a:gd name="T76" fmla="*/ 134 w 339"/>
                <a:gd name="T77" fmla="*/ 147 h 361"/>
                <a:gd name="T78" fmla="*/ 142 w 339"/>
                <a:gd name="T79" fmla="*/ 146 h 361"/>
                <a:gd name="T80" fmla="*/ 157 w 339"/>
                <a:gd name="T81" fmla="*/ 142 h 361"/>
                <a:gd name="T82" fmla="*/ 124 w 339"/>
                <a:gd name="T83" fmla="*/ 173 h 361"/>
                <a:gd name="T84" fmla="*/ 146 w 339"/>
                <a:gd name="T85" fmla="*/ 220 h 361"/>
                <a:gd name="T86" fmla="*/ 177 w 339"/>
                <a:gd name="T87" fmla="*/ 210 h 361"/>
                <a:gd name="T88" fmla="*/ 232 w 339"/>
                <a:gd name="T89" fmla="*/ 227 h 361"/>
                <a:gd name="T90" fmla="*/ 201 w 339"/>
                <a:gd name="T91" fmla="*/ 157 h 361"/>
                <a:gd name="T92" fmla="*/ 181 w 339"/>
                <a:gd name="T93" fmla="*/ 157 h 361"/>
                <a:gd name="T94" fmla="*/ 183 w 339"/>
                <a:gd name="T95" fmla="*/ 136 h 361"/>
                <a:gd name="T96" fmla="*/ 199 w 339"/>
                <a:gd name="T97" fmla="*/ 126 h 361"/>
                <a:gd name="T98" fmla="*/ 225 w 339"/>
                <a:gd name="T99" fmla="*/ 129 h 361"/>
                <a:gd name="T100" fmla="*/ 235 w 339"/>
                <a:gd name="T101" fmla="*/ 112 h 361"/>
                <a:gd name="T102" fmla="*/ 244 w 339"/>
                <a:gd name="T103" fmla="*/ 112 h 361"/>
                <a:gd name="T104" fmla="*/ 243 w 339"/>
                <a:gd name="T105" fmla="*/ 77 h 361"/>
                <a:gd name="T106" fmla="*/ 236 w 339"/>
                <a:gd name="T107" fmla="*/ 61 h 361"/>
                <a:gd name="T108" fmla="*/ 242 w 339"/>
                <a:gd name="T109" fmla="*/ 60 h 361"/>
                <a:gd name="T110" fmla="*/ 290 w 339"/>
                <a:gd name="T111" fmla="*/ 97 h 361"/>
                <a:gd name="T112" fmla="*/ 298 w 339"/>
                <a:gd name="T113" fmla="*/ 126 h 361"/>
                <a:gd name="T114" fmla="*/ 306 w 339"/>
                <a:gd name="T115" fmla="*/ 153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39" h="361">
                  <a:moveTo>
                    <a:pt x="276" y="66"/>
                  </a:moveTo>
                  <a:cubicBezTo>
                    <a:pt x="213" y="1"/>
                    <a:pt x="111" y="0"/>
                    <a:pt x="49" y="64"/>
                  </a:cubicBezTo>
                  <a:cubicBezTo>
                    <a:pt x="30" y="83"/>
                    <a:pt x="17" y="106"/>
                    <a:pt x="9" y="130"/>
                  </a:cubicBezTo>
                  <a:cubicBezTo>
                    <a:pt x="9" y="130"/>
                    <a:pt x="9" y="130"/>
                    <a:pt x="9" y="130"/>
                  </a:cubicBezTo>
                  <a:cubicBezTo>
                    <a:pt x="9" y="130"/>
                    <a:pt x="8" y="135"/>
                    <a:pt x="6" y="140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5" y="146"/>
                    <a:pt x="4" y="151"/>
                    <a:pt x="3" y="154"/>
                  </a:cubicBezTo>
                  <a:cubicBezTo>
                    <a:pt x="3" y="157"/>
                    <a:pt x="3" y="160"/>
                    <a:pt x="2" y="162"/>
                  </a:cubicBezTo>
                  <a:cubicBezTo>
                    <a:pt x="2" y="165"/>
                    <a:pt x="2" y="167"/>
                    <a:pt x="2" y="169"/>
                  </a:cubicBezTo>
                  <a:cubicBezTo>
                    <a:pt x="2" y="169"/>
                    <a:pt x="1" y="170"/>
                    <a:pt x="1" y="170"/>
                  </a:cubicBezTo>
                  <a:cubicBezTo>
                    <a:pt x="2" y="171"/>
                    <a:pt x="2" y="171"/>
                    <a:pt x="2" y="171"/>
                  </a:cubicBezTo>
                  <a:cubicBezTo>
                    <a:pt x="0" y="216"/>
                    <a:pt x="15" y="262"/>
                    <a:pt x="49" y="296"/>
                  </a:cubicBezTo>
                  <a:cubicBezTo>
                    <a:pt x="111" y="361"/>
                    <a:pt x="213" y="361"/>
                    <a:pt x="276" y="298"/>
                  </a:cubicBezTo>
                  <a:cubicBezTo>
                    <a:pt x="339" y="234"/>
                    <a:pt x="339" y="130"/>
                    <a:pt x="276" y="66"/>
                  </a:cubicBezTo>
                  <a:close/>
                  <a:moveTo>
                    <a:pt x="22" y="120"/>
                  </a:moveTo>
                  <a:cubicBezTo>
                    <a:pt x="22" y="120"/>
                    <a:pt x="20" y="122"/>
                    <a:pt x="19" y="124"/>
                  </a:cubicBezTo>
                  <a:cubicBezTo>
                    <a:pt x="20" y="122"/>
                    <a:pt x="20" y="120"/>
                    <a:pt x="21" y="118"/>
                  </a:cubicBezTo>
                  <a:cubicBezTo>
                    <a:pt x="21" y="119"/>
                    <a:pt x="22" y="119"/>
                    <a:pt x="22" y="120"/>
                  </a:cubicBezTo>
                  <a:close/>
                  <a:moveTo>
                    <a:pt x="13" y="143"/>
                  </a:moveTo>
                  <a:cubicBezTo>
                    <a:pt x="13" y="144"/>
                    <a:pt x="13" y="145"/>
                    <a:pt x="13" y="145"/>
                  </a:cubicBezTo>
                  <a:cubicBezTo>
                    <a:pt x="12" y="145"/>
                    <a:pt x="12" y="145"/>
                    <a:pt x="12" y="145"/>
                  </a:cubicBezTo>
                  <a:cubicBezTo>
                    <a:pt x="13" y="145"/>
                    <a:pt x="13" y="144"/>
                    <a:pt x="13" y="143"/>
                  </a:cubicBezTo>
                  <a:close/>
                  <a:moveTo>
                    <a:pt x="13" y="183"/>
                  </a:moveTo>
                  <a:cubicBezTo>
                    <a:pt x="13" y="182"/>
                    <a:pt x="10" y="182"/>
                    <a:pt x="9" y="182"/>
                  </a:cubicBezTo>
                  <a:cubicBezTo>
                    <a:pt x="9" y="181"/>
                    <a:pt x="9" y="179"/>
                    <a:pt x="9" y="178"/>
                  </a:cubicBezTo>
                  <a:cubicBezTo>
                    <a:pt x="11" y="180"/>
                    <a:pt x="13" y="181"/>
                    <a:pt x="13" y="180"/>
                  </a:cubicBezTo>
                  <a:cubicBezTo>
                    <a:pt x="13" y="180"/>
                    <a:pt x="15" y="182"/>
                    <a:pt x="15" y="183"/>
                  </a:cubicBezTo>
                  <a:cubicBezTo>
                    <a:pt x="15" y="184"/>
                    <a:pt x="13" y="184"/>
                    <a:pt x="13" y="183"/>
                  </a:cubicBezTo>
                  <a:close/>
                  <a:moveTo>
                    <a:pt x="54" y="291"/>
                  </a:moveTo>
                  <a:cubicBezTo>
                    <a:pt x="50" y="287"/>
                    <a:pt x="46" y="283"/>
                    <a:pt x="43" y="279"/>
                  </a:cubicBezTo>
                  <a:cubicBezTo>
                    <a:pt x="44" y="279"/>
                    <a:pt x="45" y="279"/>
                    <a:pt x="46" y="279"/>
                  </a:cubicBezTo>
                  <a:cubicBezTo>
                    <a:pt x="47" y="280"/>
                    <a:pt x="49" y="279"/>
                    <a:pt x="50" y="279"/>
                  </a:cubicBezTo>
                  <a:cubicBezTo>
                    <a:pt x="50" y="279"/>
                    <a:pt x="48" y="277"/>
                    <a:pt x="47" y="276"/>
                  </a:cubicBezTo>
                  <a:cubicBezTo>
                    <a:pt x="47" y="276"/>
                    <a:pt x="47" y="275"/>
                    <a:pt x="47" y="275"/>
                  </a:cubicBezTo>
                  <a:cubicBezTo>
                    <a:pt x="48" y="276"/>
                    <a:pt x="51" y="276"/>
                    <a:pt x="52" y="276"/>
                  </a:cubicBezTo>
                  <a:cubicBezTo>
                    <a:pt x="54" y="277"/>
                    <a:pt x="59" y="281"/>
                    <a:pt x="60" y="281"/>
                  </a:cubicBezTo>
                  <a:cubicBezTo>
                    <a:pt x="62" y="282"/>
                    <a:pt x="68" y="279"/>
                    <a:pt x="70" y="278"/>
                  </a:cubicBezTo>
                  <a:cubicBezTo>
                    <a:pt x="72" y="277"/>
                    <a:pt x="76" y="277"/>
                    <a:pt x="77" y="277"/>
                  </a:cubicBezTo>
                  <a:cubicBezTo>
                    <a:pt x="78" y="277"/>
                    <a:pt x="80" y="275"/>
                    <a:pt x="81" y="275"/>
                  </a:cubicBezTo>
                  <a:cubicBezTo>
                    <a:pt x="81" y="275"/>
                    <a:pt x="84" y="275"/>
                    <a:pt x="85" y="275"/>
                  </a:cubicBezTo>
                  <a:cubicBezTo>
                    <a:pt x="85" y="275"/>
                    <a:pt x="87" y="276"/>
                    <a:pt x="87" y="276"/>
                  </a:cubicBezTo>
                  <a:cubicBezTo>
                    <a:pt x="87" y="276"/>
                    <a:pt x="91" y="274"/>
                    <a:pt x="92" y="275"/>
                  </a:cubicBezTo>
                  <a:cubicBezTo>
                    <a:pt x="94" y="275"/>
                    <a:pt x="95" y="273"/>
                    <a:pt x="95" y="273"/>
                  </a:cubicBezTo>
                  <a:cubicBezTo>
                    <a:pt x="94" y="272"/>
                    <a:pt x="97" y="274"/>
                    <a:pt x="98" y="274"/>
                  </a:cubicBezTo>
                  <a:cubicBezTo>
                    <a:pt x="99" y="275"/>
                    <a:pt x="100" y="276"/>
                    <a:pt x="100" y="277"/>
                  </a:cubicBezTo>
                  <a:cubicBezTo>
                    <a:pt x="100" y="277"/>
                    <a:pt x="103" y="281"/>
                    <a:pt x="103" y="282"/>
                  </a:cubicBezTo>
                  <a:cubicBezTo>
                    <a:pt x="103" y="283"/>
                    <a:pt x="107" y="288"/>
                    <a:pt x="108" y="289"/>
                  </a:cubicBezTo>
                  <a:cubicBezTo>
                    <a:pt x="109" y="289"/>
                    <a:pt x="112" y="290"/>
                    <a:pt x="113" y="290"/>
                  </a:cubicBezTo>
                  <a:cubicBezTo>
                    <a:pt x="113" y="289"/>
                    <a:pt x="114" y="291"/>
                    <a:pt x="114" y="291"/>
                  </a:cubicBezTo>
                  <a:cubicBezTo>
                    <a:pt x="113" y="292"/>
                    <a:pt x="118" y="296"/>
                    <a:pt x="119" y="295"/>
                  </a:cubicBezTo>
                  <a:cubicBezTo>
                    <a:pt x="121" y="295"/>
                    <a:pt x="124" y="296"/>
                    <a:pt x="124" y="296"/>
                  </a:cubicBezTo>
                  <a:cubicBezTo>
                    <a:pt x="124" y="297"/>
                    <a:pt x="128" y="297"/>
                    <a:pt x="130" y="297"/>
                  </a:cubicBezTo>
                  <a:cubicBezTo>
                    <a:pt x="131" y="297"/>
                    <a:pt x="136" y="299"/>
                    <a:pt x="138" y="300"/>
                  </a:cubicBezTo>
                  <a:cubicBezTo>
                    <a:pt x="139" y="301"/>
                    <a:pt x="141" y="303"/>
                    <a:pt x="141" y="303"/>
                  </a:cubicBezTo>
                  <a:cubicBezTo>
                    <a:pt x="142" y="304"/>
                    <a:pt x="143" y="305"/>
                    <a:pt x="143" y="305"/>
                  </a:cubicBezTo>
                  <a:cubicBezTo>
                    <a:pt x="144" y="305"/>
                    <a:pt x="147" y="310"/>
                    <a:pt x="148" y="311"/>
                  </a:cubicBezTo>
                  <a:cubicBezTo>
                    <a:pt x="150" y="312"/>
                    <a:pt x="153" y="318"/>
                    <a:pt x="155" y="320"/>
                  </a:cubicBezTo>
                  <a:cubicBezTo>
                    <a:pt x="157" y="323"/>
                    <a:pt x="161" y="325"/>
                    <a:pt x="161" y="324"/>
                  </a:cubicBezTo>
                  <a:cubicBezTo>
                    <a:pt x="161" y="323"/>
                    <a:pt x="163" y="325"/>
                    <a:pt x="163" y="326"/>
                  </a:cubicBezTo>
                  <a:cubicBezTo>
                    <a:pt x="163" y="327"/>
                    <a:pt x="164" y="330"/>
                    <a:pt x="164" y="330"/>
                  </a:cubicBezTo>
                  <a:cubicBezTo>
                    <a:pt x="165" y="329"/>
                    <a:pt x="166" y="331"/>
                    <a:pt x="167" y="332"/>
                  </a:cubicBezTo>
                  <a:cubicBezTo>
                    <a:pt x="167" y="333"/>
                    <a:pt x="172" y="336"/>
                    <a:pt x="173" y="337"/>
                  </a:cubicBezTo>
                  <a:cubicBezTo>
                    <a:pt x="130" y="340"/>
                    <a:pt x="86" y="325"/>
                    <a:pt x="54" y="291"/>
                  </a:cubicBezTo>
                  <a:close/>
                  <a:moveTo>
                    <a:pt x="271" y="293"/>
                  </a:moveTo>
                  <a:cubicBezTo>
                    <a:pt x="247" y="317"/>
                    <a:pt x="217" y="332"/>
                    <a:pt x="185" y="336"/>
                  </a:cubicBezTo>
                  <a:cubicBezTo>
                    <a:pt x="184" y="336"/>
                    <a:pt x="182" y="334"/>
                    <a:pt x="182" y="333"/>
                  </a:cubicBezTo>
                  <a:cubicBezTo>
                    <a:pt x="182" y="332"/>
                    <a:pt x="182" y="330"/>
                    <a:pt x="182" y="329"/>
                  </a:cubicBezTo>
                  <a:cubicBezTo>
                    <a:pt x="182" y="329"/>
                    <a:pt x="179" y="326"/>
                    <a:pt x="179" y="326"/>
                  </a:cubicBezTo>
                  <a:cubicBezTo>
                    <a:pt x="178" y="326"/>
                    <a:pt x="176" y="323"/>
                    <a:pt x="174" y="322"/>
                  </a:cubicBezTo>
                  <a:cubicBezTo>
                    <a:pt x="173" y="321"/>
                    <a:pt x="174" y="317"/>
                    <a:pt x="173" y="316"/>
                  </a:cubicBezTo>
                  <a:cubicBezTo>
                    <a:pt x="172" y="315"/>
                    <a:pt x="173" y="311"/>
                    <a:pt x="173" y="310"/>
                  </a:cubicBezTo>
                  <a:cubicBezTo>
                    <a:pt x="173" y="309"/>
                    <a:pt x="171" y="305"/>
                    <a:pt x="170" y="305"/>
                  </a:cubicBezTo>
                  <a:cubicBezTo>
                    <a:pt x="169" y="304"/>
                    <a:pt x="170" y="302"/>
                    <a:pt x="170" y="302"/>
                  </a:cubicBezTo>
                  <a:cubicBezTo>
                    <a:pt x="171" y="301"/>
                    <a:pt x="171" y="300"/>
                    <a:pt x="171" y="300"/>
                  </a:cubicBezTo>
                  <a:cubicBezTo>
                    <a:pt x="172" y="300"/>
                    <a:pt x="171" y="298"/>
                    <a:pt x="171" y="297"/>
                  </a:cubicBezTo>
                  <a:cubicBezTo>
                    <a:pt x="171" y="296"/>
                    <a:pt x="168" y="292"/>
                    <a:pt x="169" y="291"/>
                  </a:cubicBezTo>
                  <a:cubicBezTo>
                    <a:pt x="169" y="290"/>
                    <a:pt x="167" y="287"/>
                    <a:pt x="167" y="287"/>
                  </a:cubicBezTo>
                  <a:cubicBezTo>
                    <a:pt x="166" y="286"/>
                    <a:pt x="165" y="283"/>
                    <a:pt x="165" y="283"/>
                  </a:cubicBezTo>
                  <a:cubicBezTo>
                    <a:pt x="165" y="282"/>
                    <a:pt x="166" y="278"/>
                    <a:pt x="167" y="277"/>
                  </a:cubicBezTo>
                  <a:cubicBezTo>
                    <a:pt x="167" y="277"/>
                    <a:pt x="163" y="272"/>
                    <a:pt x="162" y="270"/>
                  </a:cubicBezTo>
                  <a:cubicBezTo>
                    <a:pt x="161" y="268"/>
                    <a:pt x="159" y="265"/>
                    <a:pt x="159" y="265"/>
                  </a:cubicBezTo>
                  <a:cubicBezTo>
                    <a:pt x="158" y="264"/>
                    <a:pt x="159" y="263"/>
                    <a:pt x="159" y="263"/>
                  </a:cubicBezTo>
                  <a:cubicBezTo>
                    <a:pt x="159" y="262"/>
                    <a:pt x="157" y="260"/>
                    <a:pt x="157" y="259"/>
                  </a:cubicBezTo>
                  <a:cubicBezTo>
                    <a:pt x="157" y="258"/>
                    <a:pt x="157" y="255"/>
                    <a:pt x="156" y="254"/>
                  </a:cubicBezTo>
                  <a:cubicBezTo>
                    <a:pt x="156" y="254"/>
                    <a:pt x="155" y="253"/>
                    <a:pt x="154" y="251"/>
                  </a:cubicBezTo>
                  <a:cubicBezTo>
                    <a:pt x="154" y="251"/>
                    <a:pt x="154" y="251"/>
                    <a:pt x="153" y="250"/>
                  </a:cubicBezTo>
                  <a:cubicBezTo>
                    <a:pt x="152" y="249"/>
                    <a:pt x="152" y="249"/>
                    <a:pt x="152" y="249"/>
                  </a:cubicBezTo>
                  <a:cubicBezTo>
                    <a:pt x="150" y="248"/>
                    <a:pt x="147" y="247"/>
                    <a:pt x="147" y="248"/>
                  </a:cubicBezTo>
                  <a:cubicBezTo>
                    <a:pt x="147" y="249"/>
                    <a:pt x="144" y="249"/>
                    <a:pt x="143" y="249"/>
                  </a:cubicBezTo>
                  <a:cubicBezTo>
                    <a:pt x="142" y="250"/>
                    <a:pt x="140" y="251"/>
                    <a:pt x="139" y="252"/>
                  </a:cubicBezTo>
                  <a:cubicBezTo>
                    <a:pt x="139" y="252"/>
                    <a:pt x="136" y="253"/>
                    <a:pt x="134" y="253"/>
                  </a:cubicBezTo>
                  <a:cubicBezTo>
                    <a:pt x="133" y="254"/>
                    <a:pt x="131" y="255"/>
                    <a:pt x="131" y="255"/>
                  </a:cubicBezTo>
                  <a:cubicBezTo>
                    <a:pt x="130" y="255"/>
                    <a:pt x="126" y="253"/>
                    <a:pt x="124" y="253"/>
                  </a:cubicBezTo>
                  <a:cubicBezTo>
                    <a:pt x="121" y="254"/>
                    <a:pt x="116" y="254"/>
                    <a:pt x="115" y="253"/>
                  </a:cubicBezTo>
                  <a:cubicBezTo>
                    <a:pt x="114" y="253"/>
                    <a:pt x="109" y="254"/>
                    <a:pt x="108" y="254"/>
                  </a:cubicBezTo>
                  <a:cubicBezTo>
                    <a:pt x="106" y="255"/>
                    <a:pt x="105" y="256"/>
                    <a:pt x="105" y="256"/>
                  </a:cubicBezTo>
                  <a:cubicBezTo>
                    <a:pt x="105" y="257"/>
                    <a:pt x="102" y="256"/>
                    <a:pt x="100" y="256"/>
                  </a:cubicBezTo>
                  <a:cubicBezTo>
                    <a:pt x="99" y="256"/>
                    <a:pt x="97" y="257"/>
                    <a:pt x="98" y="258"/>
                  </a:cubicBezTo>
                  <a:cubicBezTo>
                    <a:pt x="98" y="258"/>
                    <a:pt x="97" y="259"/>
                    <a:pt x="96" y="259"/>
                  </a:cubicBezTo>
                  <a:cubicBezTo>
                    <a:pt x="95" y="259"/>
                    <a:pt x="95" y="261"/>
                    <a:pt x="95" y="261"/>
                  </a:cubicBezTo>
                  <a:cubicBezTo>
                    <a:pt x="94" y="262"/>
                    <a:pt x="95" y="266"/>
                    <a:pt x="95" y="267"/>
                  </a:cubicBezTo>
                  <a:cubicBezTo>
                    <a:pt x="95" y="268"/>
                    <a:pt x="93" y="268"/>
                    <a:pt x="92" y="268"/>
                  </a:cubicBezTo>
                  <a:cubicBezTo>
                    <a:pt x="92" y="269"/>
                    <a:pt x="91" y="271"/>
                    <a:pt x="91" y="272"/>
                  </a:cubicBezTo>
                  <a:cubicBezTo>
                    <a:pt x="90" y="273"/>
                    <a:pt x="86" y="271"/>
                    <a:pt x="85" y="269"/>
                  </a:cubicBezTo>
                  <a:cubicBezTo>
                    <a:pt x="84" y="267"/>
                    <a:pt x="80" y="266"/>
                    <a:pt x="79" y="267"/>
                  </a:cubicBezTo>
                  <a:cubicBezTo>
                    <a:pt x="78" y="268"/>
                    <a:pt x="75" y="265"/>
                    <a:pt x="74" y="264"/>
                  </a:cubicBezTo>
                  <a:cubicBezTo>
                    <a:pt x="73" y="263"/>
                    <a:pt x="70" y="264"/>
                    <a:pt x="70" y="265"/>
                  </a:cubicBezTo>
                  <a:cubicBezTo>
                    <a:pt x="69" y="265"/>
                    <a:pt x="69" y="268"/>
                    <a:pt x="70" y="269"/>
                  </a:cubicBezTo>
                  <a:cubicBezTo>
                    <a:pt x="70" y="270"/>
                    <a:pt x="64" y="273"/>
                    <a:pt x="61" y="269"/>
                  </a:cubicBezTo>
                  <a:cubicBezTo>
                    <a:pt x="59" y="265"/>
                    <a:pt x="58" y="260"/>
                    <a:pt x="58" y="259"/>
                  </a:cubicBezTo>
                  <a:cubicBezTo>
                    <a:pt x="58" y="258"/>
                    <a:pt x="61" y="255"/>
                    <a:pt x="62" y="254"/>
                  </a:cubicBezTo>
                  <a:cubicBezTo>
                    <a:pt x="63" y="254"/>
                    <a:pt x="63" y="253"/>
                    <a:pt x="63" y="253"/>
                  </a:cubicBezTo>
                  <a:cubicBezTo>
                    <a:pt x="63" y="252"/>
                    <a:pt x="66" y="250"/>
                    <a:pt x="67" y="250"/>
                  </a:cubicBezTo>
                  <a:cubicBezTo>
                    <a:pt x="68" y="249"/>
                    <a:pt x="72" y="251"/>
                    <a:pt x="73" y="251"/>
                  </a:cubicBezTo>
                  <a:cubicBezTo>
                    <a:pt x="75" y="251"/>
                    <a:pt x="72" y="248"/>
                    <a:pt x="72" y="247"/>
                  </a:cubicBezTo>
                  <a:cubicBezTo>
                    <a:pt x="71" y="246"/>
                    <a:pt x="69" y="245"/>
                    <a:pt x="69" y="245"/>
                  </a:cubicBezTo>
                  <a:cubicBezTo>
                    <a:pt x="68" y="245"/>
                    <a:pt x="66" y="239"/>
                    <a:pt x="66" y="237"/>
                  </a:cubicBezTo>
                  <a:cubicBezTo>
                    <a:pt x="67" y="236"/>
                    <a:pt x="66" y="232"/>
                    <a:pt x="66" y="232"/>
                  </a:cubicBezTo>
                  <a:cubicBezTo>
                    <a:pt x="65" y="232"/>
                    <a:pt x="66" y="230"/>
                    <a:pt x="66" y="230"/>
                  </a:cubicBezTo>
                  <a:cubicBezTo>
                    <a:pt x="66" y="229"/>
                    <a:pt x="63" y="226"/>
                    <a:pt x="62" y="225"/>
                  </a:cubicBezTo>
                  <a:cubicBezTo>
                    <a:pt x="62" y="224"/>
                    <a:pt x="63" y="220"/>
                    <a:pt x="63" y="219"/>
                  </a:cubicBezTo>
                  <a:cubicBezTo>
                    <a:pt x="64" y="218"/>
                    <a:pt x="62" y="216"/>
                    <a:pt x="62" y="216"/>
                  </a:cubicBezTo>
                  <a:cubicBezTo>
                    <a:pt x="61" y="216"/>
                    <a:pt x="61" y="212"/>
                    <a:pt x="62" y="210"/>
                  </a:cubicBezTo>
                  <a:cubicBezTo>
                    <a:pt x="63" y="209"/>
                    <a:pt x="65" y="209"/>
                    <a:pt x="64" y="209"/>
                  </a:cubicBezTo>
                  <a:cubicBezTo>
                    <a:pt x="65" y="209"/>
                    <a:pt x="65" y="206"/>
                    <a:pt x="65" y="205"/>
                  </a:cubicBezTo>
                  <a:cubicBezTo>
                    <a:pt x="66" y="204"/>
                    <a:pt x="63" y="203"/>
                    <a:pt x="63" y="203"/>
                  </a:cubicBezTo>
                  <a:cubicBezTo>
                    <a:pt x="62" y="203"/>
                    <a:pt x="60" y="201"/>
                    <a:pt x="61" y="201"/>
                  </a:cubicBezTo>
                  <a:cubicBezTo>
                    <a:pt x="61" y="200"/>
                    <a:pt x="60" y="198"/>
                    <a:pt x="60" y="198"/>
                  </a:cubicBezTo>
                  <a:cubicBezTo>
                    <a:pt x="59" y="198"/>
                    <a:pt x="62" y="196"/>
                    <a:pt x="62" y="194"/>
                  </a:cubicBezTo>
                  <a:cubicBezTo>
                    <a:pt x="63" y="192"/>
                    <a:pt x="65" y="195"/>
                    <a:pt x="65" y="197"/>
                  </a:cubicBezTo>
                  <a:cubicBezTo>
                    <a:pt x="65" y="199"/>
                    <a:pt x="68" y="199"/>
                    <a:pt x="68" y="198"/>
                  </a:cubicBezTo>
                  <a:cubicBezTo>
                    <a:pt x="68" y="198"/>
                    <a:pt x="69" y="198"/>
                    <a:pt x="70" y="198"/>
                  </a:cubicBezTo>
                  <a:cubicBezTo>
                    <a:pt x="70" y="198"/>
                    <a:pt x="70" y="197"/>
                    <a:pt x="71" y="196"/>
                  </a:cubicBezTo>
                  <a:cubicBezTo>
                    <a:pt x="72" y="196"/>
                    <a:pt x="71" y="194"/>
                    <a:pt x="71" y="194"/>
                  </a:cubicBezTo>
                  <a:cubicBezTo>
                    <a:pt x="70" y="193"/>
                    <a:pt x="68" y="193"/>
                    <a:pt x="67" y="193"/>
                  </a:cubicBezTo>
                  <a:cubicBezTo>
                    <a:pt x="66" y="192"/>
                    <a:pt x="62" y="188"/>
                    <a:pt x="61" y="188"/>
                  </a:cubicBezTo>
                  <a:cubicBezTo>
                    <a:pt x="60" y="187"/>
                    <a:pt x="58" y="187"/>
                    <a:pt x="57" y="187"/>
                  </a:cubicBezTo>
                  <a:cubicBezTo>
                    <a:pt x="57" y="188"/>
                    <a:pt x="54" y="186"/>
                    <a:pt x="53" y="186"/>
                  </a:cubicBezTo>
                  <a:cubicBezTo>
                    <a:pt x="52" y="186"/>
                    <a:pt x="51" y="185"/>
                    <a:pt x="51" y="184"/>
                  </a:cubicBezTo>
                  <a:cubicBezTo>
                    <a:pt x="50" y="184"/>
                    <a:pt x="46" y="184"/>
                    <a:pt x="45" y="183"/>
                  </a:cubicBezTo>
                  <a:cubicBezTo>
                    <a:pt x="44" y="183"/>
                    <a:pt x="43" y="183"/>
                    <a:pt x="44" y="184"/>
                  </a:cubicBezTo>
                  <a:cubicBezTo>
                    <a:pt x="44" y="184"/>
                    <a:pt x="43" y="186"/>
                    <a:pt x="42" y="186"/>
                  </a:cubicBezTo>
                  <a:cubicBezTo>
                    <a:pt x="42" y="187"/>
                    <a:pt x="39" y="185"/>
                    <a:pt x="38" y="184"/>
                  </a:cubicBezTo>
                  <a:cubicBezTo>
                    <a:pt x="37" y="183"/>
                    <a:pt x="35" y="185"/>
                    <a:pt x="34" y="185"/>
                  </a:cubicBezTo>
                  <a:cubicBezTo>
                    <a:pt x="33" y="185"/>
                    <a:pt x="32" y="187"/>
                    <a:pt x="31" y="187"/>
                  </a:cubicBezTo>
                  <a:cubicBezTo>
                    <a:pt x="30" y="186"/>
                    <a:pt x="29" y="187"/>
                    <a:pt x="28" y="188"/>
                  </a:cubicBezTo>
                  <a:cubicBezTo>
                    <a:pt x="28" y="188"/>
                    <a:pt x="34" y="194"/>
                    <a:pt x="36" y="196"/>
                  </a:cubicBezTo>
                  <a:cubicBezTo>
                    <a:pt x="37" y="198"/>
                    <a:pt x="37" y="201"/>
                    <a:pt x="37" y="201"/>
                  </a:cubicBezTo>
                  <a:cubicBezTo>
                    <a:pt x="36" y="201"/>
                    <a:pt x="38" y="202"/>
                    <a:pt x="38" y="202"/>
                  </a:cubicBezTo>
                  <a:cubicBezTo>
                    <a:pt x="38" y="201"/>
                    <a:pt x="39" y="205"/>
                    <a:pt x="40" y="206"/>
                  </a:cubicBezTo>
                  <a:cubicBezTo>
                    <a:pt x="41" y="207"/>
                    <a:pt x="38" y="207"/>
                    <a:pt x="37" y="206"/>
                  </a:cubicBezTo>
                  <a:cubicBezTo>
                    <a:pt x="36" y="205"/>
                    <a:pt x="33" y="205"/>
                    <a:pt x="33" y="205"/>
                  </a:cubicBezTo>
                  <a:cubicBezTo>
                    <a:pt x="34" y="206"/>
                    <a:pt x="32" y="206"/>
                    <a:pt x="32" y="207"/>
                  </a:cubicBezTo>
                  <a:cubicBezTo>
                    <a:pt x="32" y="207"/>
                    <a:pt x="28" y="208"/>
                    <a:pt x="27" y="208"/>
                  </a:cubicBezTo>
                  <a:cubicBezTo>
                    <a:pt x="26" y="208"/>
                    <a:pt x="22" y="206"/>
                    <a:pt x="22" y="206"/>
                  </a:cubicBezTo>
                  <a:cubicBezTo>
                    <a:pt x="21" y="206"/>
                    <a:pt x="21" y="206"/>
                    <a:pt x="20" y="205"/>
                  </a:cubicBezTo>
                  <a:cubicBezTo>
                    <a:pt x="20" y="205"/>
                    <a:pt x="20" y="201"/>
                    <a:pt x="20" y="200"/>
                  </a:cubicBezTo>
                  <a:cubicBezTo>
                    <a:pt x="20" y="199"/>
                    <a:pt x="19" y="195"/>
                    <a:pt x="19" y="193"/>
                  </a:cubicBezTo>
                  <a:cubicBezTo>
                    <a:pt x="19" y="192"/>
                    <a:pt x="18" y="190"/>
                    <a:pt x="18" y="190"/>
                  </a:cubicBezTo>
                  <a:cubicBezTo>
                    <a:pt x="18" y="190"/>
                    <a:pt x="20" y="185"/>
                    <a:pt x="20" y="184"/>
                  </a:cubicBezTo>
                  <a:cubicBezTo>
                    <a:pt x="21" y="183"/>
                    <a:pt x="19" y="180"/>
                    <a:pt x="18" y="179"/>
                  </a:cubicBezTo>
                  <a:cubicBezTo>
                    <a:pt x="18" y="178"/>
                    <a:pt x="16" y="177"/>
                    <a:pt x="15" y="177"/>
                  </a:cubicBezTo>
                  <a:cubicBezTo>
                    <a:pt x="14" y="177"/>
                    <a:pt x="16" y="176"/>
                    <a:pt x="17" y="176"/>
                  </a:cubicBezTo>
                  <a:cubicBezTo>
                    <a:pt x="18" y="175"/>
                    <a:pt x="18" y="173"/>
                    <a:pt x="19" y="173"/>
                  </a:cubicBezTo>
                  <a:cubicBezTo>
                    <a:pt x="20" y="172"/>
                    <a:pt x="23" y="172"/>
                    <a:pt x="24" y="171"/>
                  </a:cubicBezTo>
                  <a:cubicBezTo>
                    <a:pt x="24" y="171"/>
                    <a:pt x="24" y="171"/>
                    <a:pt x="26" y="174"/>
                  </a:cubicBezTo>
                  <a:cubicBezTo>
                    <a:pt x="29" y="177"/>
                    <a:pt x="29" y="177"/>
                    <a:pt x="29" y="177"/>
                  </a:cubicBezTo>
                  <a:cubicBezTo>
                    <a:pt x="27" y="181"/>
                    <a:pt x="29" y="184"/>
                    <a:pt x="29" y="183"/>
                  </a:cubicBezTo>
                  <a:cubicBezTo>
                    <a:pt x="30" y="182"/>
                    <a:pt x="36" y="180"/>
                    <a:pt x="38" y="180"/>
                  </a:cubicBezTo>
                  <a:cubicBezTo>
                    <a:pt x="40" y="179"/>
                    <a:pt x="38" y="177"/>
                    <a:pt x="38" y="176"/>
                  </a:cubicBezTo>
                  <a:cubicBezTo>
                    <a:pt x="38" y="175"/>
                    <a:pt x="35" y="173"/>
                    <a:pt x="35" y="173"/>
                  </a:cubicBezTo>
                  <a:cubicBezTo>
                    <a:pt x="34" y="172"/>
                    <a:pt x="36" y="171"/>
                    <a:pt x="37" y="171"/>
                  </a:cubicBezTo>
                  <a:cubicBezTo>
                    <a:pt x="38" y="171"/>
                    <a:pt x="37" y="169"/>
                    <a:pt x="37" y="169"/>
                  </a:cubicBezTo>
                  <a:cubicBezTo>
                    <a:pt x="38" y="168"/>
                    <a:pt x="36" y="166"/>
                    <a:pt x="36" y="166"/>
                  </a:cubicBezTo>
                  <a:cubicBezTo>
                    <a:pt x="36" y="165"/>
                    <a:pt x="34" y="166"/>
                    <a:pt x="34" y="165"/>
                  </a:cubicBezTo>
                  <a:cubicBezTo>
                    <a:pt x="33" y="165"/>
                    <a:pt x="31" y="166"/>
                    <a:pt x="30" y="166"/>
                  </a:cubicBezTo>
                  <a:cubicBezTo>
                    <a:pt x="29" y="167"/>
                    <a:pt x="27" y="165"/>
                    <a:pt x="28" y="165"/>
                  </a:cubicBezTo>
                  <a:cubicBezTo>
                    <a:pt x="28" y="164"/>
                    <a:pt x="25" y="163"/>
                    <a:pt x="25" y="163"/>
                  </a:cubicBezTo>
                  <a:cubicBezTo>
                    <a:pt x="24" y="162"/>
                    <a:pt x="21" y="164"/>
                    <a:pt x="21" y="164"/>
                  </a:cubicBezTo>
                  <a:cubicBezTo>
                    <a:pt x="20" y="165"/>
                    <a:pt x="18" y="164"/>
                    <a:pt x="17" y="164"/>
                  </a:cubicBezTo>
                  <a:cubicBezTo>
                    <a:pt x="17" y="164"/>
                    <a:pt x="14" y="167"/>
                    <a:pt x="14" y="167"/>
                  </a:cubicBezTo>
                  <a:cubicBezTo>
                    <a:pt x="13" y="168"/>
                    <a:pt x="10" y="167"/>
                    <a:pt x="10" y="169"/>
                  </a:cubicBezTo>
                  <a:cubicBezTo>
                    <a:pt x="10" y="169"/>
                    <a:pt x="9" y="169"/>
                    <a:pt x="9" y="170"/>
                  </a:cubicBezTo>
                  <a:cubicBezTo>
                    <a:pt x="9" y="163"/>
                    <a:pt x="10" y="157"/>
                    <a:pt x="11" y="150"/>
                  </a:cubicBezTo>
                  <a:cubicBezTo>
                    <a:pt x="12" y="150"/>
                    <a:pt x="12" y="150"/>
                    <a:pt x="12" y="150"/>
                  </a:cubicBezTo>
                  <a:cubicBezTo>
                    <a:pt x="13" y="150"/>
                    <a:pt x="13" y="149"/>
                    <a:pt x="13" y="149"/>
                  </a:cubicBezTo>
                  <a:cubicBezTo>
                    <a:pt x="14" y="149"/>
                    <a:pt x="16" y="147"/>
                    <a:pt x="17" y="147"/>
                  </a:cubicBezTo>
                  <a:cubicBezTo>
                    <a:pt x="18" y="147"/>
                    <a:pt x="16" y="149"/>
                    <a:pt x="15" y="150"/>
                  </a:cubicBezTo>
                  <a:cubicBezTo>
                    <a:pt x="14" y="151"/>
                    <a:pt x="16" y="153"/>
                    <a:pt x="17" y="152"/>
                  </a:cubicBezTo>
                  <a:cubicBezTo>
                    <a:pt x="18" y="152"/>
                    <a:pt x="21" y="150"/>
                    <a:pt x="21" y="150"/>
                  </a:cubicBezTo>
                  <a:cubicBezTo>
                    <a:pt x="20" y="149"/>
                    <a:pt x="23" y="148"/>
                    <a:pt x="24" y="147"/>
                  </a:cubicBezTo>
                  <a:cubicBezTo>
                    <a:pt x="25" y="146"/>
                    <a:pt x="29" y="148"/>
                    <a:pt x="29" y="148"/>
                  </a:cubicBezTo>
                  <a:cubicBezTo>
                    <a:pt x="30" y="148"/>
                    <a:pt x="32" y="150"/>
                    <a:pt x="33" y="151"/>
                  </a:cubicBezTo>
                  <a:cubicBezTo>
                    <a:pt x="33" y="152"/>
                    <a:pt x="36" y="151"/>
                    <a:pt x="36" y="150"/>
                  </a:cubicBezTo>
                  <a:cubicBezTo>
                    <a:pt x="36" y="150"/>
                    <a:pt x="37" y="151"/>
                    <a:pt x="36" y="152"/>
                  </a:cubicBezTo>
                  <a:cubicBezTo>
                    <a:pt x="36" y="152"/>
                    <a:pt x="38" y="154"/>
                    <a:pt x="39" y="153"/>
                  </a:cubicBezTo>
                  <a:cubicBezTo>
                    <a:pt x="41" y="153"/>
                    <a:pt x="41" y="155"/>
                    <a:pt x="41" y="156"/>
                  </a:cubicBezTo>
                  <a:cubicBezTo>
                    <a:pt x="41" y="157"/>
                    <a:pt x="43" y="158"/>
                    <a:pt x="43" y="159"/>
                  </a:cubicBezTo>
                  <a:cubicBezTo>
                    <a:pt x="43" y="160"/>
                    <a:pt x="49" y="162"/>
                    <a:pt x="51" y="164"/>
                  </a:cubicBezTo>
                  <a:cubicBezTo>
                    <a:pt x="54" y="166"/>
                    <a:pt x="57" y="167"/>
                    <a:pt x="57" y="167"/>
                  </a:cubicBezTo>
                  <a:cubicBezTo>
                    <a:pt x="58" y="166"/>
                    <a:pt x="60" y="165"/>
                    <a:pt x="60" y="165"/>
                  </a:cubicBezTo>
                  <a:cubicBezTo>
                    <a:pt x="61" y="165"/>
                    <a:pt x="61" y="164"/>
                    <a:pt x="61" y="163"/>
                  </a:cubicBezTo>
                  <a:cubicBezTo>
                    <a:pt x="61" y="162"/>
                    <a:pt x="61" y="160"/>
                    <a:pt x="60" y="159"/>
                  </a:cubicBezTo>
                  <a:cubicBezTo>
                    <a:pt x="60" y="157"/>
                    <a:pt x="56" y="152"/>
                    <a:pt x="56" y="151"/>
                  </a:cubicBezTo>
                  <a:cubicBezTo>
                    <a:pt x="56" y="150"/>
                    <a:pt x="58" y="149"/>
                    <a:pt x="58" y="148"/>
                  </a:cubicBezTo>
                  <a:cubicBezTo>
                    <a:pt x="58" y="147"/>
                    <a:pt x="59" y="145"/>
                    <a:pt x="59" y="144"/>
                  </a:cubicBezTo>
                  <a:cubicBezTo>
                    <a:pt x="59" y="144"/>
                    <a:pt x="60" y="140"/>
                    <a:pt x="60" y="138"/>
                  </a:cubicBezTo>
                  <a:cubicBezTo>
                    <a:pt x="60" y="137"/>
                    <a:pt x="59" y="133"/>
                    <a:pt x="59" y="132"/>
                  </a:cubicBezTo>
                  <a:cubicBezTo>
                    <a:pt x="59" y="131"/>
                    <a:pt x="59" y="132"/>
                    <a:pt x="57" y="132"/>
                  </a:cubicBezTo>
                  <a:cubicBezTo>
                    <a:pt x="56" y="132"/>
                    <a:pt x="56" y="131"/>
                    <a:pt x="56" y="131"/>
                  </a:cubicBezTo>
                  <a:cubicBezTo>
                    <a:pt x="56" y="130"/>
                    <a:pt x="59" y="129"/>
                    <a:pt x="60" y="128"/>
                  </a:cubicBezTo>
                  <a:cubicBezTo>
                    <a:pt x="61" y="128"/>
                    <a:pt x="61" y="125"/>
                    <a:pt x="60" y="125"/>
                  </a:cubicBezTo>
                  <a:cubicBezTo>
                    <a:pt x="59" y="125"/>
                    <a:pt x="59" y="125"/>
                    <a:pt x="60" y="125"/>
                  </a:cubicBezTo>
                  <a:cubicBezTo>
                    <a:pt x="60" y="125"/>
                    <a:pt x="59" y="123"/>
                    <a:pt x="58" y="123"/>
                  </a:cubicBezTo>
                  <a:cubicBezTo>
                    <a:pt x="58" y="123"/>
                    <a:pt x="58" y="118"/>
                    <a:pt x="56" y="117"/>
                  </a:cubicBezTo>
                  <a:cubicBezTo>
                    <a:pt x="54" y="115"/>
                    <a:pt x="53" y="112"/>
                    <a:pt x="53" y="111"/>
                  </a:cubicBezTo>
                  <a:cubicBezTo>
                    <a:pt x="54" y="111"/>
                    <a:pt x="52" y="109"/>
                    <a:pt x="51" y="109"/>
                  </a:cubicBezTo>
                  <a:cubicBezTo>
                    <a:pt x="50" y="110"/>
                    <a:pt x="50" y="109"/>
                    <a:pt x="50" y="108"/>
                  </a:cubicBezTo>
                  <a:cubicBezTo>
                    <a:pt x="50" y="108"/>
                    <a:pt x="49" y="105"/>
                    <a:pt x="48" y="105"/>
                  </a:cubicBezTo>
                  <a:cubicBezTo>
                    <a:pt x="48" y="105"/>
                    <a:pt x="49" y="103"/>
                    <a:pt x="48" y="103"/>
                  </a:cubicBezTo>
                  <a:cubicBezTo>
                    <a:pt x="48" y="102"/>
                    <a:pt x="49" y="99"/>
                    <a:pt x="50" y="99"/>
                  </a:cubicBezTo>
                  <a:cubicBezTo>
                    <a:pt x="50" y="98"/>
                    <a:pt x="49" y="96"/>
                    <a:pt x="48" y="97"/>
                  </a:cubicBezTo>
                  <a:cubicBezTo>
                    <a:pt x="48" y="97"/>
                    <a:pt x="46" y="99"/>
                    <a:pt x="45" y="98"/>
                  </a:cubicBezTo>
                  <a:cubicBezTo>
                    <a:pt x="44" y="98"/>
                    <a:pt x="42" y="101"/>
                    <a:pt x="41" y="102"/>
                  </a:cubicBezTo>
                  <a:cubicBezTo>
                    <a:pt x="41" y="103"/>
                    <a:pt x="39" y="100"/>
                    <a:pt x="40" y="99"/>
                  </a:cubicBezTo>
                  <a:cubicBezTo>
                    <a:pt x="41" y="98"/>
                    <a:pt x="38" y="97"/>
                    <a:pt x="37" y="98"/>
                  </a:cubicBezTo>
                  <a:cubicBezTo>
                    <a:pt x="36" y="99"/>
                    <a:pt x="33" y="101"/>
                    <a:pt x="33" y="102"/>
                  </a:cubicBezTo>
                  <a:cubicBezTo>
                    <a:pt x="32" y="103"/>
                    <a:pt x="31" y="103"/>
                    <a:pt x="30" y="104"/>
                  </a:cubicBezTo>
                  <a:cubicBezTo>
                    <a:pt x="30" y="104"/>
                    <a:pt x="28" y="108"/>
                    <a:pt x="26" y="110"/>
                  </a:cubicBezTo>
                  <a:cubicBezTo>
                    <a:pt x="25" y="110"/>
                    <a:pt x="25" y="111"/>
                    <a:pt x="24" y="112"/>
                  </a:cubicBezTo>
                  <a:cubicBezTo>
                    <a:pt x="31" y="96"/>
                    <a:pt x="41" y="82"/>
                    <a:pt x="54" y="69"/>
                  </a:cubicBezTo>
                  <a:cubicBezTo>
                    <a:pt x="73" y="49"/>
                    <a:pt x="97" y="36"/>
                    <a:pt x="121" y="29"/>
                  </a:cubicBezTo>
                  <a:cubicBezTo>
                    <a:pt x="121" y="30"/>
                    <a:pt x="121" y="30"/>
                    <a:pt x="121" y="30"/>
                  </a:cubicBezTo>
                  <a:cubicBezTo>
                    <a:pt x="122" y="30"/>
                    <a:pt x="123" y="30"/>
                    <a:pt x="124" y="29"/>
                  </a:cubicBezTo>
                  <a:cubicBezTo>
                    <a:pt x="128" y="28"/>
                    <a:pt x="132" y="27"/>
                    <a:pt x="136" y="26"/>
                  </a:cubicBezTo>
                  <a:cubicBezTo>
                    <a:pt x="136" y="27"/>
                    <a:pt x="136" y="27"/>
                    <a:pt x="136" y="27"/>
                  </a:cubicBezTo>
                  <a:cubicBezTo>
                    <a:pt x="137" y="28"/>
                    <a:pt x="135" y="30"/>
                    <a:pt x="135" y="31"/>
                  </a:cubicBezTo>
                  <a:cubicBezTo>
                    <a:pt x="136" y="32"/>
                    <a:pt x="135" y="33"/>
                    <a:pt x="134" y="33"/>
                  </a:cubicBezTo>
                  <a:cubicBezTo>
                    <a:pt x="134" y="33"/>
                    <a:pt x="133" y="36"/>
                    <a:pt x="132" y="37"/>
                  </a:cubicBezTo>
                  <a:cubicBezTo>
                    <a:pt x="131" y="38"/>
                    <a:pt x="130" y="41"/>
                    <a:pt x="130" y="41"/>
                  </a:cubicBezTo>
                  <a:cubicBezTo>
                    <a:pt x="130" y="42"/>
                    <a:pt x="130" y="44"/>
                    <a:pt x="130" y="45"/>
                  </a:cubicBezTo>
                  <a:cubicBezTo>
                    <a:pt x="130" y="45"/>
                    <a:pt x="130" y="48"/>
                    <a:pt x="129" y="48"/>
                  </a:cubicBezTo>
                  <a:cubicBezTo>
                    <a:pt x="129" y="49"/>
                    <a:pt x="131" y="51"/>
                    <a:pt x="132" y="50"/>
                  </a:cubicBezTo>
                  <a:cubicBezTo>
                    <a:pt x="133" y="50"/>
                    <a:pt x="131" y="51"/>
                    <a:pt x="130" y="51"/>
                  </a:cubicBezTo>
                  <a:cubicBezTo>
                    <a:pt x="129" y="52"/>
                    <a:pt x="129" y="54"/>
                    <a:pt x="130" y="54"/>
                  </a:cubicBezTo>
                  <a:cubicBezTo>
                    <a:pt x="130" y="55"/>
                    <a:pt x="129" y="55"/>
                    <a:pt x="128" y="54"/>
                  </a:cubicBezTo>
                  <a:cubicBezTo>
                    <a:pt x="127" y="54"/>
                    <a:pt x="125" y="55"/>
                    <a:pt x="126" y="56"/>
                  </a:cubicBezTo>
                  <a:cubicBezTo>
                    <a:pt x="126" y="56"/>
                    <a:pt x="124" y="57"/>
                    <a:pt x="123" y="57"/>
                  </a:cubicBezTo>
                  <a:cubicBezTo>
                    <a:pt x="123" y="57"/>
                    <a:pt x="123" y="62"/>
                    <a:pt x="123" y="63"/>
                  </a:cubicBezTo>
                  <a:cubicBezTo>
                    <a:pt x="123" y="65"/>
                    <a:pt x="120" y="69"/>
                    <a:pt x="119" y="70"/>
                  </a:cubicBezTo>
                  <a:cubicBezTo>
                    <a:pt x="118" y="70"/>
                    <a:pt x="119" y="73"/>
                    <a:pt x="120" y="72"/>
                  </a:cubicBezTo>
                  <a:cubicBezTo>
                    <a:pt x="121" y="72"/>
                    <a:pt x="119" y="74"/>
                    <a:pt x="118" y="75"/>
                  </a:cubicBezTo>
                  <a:cubicBezTo>
                    <a:pt x="117" y="76"/>
                    <a:pt x="115" y="81"/>
                    <a:pt x="115" y="82"/>
                  </a:cubicBezTo>
                  <a:cubicBezTo>
                    <a:pt x="114" y="84"/>
                    <a:pt x="113" y="84"/>
                    <a:pt x="112" y="83"/>
                  </a:cubicBezTo>
                  <a:cubicBezTo>
                    <a:pt x="112" y="83"/>
                    <a:pt x="110" y="84"/>
                    <a:pt x="110" y="84"/>
                  </a:cubicBezTo>
                  <a:cubicBezTo>
                    <a:pt x="109" y="84"/>
                    <a:pt x="111" y="88"/>
                    <a:pt x="111" y="89"/>
                  </a:cubicBezTo>
                  <a:cubicBezTo>
                    <a:pt x="111" y="90"/>
                    <a:pt x="108" y="88"/>
                    <a:pt x="106" y="89"/>
                  </a:cubicBezTo>
                  <a:cubicBezTo>
                    <a:pt x="104" y="90"/>
                    <a:pt x="100" y="91"/>
                    <a:pt x="99" y="91"/>
                  </a:cubicBezTo>
                  <a:cubicBezTo>
                    <a:pt x="98" y="92"/>
                    <a:pt x="95" y="92"/>
                    <a:pt x="94" y="92"/>
                  </a:cubicBezTo>
                  <a:cubicBezTo>
                    <a:pt x="93" y="92"/>
                    <a:pt x="91" y="93"/>
                    <a:pt x="90" y="94"/>
                  </a:cubicBezTo>
                  <a:cubicBezTo>
                    <a:pt x="90" y="94"/>
                    <a:pt x="89" y="98"/>
                    <a:pt x="89" y="99"/>
                  </a:cubicBezTo>
                  <a:cubicBezTo>
                    <a:pt x="89" y="100"/>
                    <a:pt x="88" y="101"/>
                    <a:pt x="88" y="101"/>
                  </a:cubicBezTo>
                  <a:cubicBezTo>
                    <a:pt x="88" y="102"/>
                    <a:pt x="88" y="106"/>
                    <a:pt x="88" y="108"/>
                  </a:cubicBezTo>
                  <a:cubicBezTo>
                    <a:pt x="88" y="110"/>
                    <a:pt x="89" y="115"/>
                    <a:pt x="90" y="116"/>
                  </a:cubicBezTo>
                  <a:cubicBezTo>
                    <a:pt x="90" y="117"/>
                    <a:pt x="89" y="118"/>
                    <a:pt x="89" y="119"/>
                  </a:cubicBezTo>
                  <a:cubicBezTo>
                    <a:pt x="90" y="120"/>
                    <a:pt x="90" y="120"/>
                    <a:pt x="90" y="120"/>
                  </a:cubicBezTo>
                  <a:cubicBezTo>
                    <a:pt x="90" y="121"/>
                    <a:pt x="89" y="125"/>
                    <a:pt x="90" y="127"/>
                  </a:cubicBezTo>
                  <a:cubicBezTo>
                    <a:pt x="91" y="128"/>
                    <a:pt x="95" y="131"/>
                    <a:pt x="96" y="132"/>
                  </a:cubicBezTo>
                  <a:cubicBezTo>
                    <a:pt x="97" y="133"/>
                    <a:pt x="100" y="134"/>
                    <a:pt x="100" y="133"/>
                  </a:cubicBezTo>
                  <a:cubicBezTo>
                    <a:pt x="101" y="133"/>
                    <a:pt x="103" y="135"/>
                    <a:pt x="103" y="135"/>
                  </a:cubicBezTo>
                  <a:cubicBezTo>
                    <a:pt x="103" y="136"/>
                    <a:pt x="104" y="136"/>
                    <a:pt x="105" y="137"/>
                  </a:cubicBezTo>
                  <a:cubicBezTo>
                    <a:pt x="105" y="137"/>
                    <a:pt x="104" y="139"/>
                    <a:pt x="104" y="140"/>
                  </a:cubicBezTo>
                  <a:cubicBezTo>
                    <a:pt x="103" y="141"/>
                    <a:pt x="104" y="143"/>
                    <a:pt x="104" y="144"/>
                  </a:cubicBezTo>
                  <a:cubicBezTo>
                    <a:pt x="105" y="145"/>
                    <a:pt x="103" y="147"/>
                    <a:pt x="103" y="148"/>
                  </a:cubicBezTo>
                  <a:cubicBezTo>
                    <a:pt x="103" y="147"/>
                    <a:pt x="102" y="147"/>
                    <a:pt x="102" y="146"/>
                  </a:cubicBezTo>
                  <a:cubicBezTo>
                    <a:pt x="102" y="145"/>
                    <a:pt x="100" y="144"/>
                    <a:pt x="100" y="144"/>
                  </a:cubicBezTo>
                  <a:cubicBezTo>
                    <a:pt x="99" y="144"/>
                    <a:pt x="96" y="141"/>
                    <a:pt x="94" y="141"/>
                  </a:cubicBezTo>
                  <a:cubicBezTo>
                    <a:pt x="93" y="140"/>
                    <a:pt x="91" y="140"/>
                    <a:pt x="90" y="140"/>
                  </a:cubicBezTo>
                  <a:cubicBezTo>
                    <a:pt x="90" y="140"/>
                    <a:pt x="89" y="139"/>
                    <a:pt x="89" y="138"/>
                  </a:cubicBezTo>
                  <a:cubicBezTo>
                    <a:pt x="89" y="138"/>
                    <a:pt x="87" y="139"/>
                    <a:pt x="87" y="140"/>
                  </a:cubicBezTo>
                  <a:cubicBezTo>
                    <a:pt x="87" y="141"/>
                    <a:pt x="90" y="144"/>
                    <a:pt x="91" y="145"/>
                  </a:cubicBezTo>
                  <a:cubicBezTo>
                    <a:pt x="91" y="147"/>
                    <a:pt x="94" y="147"/>
                    <a:pt x="94" y="147"/>
                  </a:cubicBezTo>
                  <a:cubicBezTo>
                    <a:pt x="95" y="147"/>
                    <a:pt x="96" y="148"/>
                    <a:pt x="96" y="149"/>
                  </a:cubicBezTo>
                  <a:cubicBezTo>
                    <a:pt x="95" y="150"/>
                    <a:pt x="97" y="153"/>
                    <a:pt x="98" y="153"/>
                  </a:cubicBezTo>
                  <a:cubicBezTo>
                    <a:pt x="99" y="153"/>
                    <a:pt x="99" y="155"/>
                    <a:pt x="99" y="156"/>
                  </a:cubicBezTo>
                  <a:cubicBezTo>
                    <a:pt x="99" y="156"/>
                    <a:pt x="101" y="154"/>
                    <a:pt x="102" y="152"/>
                  </a:cubicBezTo>
                  <a:cubicBezTo>
                    <a:pt x="104" y="151"/>
                    <a:pt x="105" y="151"/>
                    <a:pt x="105" y="151"/>
                  </a:cubicBezTo>
                  <a:cubicBezTo>
                    <a:pt x="105" y="151"/>
                    <a:pt x="103" y="154"/>
                    <a:pt x="103" y="155"/>
                  </a:cubicBezTo>
                  <a:cubicBezTo>
                    <a:pt x="104" y="156"/>
                    <a:pt x="103" y="158"/>
                    <a:pt x="103" y="159"/>
                  </a:cubicBezTo>
                  <a:cubicBezTo>
                    <a:pt x="104" y="160"/>
                    <a:pt x="105" y="160"/>
                    <a:pt x="106" y="159"/>
                  </a:cubicBezTo>
                  <a:cubicBezTo>
                    <a:pt x="106" y="158"/>
                    <a:pt x="109" y="160"/>
                    <a:pt x="110" y="160"/>
                  </a:cubicBezTo>
                  <a:cubicBezTo>
                    <a:pt x="111" y="160"/>
                    <a:pt x="112" y="161"/>
                    <a:pt x="112" y="162"/>
                  </a:cubicBezTo>
                  <a:cubicBezTo>
                    <a:pt x="112" y="163"/>
                    <a:pt x="109" y="165"/>
                    <a:pt x="108" y="166"/>
                  </a:cubicBezTo>
                  <a:cubicBezTo>
                    <a:pt x="107" y="168"/>
                    <a:pt x="108" y="172"/>
                    <a:pt x="109" y="173"/>
                  </a:cubicBezTo>
                  <a:cubicBezTo>
                    <a:pt x="110" y="174"/>
                    <a:pt x="113" y="176"/>
                    <a:pt x="114" y="177"/>
                  </a:cubicBezTo>
                  <a:cubicBezTo>
                    <a:pt x="115" y="177"/>
                    <a:pt x="118" y="176"/>
                    <a:pt x="118" y="176"/>
                  </a:cubicBezTo>
                  <a:cubicBezTo>
                    <a:pt x="119" y="175"/>
                    <a:pt x="121" y="173"/>
                    <a:pt x="122" y="173"/>
                  </a:cubicBezTo>
                  <a:cubicBezTo>
                    <a:pt x="122" y="172"/>
                    <a:pt x="121" y="168"/>
                    <a:pt x="120" y="167"/>
                  </a:cubicBezTo>
                  <a:cubicBezTo>
                    <a:pt x="119" y="165"/>
                    <a:pt x="119" y="161"/>
                    <a:pt x="119" y="159"/>
                  </a:cubicBezTo>
                  <a:cubicBezTo>
                    <a:pt x="119" y="158"/>
                    <a:pt x="121" y="156"/>
                    <a:pt x="122" y="154"/>
                  </a:cubicBezTo>
                  <a:cubicBezTo>
                    <a:pt x="122" y="153"/>
                    <a:pt x="124" y="156"/>
                    <a:pt x="125" y="157"/>
                  </a:cubicBezTo>
                  <a:cubicBezTo>
                    <a:pt x="127" y="159"/>
                    <a:pt x="129" y="156"/>
                    <a:pt x="128" y="155"/>
                  </a:cubicBezTo>
                  <a:cubicBezTo>
                    <a:pt x="126" y="154"/>
                    <a:pt x="126" y="153"/>
                    <a:pt x="127" y="153"/>
                  </a:cubicBezTo>
                  <a:cubicBezTo>
                    <a:pt x="127" y="154"/>
                    <a:pt x="131" y="152"/>
                    <a:pt x="132" y="153"/>
                  </a:cubicBezTo>
                  <a:cubicBezTo>
                    <a:pt x="133" y="153"/>
                    <a:pt x="134" y="155"/>
                    <a:pt x="134" y="155"/>
                  </a:cubicBezTo>
                  <a:cubicBezTo>
                    <a:pt x="133" y="156"/>
                    <a:pt x="135" y="157"/>
                    <a:pt x="136" y="157"/>
                  </a:cubicBezTo>
                  <a:cubicBezTo>
                    <a:pt x="136" y="157"/>
                    <a:pt x="135" y="154"/>
                    <a:pt x="135" y="153"/>
                  </a:cubicBezTo>
                  <a:cubicBezTo>
                    <a:pt x="135" y="152"/>
                    <a:pt x="135" y="150"/>
                    <a:pt x="134" y="150"/>
                  </a:cubicBezTo>
                  <a:cubicBezTo>
                    <a:pt x="134" y="151"/>
                    <a:pt x="133" y="149"/>
                    <a:pt x="134" y="149"/>
                  </a:cubicBezTo>
                  <a:cubicBezTo>
                    <a:pt x="135" y="149"/>
                    <a:pt x="130" y="147"/>
                    <a:pt x="128" y="147"/>
                  </a:cubicBezTo>
                  <a:cubicBezTo>
                    <a:pt x="126" y="147"/>
                    <a:pt x="127" y="147"/>
                    <a:pt x="131" y="147"/>
                  </a:cubicBezTo>
                  <a:cubicBezTo>
                    <a:pt x="131" y="147"/>
                    <a:pt x="131" y="147"/>
                    <a:pt x="134" y="147"/>
                  </a:cubicBezTo>
                  <a:cubicBezTo>
                    <a:pt x="135" y="148"/>
                    <a:pt x="136" y="148"/>
                    <a:pt x="137" y="148"/>
                  </a:cubicBezTo>
                  <a:cubicBezTo>
                    <a:pt x="138" y="149"/>
                    <a:pt x="138" y="149"/>
                    <a:pt x="138" y="149"/>
                  </a:cubicBezTo>
                  <a:cubicBezTo>
                    <a:pt x="138" y="149"/>
                    <a:pt x="140" y="151"/>
                    <a:pt x="141" y="151"/>
                  </a:cubicBezTo>
                  <a:cubicBezTo>
                    <a:pt x="141" y="152"/>
                    <a:pt x="143" y="152"/>
                    <a:pt x="144" y="151"/>
                  </a:cubicBezTo>
                  <a:cubicBezTo>
                    <a:pt x="145" y="151"/>
                    <a:pt x="145" y="150"/>
                    <a:pt x="145" y="151"/>
                  </a:cubicBezTo>
                  <a:cubicBezTo>
                    <a:pt x="145" y="151"/>
                    <a:pt x="147" y="152"/>
                    <a:pt x="148" y="151"/>
                  </a:cubicBezTo>
                  <a:cubicBezTo>
                    <a:pt x="148" y="150"/>
                    <a:pt x="147" y="148"/>
                    <a:pt x="146" y="149"/>
                  </a:cubicBezTo>
                  <a:cubicBezTo>
                    <a:pt x="145" y="150"/>
                    <a:pt x="143" y="147"/>
                    <a:pt x="142" y="146"/>
                  </a:cubicBezTo>
                  <a:cubicBezTo>
                    <a:pt x="141" y="145"/>
                    <a:pt x="141" y="144"/>
                    <a:pt x="141" y="143"/>
                  </a:cubicBezTo>
                  <a:cubicBezTo>
                    <a:pt x="141" y="143"/>
                    <a:pt x="143" y="146"/>
                    <a:pt x="143" y="146"/>
                  </a:cubicBezTo>
                  <a:cubicBezTo>
                    <a:pt x="144" y="147"/>
                    <a:pt x="145" y="147"/>
                    <a:pt x="146" y="148"/>
                  </a:cubicBezTo>
                  <a:cubicBezTo>
                    <a:pt x="146" y="148"/>
                    <a:pt x="146" y="148"/>
                    <a:pt x="147" y="148"/>
                  </a:cubicBezTo>
                  <a:cubicBezTo>
                    <a:pt x="150" y="147"/>
                    <a:pt x="150" y="147"/>
                    <a:pt x="150" y="147"/>
                  </a:cubicBezTo>
                  <a:cubicBezTo>
                    <a:pt x="151" y="145"/>
                    <a:pt x="154" y="143"/>
                    <a:pt x="155" y="143"/>
                  </a:cubicBezTo>
                  <a:cubicBezTo>
                    <a:pt x="155" y="144"/>
                    <a:pt x="157" y="142"/>
                    <a:pt x="156" y="141"/>
                  </a:cubicBezTo>
                  <a:cubicBezTo>
                    <a:pt x="155" y="141"/>
                    <a:pt x="156" y="141"/>
                    <a:pt x="157" y="142"/>
                  </a:cubicBezTo>
                  <a:cubicBezTo>
                    <a:pt x="157" y="142"/>
                    <a:pt x="158" y="146"/>
                    <a:pt x="158" y="147"/>
                  </a:cubicBezTo>
                  <a:cubicBezTo>
                    <a:pt x="159" y="148"/>
                    <a:pt x="154" y="152"/>
                    <a:pt x="152" y="154"/>
                  </a:cubicBezTo>
                  <a:cubicBezTo>
                    <a:pt x="150" y="155"/>
                    <a:pt x="148" y="159"/>
                    <a:pt x="148" y="160"/>
                  </a:cubicBezTo>
                  <a:cubicBezTo>
                    <a:pt x="148" y="161"/>
                    <a:pt x="143" y="162"/>
                    <a:pt x="141" y="163"/>
                  </a:cubicBezTo>
                  <a:cubicBezTo>
                    <a:pt x="139" y="163"/>
                    <a:pt x="136" y="162"/>
                    <a:pt x="135" y="162"/>
                  </a:cubicBezTo>
                  <a:cubicBezTo>
                    <a:pt x="135" y="162"/>
                    <a:pt x="134" y="161"/>
                    <a:pt x="134" y="160"/>
                  </a:cubicBezTo>
                  <a:cubicBezTo>
                    <a:pt x="133" y="160"/>
                    <a:pt x="130" y="163"/>
                    <a:pt x="129" y="164"/>
                  </a:cubicBezTo>
                  <a:cubicBezTo>
                    <a:pt x="129" y="166"/>
                    <a:pt x="124" y="171"/>
                    <a:pt x="124" y="173"/>
                  </a:cubicBezTo>
                  <a:cubicBezTo>
                    <a:pt x="123" y="175"/>
                    <a:pt x="121" y="176"/>
                    <a:pt x="120" y="176"/>
                  </a:cubicBezTo>
                  <a:cubicBezTo>
                    <a:pt x="120" y="177"/>
                    <a:pt x="120" y="180"/>
                    <a:pt x="120" y="181"/>
                  </a:cubicBezTo>
                  <a:cubicBezTo>
                    <a:pt x="120" y="182"/>
                    <a:pt x="121" y="185"/>
                    <a:pt x="123" y="188"/>
                  </a:cubicBezTo>
                  <a:cubicBezTo>
                    <a:pt x="123" y="188"/>
                    <a:pt x="123" y="188"/>
                    <a:pt x="124" y="191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125" y="196"/>
                    <a:pt x="127" y="202"/>
                    <a:pt x="128" y="203"/>
                  </a:cubicBezTo>
                  <a:cubicBezTo>
                    <a:pt x="128" y="205"/>
                    <a:pt x="134" y="211"/>
                    <a:pt x="136" y="214"/>
                  </a:cubicBezTo>
                  <a:cubicBezTo>
                    <a:pt x="138" y="216"/>
                    <a:pt x="144" y="219"/>
                    <a:pt x="146" y="220"/>
                  </a:cubicBezTo>
                  <a:cubicBezTo>
                    <a:pt x="148" y="220"/>
                    <a:pt x="153" y="220"/>
                    <a:pt x="155" y="220"/>
                  </a:cubicBezTo>
                  <a:cubicBezTo>
                    <a:pt x="157" y="220"/>
                    <a:pt x="160" y="216"/>
                    <a:pt x="161" y="215"/>
                  </a:cubicBezTo>
                  <a:cubicBezTo>
                    <a:pt x="162" y="214"/>
                    <a:pt x="162" y="212"/>
                    <a:pt x="161" y="210"/>
                  </a:cubicBezTo>
                  <a:cubicBezTo>
                    <a:pt x="161" y="210"/>
                    <a:pt x="161" y="210"/>
                    <a:pt x="163" y="209"/>
                  </a:cubicBezTo>
                  <a:cubicBezTo>
                    <a:pt x="164" y="208"/>
                    <a:pt x="164" y="208"/>
                    <a:pt x="164" y="208"/>
                  </a:cubicBezTo>
                  <a:cubicBezTo>
                    <a:pt x="165" y="209"/>
                    <a:pt x="168" y="208"/>
                    <a:pt x="169" y="207"/>
                  </a:cubicBezTo>
                  <a:cubicBezTo>
                    <a:pt x="169" y="207"/>
                    <a:pt x="171" y="205"/>
                    <a:pt x="171" y="205"/>
                  </a:cubicBezTo>
                  <a:cubicBezTo>
                    <a:pt x="171" y="204"/>
                    <a:pt x="176" y="208"/>
                    <a:pt x="177" y="210"/>
                  </a:cubicBezTo>
                  <a:cubicBezTo>
                    <a:pt x="178" y="211"/>
                    <a:pt x="184" y="215"/>
                    <a:pt x="185" y="216"/>
                  </a:cubicBezTo>
                  <a:cubicBezTo>
                    <a:pt x="187" y="217"/>
                    <a:pt x="192" y="219"/>
                    <a:pt x="193" y="220"/>
                  </a:cubicBezTo>
                  <a:cubicBezTo>
                    <a:pt x="195" y="222"/>
                    <a:pt x="198" y="227"/>
                    <a:pt x="199" y="229"/>
                  </a:cubicBezTo>
                  <a:cubicBezTo>
                    <a:pt x="201" y="230"/>
                    <a:pt x="207" y="233"/>
                    <a:pt x="209" y="234"/>
                  </a:cubicBezTo>
                  <a:cubicBezTo>
                    <a:pt x="211" y="235"/>
                    <a:pt x="214" y="238"/>
                    <a:pt x="215" y="238"/>
                  </a:cubicBezTo>
                  <a:cubicBezTo>
                    <a:pt x="216" y="239"/>
                    <a:pt x="222" y="242"/>
                    <a:pt x="225" y="243"/>
                  </a:cubicBezTo>
                  <a:cubicBezTo>
                    <a:pt x="227" y="244"/>
                    <a:pt x="232" y="239"/>
                    <a:pt x="233" y="237"/>
                  </a:cubicBezTo>
                  <a:cubicBezTo>
                    <a:pt x="233" y="235"/>
                    <a:pt x="232" y="229"/>
                    <a:pt x="232" y="227"/>
                  </a:cubicBezTo>
                  <a:cubicBezTo>
                    <a:pt x="232" y="225"/>
                    <a:pt x="230" y="222"/>
                    <a:pt x="229" y="221"/>
                  </a:cubicBezTo>
                  <a:cubicBezTo>
                    <a:pt x="229" y="220"/>
                    <a:pt x="229" y="218"/>
                    <a:pt x="229" y="217"/>
                  </a:cubicBezTo>
                  <a:cubicBezTo>
                    <a:pt x="230" y="217"/>
                    <a:pt x="225" y="209"/>
                    <a:pt x="224" y="206"/>
                  </a:cubicBezTo>
                  <a:cubicBezTo>
                    <a:pt x="224" y="203"/>
                    <a:pt x="219" y="195"/>
                    <a:pt x="216" y="193"/>
                  </a:cubicBezTo>
                  <a:cubicBezTo>
                    <a:pt x="214" y="190"/>
                    <a:pt x="210" y="185"/>
                    <a:pt x="209" y="183"/>
                  </a:cubicBezTo>
                  <a:cubicBezTo>
                    <a:pt x="208" y="182"/>
                    <a:pt x="208" y="178"/>
                    <a:pt x="208" y="177"/>
                  </a:cubicBezTo>
                  <a:cubicBezTo>
                    <a:pt x="208" y="176"/>
                    <a:pt x="206" y="168"/>
                    <a:pt x="206" y="166"/>
                  </a:cubicBezTo>
                  <a:cubicBezTo>
                    <a:pt x="205" y="163"/>
                    <a:pt x="202" y="158"/>
                    <a:pt x="201" y="157"/>
                  </a:cubicBezTo>
                  <a:cubicBezTo>
                    <a:pt x="200" y="157"/>
                    <a:pt x="197" y="158"/>
                    <a:pt x="197" y="159"/>
                  </a:cubicBezTo>
                  <a:cubicBezTo>
                    <a:pt x="197" y="160"/>
                    <a:pt x="196" y="162"/>
                    <a:pt x="195" y="163"/>
                  </a:cubicBezTo>
                  <a:cubicBezTo>
                    <a:pt x="194" y="163"/>
                    <a:pt x="189" y="161"/>
                    <a:pt x="188" y="161"/>
                  </a:cubicBezTo>
                  <a:cubicBezTo>
                    <a:pt x="186" y="161"/>
                    <a:pt x="181" y="158"/>
                    <a:pt x="180" y="158"/>
                  </a:cubicBezTo>
                  <a:cubicBezTo>
                    <a:pt x="178" y="157"/>
                    <a:pt x="175" y="157"/>
                    <a:pt x="174" y="157"/>
                  </a:cubicBezTo>
                  <a:cubicBezTo>
                    <a:pt x="173" y="157"/>
                    <a:pt x="171" y="154"/>
                    <a:pt x="170" y="154"/>
                  </a:cubicBezTo>
                  <a:cubicBezTo>
                    <a:pt x="169" y="153"/>
                    <a:pt x="171" y="153"/>
                    <a:pt x="172" y="154"/>
                  </a:cubicBezTo>
                  <a:cubicBezTo>
                    <a:pt x="174" y="155"/>
                    <a:pt x="179" y="156"/>
                    <a:pt x="181" y="157"/>
                  </a:cubicBezTo>
                  <a:cubicBezTo>
                    <a:pt x="183" y="157"/>
                    <a:pt x="189" y="159"/>
                    <a:pt x="191" y="160"/>
                  </a:cubicBezTo>
                  <a:cubicBezTo>
                    <a:pt x="192" y="161"/>
                    <a:pt x="196" y="156"/>
                    <a:pt x="197" y="154"/>
                  </a:cubicBezTo>
                  <a:cubicBezTo>
                    <a:pt x="197" y="152"/>
                    <a:pt x="198" y="149"/>
                    <a:pt x="197" y="148"/>
                  </a:cubicBezTo>
                  <a:cubicBezTo>
                    <a:pt x="197" y="148"/>
                    <a:pt x="198" y="145"/>
                    <a:pt x="198" y="143"/>
                  </a:cubicBezTo>
                  <a:cubicBezTo>
                    <a:pt x="198" y="142"/>
                    <a:pt x="196" y="139"/>
                    <a:pt x="196" y="138"/>
                  </a:cubicBezTo>
                  <a:cubicBezTo>
                    <a:pt x="196" y="137"/>
                    <a:pt x="193" y="135"/>
                    <a:pt x="191" y="135"/>
                  </a:cubicBezTo>
                  <a:cubicBezTo>
                    <a:pt x="190" y="135"/>
                    <a:pt x="187" y="136"/>
                    <a:pt x="187" y="137"/>
                  </a:cubicBezTo>
                  <a:cubicBezTo>
                    <a:pt x="187" y="138"/>
                    <a:pt x="184" y="136"/>
                    <a:pt x="183" y="136"/>
                  </a:cubicBezTo>
                  <a:cubicBezTo>
                    <a:pt x="182" y="136"/>
                    <a:pt x="179" y="136"/>
                    <a:pt x="179" y="136"/>
                  </a:cubicBezTo>
                  <a:cubicBezTo>
                    <a:pt x="178" y="136"/>
                    <a:pt x="178" y="134"/>
                    <a:pt x="178" y="134"/>
                  </a:cubicBezTo>
                  <a:cubicBezTo>
                    <a:pt x="178" y="133"/>
                    <a:pt x="183" y="133"/>
                    <a:pt x="185" y="133"/>
                  </a:cubicBezTo>
                  <a:cubicBezTo>
                    <a:pt x="187" y="133"/>
                    <a:pt x="191" y="134"/>
                    <a:pt x="191" y="135"/>
                  </a:cubicBezTo>
                  <a:cubicBezTo>
                    <a:pt x="192" y="135"/>
                    <a:pt x="194" y="132"/>
                    <a:pt x="194" y="131"/>
                  </a:cubicBezTo>
                  <a:cubicBezTo>
                    <a:pt x="194" y="131"/>
                    <a:pt x="195" y="130"/>
                    <a:pt x="196" y="130"/>
                  </a:cubicBezTo>
                  <a:cubicBezTo>
                    <a:pt x="196" y="130"/>
                    <a:pt x="196" y="130"/>
                    <a:pt x="197" y="129"/>
                  </a:cubicBezTo>
                  <a:cubicBezTo>
                    <a:pt x="199" y="126"/>
                    <a:pt x="199" y="126"/>
                    <a:pt x="199" y="126"/>
                  </a:cubicBezTo>
                  <a:cubicBezTo>
                    <a:pt x="201" y="127"/>
                    <a:pt x="203" y="127"/>
                    <a:pt x="203" y="128"/>
                  </a:cubicBezTo>
                  <a:cubicBezTo>
                    <a:pt x="204" y="128"/>
                    <a:pt x="206" y="129"/>
                    <a:pt x="206" y="128"/>
                  </a:cubicBezTo>
                  <a:cubicBezTo>
                    <a:pt x="207" y="128"/>
                    <a:pt x="209" y="129"/>
                    <a:pt x="210" y="130"/>
                  </a:cubicBezTo>
                  <a:cubicBezTo>
                    <a:pt x="210" y="130"/>
                    <a:pt x="215" y="131"/>
                    <a:pt x="216" y="132"/>
                  </a:cubicBezTo>
                  <a:cubicBezTo>
                    <a:pt x="218" y="133"/>
                    <a:pt x="221" y="134"/>
                    <a:pt x="222" y="135"/>
                  </a:cubicBezTo>
                  <a:cubicBezTo>
                    <a:pt x="223" y="135"/>
                    <a:pt x="225" y="137"/>
                    <a:pt x="226" y="137"/>
                  </a:cubicBezTo>
                  <a:cubicBezTo>
                    <a:pt x="226" y="138"/>
                    <a:pt x="228" y="138"/>
                    <a:pt x="229" y="137"/>
                  </a:cubicBezTo>
                  <a:cubicBezTo>
                    <a:pt x="229" y="136"/>
                    <a:pt x="226" y="131"/>
                    <a:pt x="225" y="129"/>
                  </a:cubicBezTo>
                  <a:cubicBezTo>
                    <a:pt x="224" y="127"/>
                    <a:pt x="224" y="125"/>
                    <a:pt x="224" y="124"/>
                  </a:cubicBezTo>
                  <a:cubicBezTo>
                    <a:pt x="223" y="123"/>
                    <a:pt x="223" y="123"/>
                    <a:pt x="223" y="123"/>
                  </a:cubicBezTo>
                  <a:cubicBezTo>
                    <a:pt x="223" y="122"/>
                    <a:pt x="224" y="121"/>
                    <a:pt x="224" y="120"/>
                  </a:cubicBezTo>
                  <a:cubicBezTo>
                    <a:pt x="224" y="120"/>
                    <a:pt x="222" y="116"/>
                    <a:pt x="222" y="115"/>
                  </a:cubicBezTo>
                  <a:cubicBezTo>
                    <a:pt x="222" y="114"/>
                    <a:pt x="222" y="111"/>
                    <a:pt x="223" y="110"/>
                  </a:cubicBezTo>
                  <a:cubicBezTo>
                    <a:pt x="223" y="109"/>
                    <a:pt x="227" y="109"/>
                    <a:pt x="228" y="110"/>
                  </a:cubicBezTo>
                  <a:cubicBezTo>
                    <a:pt x="229" y="110"/>
                    <a:pt x="231" y="112"/>
                    <a:pt x="231" y="112"/>
                  </a:cubicBezTo>
                  <a:cubicBezTo>
                    <a:pt x="232" y="112"/>
                    <a:pt x="234" y="113"/>
                    <a:pt x="235" y="112"/>
                  </a:cubicBezTo>
                  <a:cubicBezTo>
                    <a:pt x="236" y="111"/>
                    <a:pt x="238" y="112"/>
                    <a:pt x="238" y="113"/>
                  </a:cubicBezTo>
                  <a:cubicBezTo>
                    <a:pt x="239" y="113"/>
                    <a:pt x="241" y="113"/>
                    <a:pt x="242" y="114"/>
                  </a:cubicBezTo>
                  <a:cubicBezTo>
                    <a:pt x="243" y="114"/>
                    <a:pt x="245" y="116"/>
                    <a:pt x="245" y="116"/>
                  </a:cubicBezTo>
                  <a:cubicBezTo>
                    <a:pt x="245" y="117"/>
                    <a:pt x="247" y="119"/>
                    <a:pt x="248" y="119"/>
                  </a:cubicBezTo>
                  <a:cubicBezTo>
                    <a:pt x="249" y="120"/>
                    <a:pt x="255" y="120"/>
                    <a:pt x="257" y="120"/>
                  </a:cubicBezTo>
                  <a:cubicBezTo>
                    <a:pt x="259" y="120"/>
                    <a:pt x="256" y="117"/>
                    <a:pt x="255" y="116"/>
                  </a:cubicBezTo>
                  <a:cubicBezTo>
                    <a:pt x="254" y="116"/>
                    <a:pt x="250" y="116"/>
                    <a:pt x="248" y="115"/>
                  </a:cubicBezTo>
                  <a:cubicBezTo>
                    <a:pt x="247" y="115"/>
                    <a:pt x="245" y="113"/>
                    <a:pt x="244" y="112"/>
                  </a:cubicBezTo>
                  <a:cubicBezTo>
                    <a:pt x="244" y="111"/>
                    <a:pt x="246" y="111"/>
                    <a:pt x="247" y="110"/>
                  </a:cubicBezTo>
                  <a:cubicBezTo>
                    <a:pt x="249" y="110"/>
                    <a:pt x="250" y="111"/>
                    <a:pt x="251" y="111"/>
                  </a:cubicBezTo>
                  <a:cubicBezTo>
                    <a:pt x="251" y="111"/>
                    <a:pt x="253" y="105"/>
                    <a:pt x="250" y="102"/>
                  </a:cubicBezTo>
                  <a:cubicBezTo>
                    <a:pt x="248" y="100"/>
                    <a:pt x="246" y="95"/>
                    <a:pt x="246" y="95"/>
                  </a:cubicBezTo>
                  <a:cubicBezTo>
                    <a:pt x="245" y="94"/>
                    <a:pt x="244" y="93"/>
                    <a:pt x="244" y="94"/>
                  </a:cubicBezTo>
                  <a:cubicBezTo>
                    <a:pt x="243" y="94"/>
                    <a:pt x="242" y="91"/>
                    <a:pt x="243" y="90"/>
                  </a:cubicBezTo>
                  <a:cubicBezTo>
                    <a:pt x="244" y="89"/>
                    <a:pt x="244" y="83"/>
                    <a:pt x="243" y="81"/>
                  </a:cubicBezTo>
                  <a:cubicBezTo>
                    <a:pt x="243" y="79"/>
                    <a:pt x="243" y="77"/>
                    <a:pt x="243" y="77"/>
                  </a:cubicBezTo>
                  <a:cubicBezTo>
                    <a:pt x="243" y="77"/>
                    <a:pt x="241" y="73"/>
                    <a:pt x="240" y="71"/>
                  </a:cubicBezTo>
                  <a:cubicBezTo>
                    <a:pt x="239" y="70"/>
                    <a:pt x="236" y="69"/>
                    <a:pt x="235" y="68"/>
                  </a:cubicBezTo>
                  <a:cubicBezTo>
                    <a:pt x="234" y="68"/>
                    <a:pt x="232" y="67"/>
                    <a:pt x="231" y="67"/>
                  </a:cubicBezTo>
                  <a:cubicBezTo>
                    <a:pt x="231" y="67"/>
                    <a:pt x="229" y="65"/>
                    <a:pt x="229" y="65"/>
                  </a:cubicBezTo>
                  <a:cubicBezTo>
                    <a:pt x="228" y="64"/>
                    <a:pt x="229" y="63"/>
                    <a:pt x="229" y="62"/>
                  </a:cubicBezTo>
                  <a:cubicBezTo>
                    <a:pt x="229" y="62"/>
                    <a:pt x="229" y="60"/>
                    <a:pt x="228" y="59"/>
                  </a:cubicBezTo>
                  <a:cubicBezTo>
                    <a:pt x="227" y="59"/>
                    <a:pt x="229" y="59"/>
                    <a:pt x="230" y="59"/>
                  </a:cubicBezTo>
                  <a:cubicBezTo>
                    <a:pt x="231" y="59"/>
                    <a:pt x="235" y="62"/>
                    <a:pt x="236" y="61"/>
                  </a:cubicBezTo>
                  <a:cubicBezTo>
                    <a:pt x="237" y="61"/>
                    <a:pt x="236" y="55"/>
                    <a:pt x="233" y="53"/>
                  </a:cubicBezTo>
                  <a:cubicBezTo>
                    <a:pt x="231" y="51"/>
                    <a:pt x="229" y="47"/>
                    <a:pt x="229" y="46"/>
                  </a:cubicBezTo>
                  <a:cubicBezTo>
                    <a:pt x="229" y="45"/>
                    <a:pt x="229" y="42"/>
                    <a:pt x="228" y="39"/>
                  </a:cubicBezTo>
                  <a:cubicBezTo>
                    <a:pt x="233" y="42"/>
                    <a:pt x="238" y="44"/>
                    <a:pt x="242" y="47"/>
                  </a:cubicBezTo>
                  <a:cubicBezTo>
                    <a:pt x="242" y="48"/>
                    <a:pt x="242" y="50"/>
                    <a:pt x="242" y="51"/>
                  </a:cubicBezTo>
                  <a:cubicBezTo>
                    <a:pt x="242" y="52"/>
                    <a:pt x="241" y="56"/>
                    <a:pt x="241" y="57"/>
                  </a:cubicBezTo>
                  <a:cubicBezTo>
                    <a:pt x="241" y="58"/>
                    <a:pt x="242" y="59"/>
                    <a:pt x="242" y="60"/>
                  </a:cubicBezTo>
                  <a:cubicBezTo>
                    <a:pt x="242" y="60"/>
                    <a:pt x="242" y="60"/>
                    <a:pt x="242" y="60"/>
                  </a:cubicBezTo>
                  <a:cubicBezTo>
                    <a:pt x="242" y="60"/>
                    <a:pt x="243" y="62"/>
                    <a:pt x="244" y="62"/>
                  </a:cubicBezTo>
                  <a:cubicBezTo>
                    <a:pt x="245" y="62"/>
                    <a:pt x="244" y="59"/>
                    <a:pt x="244" y="58"/>
                  </a:cubicBezTo>
                  <a:cubicBezTo>
                    <a:pt x="244" y="57"/>
                    <a:pt x="245" y="56"/>
                    <a:pt x="246" y="56"/>
                  </a:cubicBezTo>
                  <a:cubicBezTo>
                    <a:pt x="246" y="56"/>
                    <a:pt x="247" y="54"/>
                    <a:pt x="247" y="53"/>
                  </a:cubicBezTo>
                  <a:cubicBezTo>
                    <a:pt x="247" y="52"/>
                    <a:pt x="247" y="51"/>
                    <a:pt x="246" y="50"/>
                  </a:cubicBezTo>
                  <a:cubicBezTo>
                    <a:pt x="255" y="56"/>
                    <a:pt x="263" y="63"/>
                    <a:pt x="271" y="71"/>
                  </a:cubicBezTo>
                  <a:cubicBezTo>
                    <a:pt x="278" y="78"/>
                    <a:pt x="285" y="86"/>
                    <a:pt x="290" y="95"/>
                  </a:cubicBezTo>
                  <a:cubicBezTo>
                    <a:pt x="290" y="95"/>
                    <a:pt x="290" y="96"/>
                    <a:pt x="290" y="97"/>
                  </a:cubicBezTo>
                  <a:cubicBezTo>
                    <a:pt x="290" y="97"/>
                    <a:pt x="289" y="99"/>
                    <a:pt x="288" y="99"/>
                  </a:cubicBezTo>
                  <a:cubicBezTo>
                    <a:pt x="287" y="99"/>
                    <a:pt x="288" y="100"/>
                    <a:pt x="288" y="101"/>
                  </a:cubicBezTo>
                  <a:cubicBezTo>
                    <a:pt x="288" y="101"/>
                    <a:pt x="289" y="102"/>
                    <a:pt x="289" y="101"/>
                  </a:cubicBezTo>
                  <a:cubicBezTo>
                    <a:pt x="289" y="100"/>
                    <a:pt x="291" y="100"/>
                    <a:pt x="293" y="100"/>
                  </a:cubicBezTo>
                  <a:cubicBezTo>
                    <a:pt x="296" y="103"/>
                    <a:pt x="298" y="108"/>
                    <a:pt x="300" y="112"/>
                  </a:cubicBezTo>
                  <a:cubicBezTo>
                    <a:pt x="299" y="113"/>
                    <a:pt x="298" y="115"/>
                    <a:pt x="298" y="116"/>
                  </a:cubicBezTo>
                  <a:cubicBezTo>
                    <a:pt x="299" y="117"/>
                    <a:pt x="298" y="120"/>
                    <a:pt x="297" y="121"/>
                  </a:cubicBezTo>
                  <a:cubicBezTo>
                    <a:pt x="297" y="122"/>
                    <a:pt x="298" y="125"/>
                    <a:pt x="298" y="126"/>
                  </a:cubicBezTo>
                  <a:cubicBezTo>
                    <a:pt x="299" y="127"/>
                    <a:pt x="297" y="128"/>
                    <a:pt x="297" y="129"/>
                  </a:cubicBezTo>
                  <a:cubicBezTo>
                    <a:pt x="296" y="130"/>
                    <a:pt x="296" y="133"/>
                    <a:pt x="297" y="133"/>
                  </a:cubicBezTo>
                  <a:cubicBezTo>
                    <a:pt x="297" y="134"/>
                    <a:pt x="297" y="134"/>
                    <a:pt x="296" y="134"/>
                  </a:cubicBezTo>
                  <a:cubicBezTo>
                    <a:pt x="296" y="134"/>
                    <a:pt x="296" y="134"/>
                    <a:pt x="296" y="136"/>
                  </a:cubicBezTo>
                  <a:cubicBezTo>
                    <a:pt x="296" y="138"/>
                    <a:pt x="296" y="138"/>
                    <a:pt x="296" y="138"/>
                  </a:cubicBezTo>
                  <a:cubicBezTo>
                    <a:pt x="297" y="140"/>
                    <a:pt x="298" y="144"/>
                    <a:pt x="298" y="145"/>
                  </a:cubicBezTo>
                  <a:cubicBezTo>
                    <a:pt x="297" y="146"/>
                    <a:pt x="300" y="149"/>
                    <a:pt x="302" y="151"/>
                  </a:cubicBezTo>
                  <a:cubicBezTo>
                    <a:pt x="303" y="152"/>
                    <a:pt x="305" y="153"/>
                    <a:pt x="306" y="153"/>
                  </a:cubicBezTo>
                  <a:cubicBezTo>
                    <a:pt x="306" y="153"/>
                    <a:pt x="306" y="153"/>
                    <a:pt x="307" y="154"/>
                  </a:cubicBezTo>
                  <a:cubicBezTo>
                    <a:pt x="309" y="156"/>
                    <a:pt x="309" y="156"/>
                    <a:pt x="309" y="156"/>
                  </a:cubicBezTo>
                  <a:cubicBezTo>
                    <a:pt x="311" y="158"/>
                    <a:pt x="313" y="158"/>
                    <a:pt x="314" y="158"/>
                  </a:cubicBezTo>
                  <a:cubicBezTo>
                    <a:pt x="314" y="158"/>
                    <a:pt x="314" y="158"/>
                    <a:pt x="314" y="158"/>
                  </a:cubicBezTo>
                  <a:cubicBezTo>
                    <a:pt x="322" y="206"/>
                    <a:pt x="307" y="256"/>
                    <a:pt x="271" y="293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08" name="Freeform 61"/>
            <p:cNvSpPr/>
            <p:nvPr/>
          </p:nvSpPr>
          <p:spPr bwMode="auto">
            <a:xfrm>
              <a:off x="4870395" y="275312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09" name="Freeform 62"/>
            <p:cNvSpPr/>
            <p:nvPr/>
          </p:nvSpPr>
          <p:spPr bwMode="auto">
            <a:xfrm>
              <a:off x="5405432" y="2418303"/>
              <a:ext cx="18099" cy="21492"/>
            </a:xfrm>
            <a:custGeom>
              <a:avLst/>
              <a:gdLst>
                <a:gd name="T0" fmla="*/ 0 w 7"/>
                <a:gd name="T1" fmla="*/ 6 h 8"/>
                <a:gd name="T2" fmla="*/ 1 w 7"/>
                <a:gd name="T3" fmla="*/ 7 h 8"/>
                <a:gd name="T4" fmla="*/ 5 w 7"/>
                <a:gd name="T5" fmla="*/ 7 h 8"/>
                <a:gd name="T6" fmla="*/ 6 w 7"/>
                <a:gd name="T7" fmla="*/ 4 h 8"/>
                <a:gd name="T8" fmla="*/ 4 w 7"/>
                <a:gd name="T9" fmla="*/ 1 h 8"/>
                <a:gd name="T10" fmla="*/ 0 w 7"/>
                <a:gd name="T11" fmla="*/ 0 h 8"/>
                <a:gd name="T12" fmla="*/ 0 w 7"/>
                <a:gd name="T13" fmla="*/ 3 h 8"/>
                <a:gd name="T14" fmla="*/ 0 w 7"/>
                <a:gd name="T15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8">
                  <a:moveTo>
                    <a:pt x="0" y="6"/>
                  </a:moveTo>
                  <a:cubicBezTo>
                    <a:pt x="1" y="7"/>
                    <a:pt x="1" y="8"/>
                    <a:pt x="1" y="7"/>
                  </a:cubicBezTo>
                  <a:cubicBezTo>
                    <a:pt x="2" y="7"/>
                    <a:pt x="4" y="7"/>
                    <a:pt x="5" y="7"/>
                  </a:cubicBezTo>
                  <a:cubicBezTo>
                    <a:pt x="5" y="7"/>
                    <a:pt x="5" y="5"/>
                    <a:pt x="6" y="4"/>
                  </a:cubicBezTo>
                  <a:cubicBezTo>
                    <a:pt x="7" y="3"/>
                    <a:pt x="5" y="0"/>
                    <a:pt x="4" y="1"/>
                  </a:cubicBezTo>
                  <a:cubicBezTo>
                    <a:pt x="3" y="1"/>
                    <a:pt x="1" y="0"/>
                    <a:pt x="0" y="0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1" y="4"/>
                    <a:pt x="0" y="6"/>
                    <a:pt x="0" y="6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10" name="Freeform 63"/>
            <p:cNvSpPr/>
            <p:nvPr/>
          </p:nvSpPr>
          <p:spPr bwMode="auto">
            <a:xfrm>
              <a:off x="5434842" y="2469205"/>
              <a:ext cx="23755" cy="26017"/>
            </a:xfrm>
            <a:custGeom>
              <a:avLst/>
              <a:gdLst>
                <a:gd name="T0" fmla="*/ 7 w 9"/>
                <a:gd name="T1" fmla="*/ 6 h 10"/>
                <a:gd name="T2" fmla="*/ 5 w 9"/>
                <a:gd name="T3" fmla="*/ 3 h 10"/>
                <a:gd name="T4" fmla="*/ 1 w 9"/>
                <a:gd name="T5" fmla="*/ 1 h 10"/>
                <a:gd name="T6" fmla="*/ 3 w 9"/>
                <a:gd name="T7" fmla="*/ 8 h 10"/>
                <a:gd name="T8" fmla="*/ 6 w 9"/>
                <a:gd name="T9" fmla="*/ 9 h 10"/>
                <a:gd name="T10" fmla="*/ 8 w 9"/>
                <a:gd name="T11" fmla="*/ 7 h 10"/>
                <a:gd name="T12" fmla="*/ 7 w 9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0">
                  <a:moveTo>
                    <a:pt x="7" y="6"/>
                  </a:moveTo>
                  <a:cubicBezTo>
                    <a:pt x="6" y="6"/>
                    <a:pt x="4" y="3"/>
                    <a:pt x="5" y="3"/>
                  </a:cubicBezTo>
                  <a:cubicBezTo>
                    <a:pt x="5" y="2"/>
                    <a:pt x="2" y="0"/>
                    <a:pt x="1" y="1"/>
                  </a:cubicBezTo>
                  <a:cubicBezTo>
                    <a:pt x="0" y="1"/>
                    <a:pt x="1" y="7"/>
                    <a:pt x="3" y="8"/>
                  </a:cubicBezTo>
                  <a:cubicBezTo>
                    <a:pt x="6" y="10"/>
                    <a:pt x="6" y="9"/>
                    <a:pt x="6" y="9"/>
                  </a:cubicBezTo>
                  <a:cubicBezTo>
                    <a:pt x="6" y="8"/>
                    <a:pt x="8" y="7"/>
                    <a:pt x="8" y="7"/>
                  </a:cubicBezTo>
                  <a:cubicBezTo>
                    <a:pt x="9" y="7"/>
                    <a:pt x="8" y="6"/>
                    <a:pt x="7" y="6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11" name="Freeform 64"/>
            <p:cNvSpPr/>
            <p:nvPr/>
          </p:nvSpPr>
          <p:spPr bwMode="auto">
            <a:xfrm>
              <a:off x="5405432" y="2469205"/>
              <a:ext cx="35066" cy="47509"/>
            </a:xfrm>
            <a:custGeom>
              <a:avLst/>
              <a:gdLst>
                <a:gd name="T0" fmla="*/ 13 w 13"/>
                <a:gd name="T1" fmla="*/ 13 h 18"/>
                <a:gd name="T2" fmla="*/ 13 w 13"/>
                <a:gd name="T3" fmla="*/ 12 h 18"/>
                <a:gd name="T4" fmla="*/ 12 w 13"/>
                <a:gd name="T5" fmla="*/ 9 h 18"/>
                <a:gd name="T6" fmla="*/ 9 w 13"/>
                <a:gd name="T7" fmla="*/ 5 h 18"/>
                <a:gd name="T8" fmla="*/ 6 w 13"/>
                <a:gd name="T9" fmla="*/ 1 h 18"/>
                <a:gd name="T10" fmla="*/ 1 w 13"/>
                <a:gd name="T11" fmla="*/ 0 h 18"/>
                <a:gd name="T12" fmla="*/ 3 w 13"/>
                <a:gd name="T13" fmla="*/ 11 h 18"/>
                <a:gd name="T14" fmla="*/ 6 w 13"/>
                <a:gd name="T15" fmla="*/ 17 h 18"/>
                <a:gd name="T16" fmla="*/ 12 w 13"/>
                <a:gd name="T17" fmla="*/ 15 h 18"/>
                <a:gd name="T18" fmla="*/ 13 w 13"/>
                <a:gd name="T19" fmla="*/ 1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" h="18">
                  <a:moveTo>
                    <a:pt x="13" y="13"/>
                  </a:moveTo>
                  <a:cubicBezTo>
                    <a:pt x="13" y="13"/>
                    <a:pt x="13" y="12"/>
                    <a:pt x="13" y="12"/>
                  </a:cubicBezTo>
                  <a:cubicBezTo>
                    <a:pt x="13" y="13"/>
                    <a:pt x="12" y="10"/>
                    <a:pt x="12" y="9"/>
                  </a:cubicBezTo>
                  <a:cubicBezTo>
                    <a:pt x="11" y="7"/>
                    <a:pt x="10" y="6"/>
                    <a:pt x="9" y="5"/>
                  </a:cubicBezTo>
                  <a:cubicBezTo>
                    <a:pt x="8" y="4"/>
                    <a:pt x="6" y="1"/>
                    <a:pt x="6" y="1"/>
                  </a:cubicBezTo>
                  <a:cubicBezTo>
                    <a:pt x="5" y="0"/>
                    <a:pt x="2" y="0"/>
                    <a:pt x="1" y="0"/>
                  </a:cubicBezTo>
                  <a:cubicBezTo>
                    <a:pt x="0" y="1"/>
                    <a:pt x="3" y="8"/>
                    <a:pt x="3" y="11"/>
                  </a:cubicBezTo>
                  <a:cubicBezTo>
                    <a:pt x="2" y="13"/>
                    <a:pt x="5" y="17"/>
                    <a:pt x="6" y="17"/>
                  </a:cubicBezTo>
                  <a:cubicBezTo>
                    <a:pt x="7" y="18"/>
                    <a:pt x="11" y="15"/>
                    <a:pt x="12" y="15"/>
                  </a:cubicBezTo>
                  <a:cubicBezTo>
                    <a:pt x="13" y="15"/>
                    <a:pt x="13" y="13"/>
                    <a:pt x="13" y="13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12" name="Freeform 65"/>
            <p:cNvSpPr/>
            <p:nvPr/>
          </p:nvSpPr>
          <p:spPr bwMode="auto">
            <a:xfrm>
              <a:off x="5421268" y="2522370"/>
              <a:ext cx="31672" cy="19230"/>
            </a:xfrm>
            <a:custGeom>
              <a:avLst/>
              <a:gdLst>
                <a:gd name="T0" fmla="*/ 12 w 12"/>
                <a:gd name="T1" fmla="*/ 0 h 7"/>
                <a:gd name="T2" fmla="*/ 3 w 12"/>
                <a:gd name="T3" fmla="*/ 3 h 7"/>
                <a:gd name="T4" fmla="*/ 1 w 12"/>
                <a:gd name="T5" fmla="*/ 6 h 7"/>
                <a:gd name="T6" fmla="*/ 9 w 12"/>
                <a:gd name="T7" fmla="*/ 2 h 7"/>
                <a:gd name="T8" fmla="*/ 12 w 12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7">
                  <a:moveTo>
                    <a:pt x="12" y="0"/>
                  </a:moveTo>
                  <a:cubicBezTo>
                    <a:pt x="11" y="0"/>
                    <a:pt x="4" y="2"/>
                    <a:pt x="3" y="3"/>
                  </a:cubicBezTo>
                  <a:cubicBezTo>
                    <a:pt x="1" y="3"/>
                    <a:pt x="0" y="6"/>
                    <a:pt x="1" y="6"/>
                  </a:cubicBezTo>
                  <a:cubicBezTo>
                    <a:pt x="1" y="7"/>
                    <a:pt x="7" y="3"/>
                    <a:pt x="9" y="2"/>
                  </a:cubicBezTo>
                  <a:cubicBezTo>
                    <a:pt x="11" y="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13" name="Freeform 66"/>
            <p:cNvSpPr/>
            <p:nvPr/>
          </p:nvSpPr>
          <p:spPr bwMode="auto">
            <a:xfrm>
              <a:off x="5352267" y="2399073"/>
              <a:ext cx="10181" cy="13574"/>
            </a:xfrm>
            <a:custGeom>
              <a:avLst/>
              <a:gdLst>
                <a:gd name="T0" fmla="*/ 0 w 4"/>
                <a:gd name="T1" fmla="*/ 2 h 5"/>
                <a:gd name="T2" fmla="*/ 3 w 4"/>
                <a:gd name="T3" fmla="*/ 4 h 5"/>
                <a:gd name="T4" fmla="*/ 4 w 4"/>
                <a:gd name="T5" fmla="*/ 3 h 5"/>
                <a:gd name="T6" fmla="*/ 0 w 4"/>
                <a:gd name="T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5">
                  <a:moveTo>
                    <a:pt x="0" y="2"/>
                  </a:moveTo>
                  <a:cubicBezTo>
                    <a:pt x="1" y="3"/>
                    <a:pt x="3" y="4"/>
                    <a:pt x="3" y="4"/>
                  </a:cubicBezTo>
                  <a:cubicBezTo>
                    <a:pt x="4" y="5"/>
                    <a:pt x="4" y="4"/>
                    <a:pt x="4" y="3"/>
                  </a:cubicBezTo>
                  <a:cubicBezTo>
                    <a:pt x="4" y="2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14" name="Freeform 67"/>
            <p:cNvSpPr/>
            <p:nvPr/>
          </p:nvSpPr>
          <p:spPr bwMode="auto">
            <a:xfrm>
              <a:off x="5376022" y="2412647"/>
              <a:ext cx="13574" cy="13574"/>
            </a:xfrm>
            <a:custGeom>
              <a:avLst/>
              <a:gdLst>
                <a:gd name="T0" fmla="*/ 4 w 5"/>
                <a:gd name="T1" fmla="*/ 1 h 5"/>
                <a:gd name="T2" fmla="*/ 1 w 5"/>
                <a:gd name="T3" fmla="*/ 1 h 5"/>
                <a:gd name="T4" fmla="*/ 4 w 5"/>
                <a:gd name="T5" fmla="*/ 5 h 5"/>
                <a:gd name="T6" fmla="*/ 4 w 5"/>
                <a:gd name="T7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5">
                  <a:moveTo>
                    <a:pt x="4" y="1"/>
                  </a:moveTo>
                  <a:cubicBezTo>
                    <a:pt x="4" y="0"/>
                    <a:pt x="2" y="0"/>
                    <a:pt x="1" y="1"/>
                  </a:cubicBezTo>
                  <a:cubicBezTo>
                    <a:pt x="0" y="2"/>
                    <a:pt x="3" y="5"/>
                    <a:pt x="4" y="5"/>
                  </a:cubicBezTo>
                  <a:cubicBezTo>
                    <a:pt x="5" y="5"/>
                    <a:pt x="4" y="3"/>
                    <a:pt x="4" y="1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15" name="Freeform 68"/>
            <p:cNvSpPr/>
            <p:nvPr/>
          </p:nvSpPr>
          <p:spPr bwMode="auto">
            <a:xfrm>
              <a:off x="5452941" y="2444320"/>
              <a:ext cx="16968" cy="16968"/>
            </a:xfrm>
            <a:custGeom>
              <a:avLst/>
              <a:gdLst>
                <a:gd name="T0" fmla="*/ 2 w 6"/>
                <a:gd name="T1" fmla="*/ 6 h 6"/>
                <a:gd name="T2" fmla="*/ 5 w 6"/>
                <a:gd name="T3" fmla="*/ 0 h 6"/>
                <a:gd name="T4" fmla="*/ 2 w 6"/>
                <a:gd name="T5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6">
                  <a:moveTo>
                    <a:pt x="2" y="6"/>
                  </a:moveTo>
                  <a:cubicBezTo>
                    <a:pt x="4" y="6"/>
                    <a:pt x="6" y="2"/>
                    <a:pt x="5" y="0"/>
                  </a:cubicBezTo>
                  <a:cubicBezTo>
                    <a:pt x="3" y="1"/>
                    <a:pt x="0" y="4"/>
                    <a:pt x="2" y="6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16" name="Freeform 69"/>
            <p:cNvSpPr/>
            <p:nvPr/>
          </p:nvSpPr>
          <p:spPr bwMode="auto">
            <a:xfrm>
              <a:off x="5362448" y="2524632"/>
              <a:ext cx="2262" cy="0"/>
            </a:xfrm>
            <a:custGeom>
              <a:avLst/>
              <a:gdLst>
                <a:gd name="T0" fmla="*/ 1 w 1"/>
                <a:gd name="T1" fmla="*/ 1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17" name="Freeform 70"/>
            <p:cNvSpPr/>
            <p:nvPr/>
          </p:nvSpPr>
          <p:spPr bwMode="auto">
            <a:xfrm>
              <a:off x="5364710" y="2516714"/>
              <a:ext cx="48640" cy="19230"/>
            </a:xfrm>
            <a:custGeom>
              <a:avLst/>
              <a:gdLst>
                <a:gd name="T0" fmla="*/ 15 w 18"/>
                <a:gd name="T1" fmla="*/ 3 h 7"/>
                <a:gd name="T2" fmla="*/ 8 w 18"/>
                <a:gd name="T3" fmla="*/ 2 h 7"/>
                <a:gd name="T4" fmla="*/ 6 w 18"/>
                <a:gd name="T5" fmla="*/ 1 h 7"/>
                <a:gd name="T6" fmla="*/ 5 w 18"/>
                <a:gd name="T7" fmla="*/ 1 h 7"/>
                <a:gd name="T8" fmla="*/ 0 w 18"/>
                <a:gd name="T9" fmla="*/ 1 h 7"/>
                <a:gd name="T10" fmla="*/ 0 w 18"/>
                <a:gd name="T11" fmla="*/ 3 h 7"/>
                <a:gd name="T12" fmla="*/ 3 w 18"/>
                <a:gd name="T13" fmla="*/ 2 h 7"/>
                <a:gd name="T14" fmla="*/ 17 w 18"/>
                <a:gd name="T15" fmla="*/ 7 h 7"/>
                <a:gd name="T16" fmla="*/ 15 w 18"/>
                <a:gd name="T17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7">
                  <a:moveTo>
                    <a:pt x="15" y="3"/>
                  </a:moveTo>
                  <a:cubicBezTo>
                    <a:pt x="14" y="2"/>
                    <a:pt x="10" y="2"/>
                    <a:pt x="8" y="2"/>
                  </a:cubicBezTo>
                  <a:cubicBezTo>
                    <a:pt x="8" y="2"/>
                    <a:pt x="8" y="2"/>
                    <a:pt x="6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" y="0"/>
                    <a:pt x="1" y="1"/>
                    <a:pt x="0" y="1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5" y="2"/>
                    <a:pt x="16" y="7"/>
                    <a:pt x="17" y="7"/>
                  </a:cubicBezTo>
                  <a:cubicBezTo>
                    <a:pt x="18" y="7"/>
                    <a:pt x="17" y="4"/>
                    <a:pt x="15" y="3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18" name="Freeform 71"/>
            <p:cNvSpPr/>
            <p:nvPr/>
          </p:nvSpPr>
          <p:spPr bwMode="auto">
            <a:xfrm>
              <a:off x="5311546" y="2543861"/>
              <a:ext cx="13574" cy="10181"/>
            </a:xfrm>
            <a:custGeom>
              <a:avLst/>
              <a:gdLst>
                <a:gd name="T0" fmla="*/ 5 w 5"/>
                <a:gd name="T1" fmla="*/ 3 h 4"/>
                <a:gd name="T2" fmla="*/ 1 w 5"/>
                <a:gd name="T3" fmla="*/ 0 h 4"/>
                <a:gd name="T4" fmla="*/ 0 w 5"/>
                <a:gd name="T5" fmla="*/ 3 h 4"/>
                <a:gd name="T6" fmla="*/ 5 w 5"/>
                <a:gd name="T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4">
                  <a:moveTo>
                    <a:pt x="5" y="3"/>
                  </a:moveTo>
                  <a:cubicBezTo>
                    <a:pt x="5" y="2"/>
                    <a:pt x="2" y="1"/>
                    <a:pt x="1" y="0"/>
                  </a:cubicBezTo>
                  <a:cubicBezTo>
                    <a:pt x="0" y="0"/>
                    <a:pt x="0" y="1"/>
                    <a:pt x="0" y="3"/>
                  </a:cubicBezTo>
                  <a:cubicBezTo>
                    <a:pt x="1" y="4"/>
                    <a:pt x="5" y="3"/>
                    <a:pt x="5" y="3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19" name="Freeform 72"/>
            <p:cNvSpPr/>
            <p:nvPr/>
          </p:nvSpPr>
          <p:spPr bwMode="auto">
            <a:xfrm>
              <a:off x="5303628" y="2696568"/>
              <a:ext cx="42984" cy="58820"/>
            </a:xfrm>
            <a:custGeom>
              <a:avLst/>
              <a:gdLst>
                <a:gd name="T0" fmla="*/ 11 w 16"/>
                <a:gd name="T1" fmla="*/ 11 h 22"/>
                <a:gd name="T2" fmla="*/ 10 w 16"/>
                <a:gd name="T3" fmla="*/ 9 h 22"/>
                <a:gd name="T4" fmla="*/ 9 w 16"/>
                <a:gd name="T5" fmla="*/ 6 h 22"/>
                <a:gd name="T6" fmla="*/ 1 w 16"/>
                <a:gd name="T7" fmla="*/ 1 h 22"/>
                <a:gd name="T8" fmla="*/ 1 w 16"/>
                <a:gd name="T9" fmla="*/ 3 h 22"/>
                <a:gd name="T10" fmla="*/ 2 w 16"/>
                <a:gd name="T11" fmla="*/ 10 h 22"/>
                <a:gd name="T12" fmla="*/ 4 w 16"/>
                <a:gd name="T13" fmla="*/ 14 h 22"/>
                <a:gd name="T14" fmla="*/ 7 w 16"/>
                <a:gd name="T15" fmla="*/ 17 h 22"/>
                <a:gd name="T16" fmla="*/ 12 w 16"/>
                <a:gd name="T17" fmla="*/ 21 h 22"/>
                <a:gd name="T18" fmla="*/ 16 w 16"/>
                <a:gd name="T19" fmla="*/ 21 h 22"/>
                <a:gd name="T20" fmla="*/ 14 w 16"/>
                <a:gd name="T21" fmla="*/ 15 h 22"/>
                <a:gd name="T22" fmla="*/ 11 w 16"/>
                <a:gd name="T23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" h="22">
                  <a:moveTo>
                    <a:pt x="11" y="11"/>
                  </a:moveTo>
                  <a:cubicBezTo>
                    <a:pt x="11" y="11"/>
                    <a:pt x="10" y="10"/>
                    <a:pt x="10" y="9"/>
                  </a:cubicBezTo>
                  <a:cubicBezTo>
                    <a:pt x="10" y="9"/>
                    <a:pt x="10" y="8"/>
                    <a:pt x="9" y="6"/>
                  </a:cubicBezTo>
                  <a:cubicBezTo>
                    <a:pt x="8" y="5"/>
                    <a:pt x="2" y="1"/>
                    <a:pt x="1" y="1"/>
                  </a:cubicBezTo>
                  <a:cubicBezTo>
                    <a:pt x="0" y="0"/>
                    <a:pt x="1" y="2"/>
                    <a:pt x="1" y="3"/>
                  </a:cubicBezTo>
                  <a:cubicBezTo>
                    <a:pt x="2" y="4"/>
                    <a:pt x="1" y="8"/>
                    <a:pt x="2" y="10"/>
                  </a:cubicBezTo>
                  <a:cubicBezTo>
                    <a:pt x="2" y="11"/>
                    <a:pt x="4" y="14"/>
                    <a:pt x="4" y="14"/>
                  </a:cubicBezTo>
                  <a:cubicBezTo>
                    <a:pt x="5" y="14"/>
                    <a:pt x="6" y="17"/>
                    <a:pt x="7" y="17"/>
                  </a:cubicBezTo>
                  <a:cubicBezTo>
                    <a:pt x="7" y="18"/>
                    <a:pt x="11" y="20"/>
                    <a:pt x="12" y="21"/>
                  </a:cubicBezTo>
                  <a:cubicBezTo>
                    <a:pt x="13" y="22"/>
                    <a:pt x="15" y="21"/>
                    <a:pt x="16" y="21"/>
                  </a:cubicBezTo>
                  <a:cubicBezTo>
                    <a:pt x="16" y="20"/>
                    <a:pt x="15" y="16"/>
                    <a:pt x="14" y="15"/>
                  </a:cubicBezTo>
                  <a:cubicBezTo>
                    <a:pt x="13" y="14"/>
                    <a:pt x="12" y="12"/>
                    <a:pt x="11" y="11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20" name="Freeform 73"/>
            <p:cNvSpPr/>
            <p:nvPr/>
          </p:nvSpPr>
          <p:spPr bwMode="auto">
            <a:xfrm>
              <a:off x="5207479" y="3052882"/>
              <a:ext cx="7918" cy="10181"/>
            </a:xfrm>
            <a:custGeom>
              <a:avLst/>
              <a:gdLst>
                <a:gd name="T0" fmla="*/ 1 w 3"/>
                <a:gd name="T1" fmla="*/ 4 h 4"/>
                <a:gd name="T2" fmla="*/ 3 w 3"/>
                <a:gd name="T3" fmla="*/ 3 h 4"/>
                <a:gd name="T4" fmla="*/ 1 w 3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4">
                  <a:moveTo>
                    <a:pt x="1" y="4"/>
                  </a:moveTo>
                  <a:cubicBezTo>
                    <a:pt x="2" y="4"/>
                    <a:pt x="2" y="3"/>
                    <a:pt x="3" y="3"/>
                  </a:cubicBezTo>
                  <a:cubicBezTo>
                    <a:pt x="1" y="0"/>
                    <a:pt x="0" y="3"/>
                    <a:pt x="1" y="4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21" name="Freeform 74"/>
            <p:cNvSpPr/>
            <p:nvPr/>
          </p:nvSpPr>
          <p:spPr bwMode="auto">
            <a:xfrm>
              <a:off x="4860214" y="2412647"/>
              <a:ext cx="47509" cy="35066"/>
            </a:xfrm>
            <a:custGeom>
              <a:avLst/>
              <a:gdLst>
                <a:gd name="T0" fmla="*/ 10 w 18"/>
                <a:gd name="T1" fmla="*/ 12 h 13"/>
                <a:gd name="T2" fmla="*/ 12 w 18"/>
                <a:gd name="T3" fmla="*/ 13 h 13"/>
                <a:gd name="T4" fmla="*/ 15 w 18"/>
                <a:gd name="T5" fmla="*/ 13 h 13"/>
                <a:gd name="T6" fmla="*/ 14 w 18"/>
                <a:gd name="T7" fmla="*/ 7 h 13"/>
                <a:gd name="T8" fmla="*/ 17 w 18"/>
                <a:gd name="T9" fmla="*/ 4 h 13"/>
                <a:gd name="T10" fmla="*/ 13 w 18"/>
                <a:gd name="T11" fmla="*/ 0 h 13"/>
                <a:gd name="T12" fmla="*/ 10 w 18"/>
                <a:gd name="T13" fmla="*/ 2 h 13"/>
                <a:gd name="T14" fmla="*/ 8 w 18"/>
                <a:gd name="T15" fmla="*/ 3 h 13"/>
                <a:gd name="T16" fmla="*/ 4 w 18"/>
                <a:gd name="T17" fmla="*/ 2 h 13"/>
                <a:gd name="T18" fmla="*/ 3 w 18"/>
                <a:gd name="T19" fmla="*/ 5 h 13"/>
                <a:gd name="T20" fmla="*/ 0 w 18"/>
                <a:gd name="T21" fmla="*/ 7 h 13"/>
                <a:gd name="T22" fmla="*/ 2 w 18"/>
                <a:gd name="T23" fmla="*/ 11 h 13"/>
                <a:gd name="T24" fmla="*/ 5 w 18"/>
                <a:gd name="T25" fmla="*/ 13 h 13"/>
                <a:gd name="T26" fmla="*/ 7 w 18"/>
                <a:gd name="T27" fmla="*/ 10 h 13"/>
                <a:gd name="T28" fmla="*/ 10 w 18"/>
                <a:gd name="T29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" h="13">
                  <a:moveTo>
                    <a:pt x="10" y="12"/>
                  </a:moveTo>
                  <a:cubicBezTo>
                    <a:pt x="10" y="13"/>
                    <a:pt x="11" y="13"/>
                    <a:pt x="12" y="13"/>
                  </a:cubicBezTo>
                  <a:cubicBezTo>
                    <a:pt x="13" y="12"/>
                    <a:pt x="15" y="13"/>
                    <a:pt x="15" y="13"/>
                  </a:cubicBezTo>
                  <a:cubicBezTo>
                    <a:pt x="16" y="12"/>
                    <a:pt x="15" y="9"/>
                    <a:pt x="14" y="7"/>
                  </a:cubicBezTo>
                  <a:cubicBezTo>
                    <a:pt x="13" y="6"/>
                    <a:pt x="16" y="5"/>
                    <a:pt x="17" y="4"/>
                  </a:cubicBezTo>
                  <a:cubicBezTo>
                    <a:pt x="18" y="4"/>
                    <a:pt x="15" y="0"/>
                    <a:pt x="13" y="0"/>
                  </a:cubicBezTo>
                  <a:cubicBezTo>
                    <a:pt x="12" y="1"/>
                    <a:pt x="11" y="2"/>
                    <a:pt x="10" y="2"/>
                  </a:cubicBezTo>
                  <a:cubicBezTo>
                    <a:pt x="9" y="2"/>
                    <a:pt x="8" y="2"/>
                    <a:pt x="8" y="3"/>
                  </a:cubicBezTo>
                  <a:cubicBezTo>
                    <a:pt x="7" y="3"/>
                    <a:pt x="5" y="1"/>
                    <a:pt x="4" y="2"/>
                  </a:cubicBezTo>
                  <a:cubicBezTo>
                    <a:pt x="3" y="2"/>
                    <a:pt x="2" y="5"/>
                    <a:pt x="3" y="5"/>
                  </a:cubicBezTo>
                  <a:cubicBezTo>
                    <a:pt x="4" y="6"/>
                    <a:pt x="1" y="6"/>
                    <a:pt x="0" y="7"/>
                  </a:cubicBezTo>
                  <a:cubicBezTo>
                    <a:pt x="0" y="9"/>
                    <a:pt x="2" y="11"/>
                    <a:pt x="2" y="11"/>
                  </a:cubicBezTo>
                  <a:cubicBezTo>
                    <a:pt x="3" y="11"/>
                    <a:pt x="5" y="12"/>
                    <a:pt x="5" y="13"/>
                  </a:cubicBezTo>
                  <a:cubicBezTo>
                    <a:pt x="6" y="13"/>
                    <a:pt x="7" y="11"/>
                    <a:pt x="7" y="10"/>
                  </a:cubicBezTo>
                  <a:cubicBezTo>
                    <a:pt x="8" y="9"/>
                    <a:pt x="10" y="11"/>
                    <a:pt x="10" y="12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22" name="Freeform 75"/>
            <p:cNvSpPr/>
            <p:nvPr/>
          </p:nvSpPr>
          <p:spPr bwMode="auto">
            <a:xfrm>
              <a:off x="4872657" y="2385500"/>
              <a:ext cx="27148" cy="24885"/>
            </a:xfrm>
            <a:custGeom>
              <a:avLst/>
              <a:gdLst>
                <a:gd name="T0" fmla="*/ 8 w 10"/>
                <a:gd name="T1" fmla="*/ 6 h 9"/>
                <a:gd name="T2" fmla="*/ 10 w 10"/>
                <a:gd name="T3" fmla="*/ 1 h 9"/>
                <a:gd name="T4" fmla="*/ 3 w 10"/>
                <a:gd name="T5" fmla="*/ 5 h 9"/>
                <a:gd name="T6" fmla="*/ 0 w 10"/>
                <a:gd name="T7" fmla="*/ 9 h 9"/>
                <a:gd name="T8" fmla="*/ 8 w 10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9">
                  <a:moveTo>
                    <a:pt x="8" y="6"/>
                  </a:moveTo>
                  <a:cubicBezTo>
                    <a:pt x="10" y="5"/>
                    <a:pt x="10" y="1"/>
                    <a:pt x="10" y="1"/>
                  </a:cubicBezTo>
                  <a:cubicBezTo>
                    <a:pt x="10" y="0"/>
                    <a:pt x="5" y="3"/>
                    <a:pt x="3" y="5"/>
                  </a:cubicBezTo>
                  <a:cubicBezTo>
                    <a:pt x="1" y="7"/>
                    <a:pt x="0" y="9"/>
                    <a:pt x="0" y="9"/>
                  </a:cubicBezTo>
                  <a:cubicBezTo>
                    <a:pt x="1" y="9"/>
                    <a:pt x="6" y="7"/>
                    <a:pt x="8" y="6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23" name="Freeform 76"/>
            <p:cNvSpPr/>
            <p:nvPr/>
          </p:nvSpPr>
          <p:spPr bwMode="auto">
            <a:xfrm>
              <a:off x="4939395" y="2592502"/>
              <a:ext cx="13574" cy="18099"/>
            </a:xfrm>
            <a:custGeom>
              <a:avLst/>
              <a:gdLst>
                <a:gd name="T0" fmla="*/ 4 w 5"/>
                <a:gd name="T1" fmla="*/ 2 h 7"/>
                <a:gd name="T2" fmla="*/ 0 w 5"/>
                <a:gd name="T3" fmla="*/ 1 h 7"/>
                <a:gd name="T4" fmla="*/ 0 w 5"/>
                <a:gd name="T5" fmla="*/ 4 h 7"/>
                <a:gd name="T6" fmla="*/ 2 w 5"/>
                <a:gd name="T7" fmla="*/ 6 h 7"/>
                <a:gd name="T8" fmla="*/ 4 w 5"/>
                <a:gd name="T9" fmla="*/ 5 h 7"/>
                <a:gd name="T10" fmla="*/ 4 w 5"/>
                <a:gd name="T11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7">
                  <a:moveTo>
                    <a:pt x="4" y="2"/>
                  </a:moveTo>
                  <a:cubicBezTo>
                    <a:pt x="4" y="2"/>
                    <a:pt x="0" y="0"/>
                    <a:pt x="0" y="1"/>
                  </a:cubicBezTo>
                  <a:cubicBezTo>
                    <a:pt x="0" y="1"/>
                    <a:pt x="1" y="3"/>
                    <a:pt x="0" y="4"/>
                  </a:cubicBezTo>
                  <a:cubicBezTo>
                    <a:pt x="0" y="4"/>
                    <a:pt x="1" y="6"/>
                    <a:pt x="2" y="6"/>
                  </a:cubicBezTo>
                  <a:cubicBezTo>
                    <a:pt x="3" y="7"/>
                    <a:pt x="4" y="5"/>
                    <a:pt x="4" y="5"/>
                  </a:cubicBezTo>
                  <a:cubicBezTo>
                    <a:pt x="5" y="4"/>
                    <a:pt x="5" y="3"/>
                    <a:pt x="4" y="2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24" name="Freeform 77"/>
            <p:cNvSpPr/>
            <p:nvPr/>
          </p:nvSpPr>
          <p:spPr bwMode="auto">
            <a:xfrm>
              <a:off x="4878313" y="2535944"/>
              <a:ext cx="31672" cy="27148"/>
            </a:xfrm>
            <a:custGeom>
              <a:avLst/>
              <a:gdLst>
                <a:gd name="T0" fmla="*/ 10 w 12"/>
                <a:gd name="T1" fmla="*/ 8 h 10"/>
                <a:gd name="T2" fmla="*/ 11 w 12"/>
                <a:gd name="T3" fmla="*/ 5 h 10"/>
                <a:gd name="T4" fmla="*/ 9 w 12"/>
                <a:gd name="T5" fmla="*/ 0 h 10"/>
                <a:gd name="T6" fmla="*/ 5 w 12"/>
                <a:gd name="T7" fmla="*/ 3 h 10"/>
                <a:gd name="T8" fmla="*/ 1 w 12"/>
                <a:gd name="T9" fmla="*/ 5 h 10"/>
                <a:gd name="T10" fmla="*/ 2 w 12"/>
                <a:gd name="T11" fmla="*/ 8 h 10"/>
                <a:gd name="T12" fmla="*/ 3 w 12"/>
                <a:gd name="T13" fmla="*/ 8 h 10"/>
                <a:gd name="T14" fmla="*/ 4 w 12"/>
                <a:gd name="T15" fmla="*/ 9 h 10"/>
                <a:gd name="T16" fmla="*/ 7 w 12"/>
                <a:gd name="T17" fmla="*/ 9 h 10"/>
                <a:gd name="T18" fmla="*/ 10 w 12"/>
                <a:gd name="T1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0">
                  <a:moveTo>
                    <a:pt x="10" y="8"/>
                  </a:moveTo>
                  <a:cubicBezTo>
                    <a:pt x="10" y="7"/>
                    <a:pt x="11" y="5"/>
                    <a:pt x="11" y="5"/>
                  </a:cubicBezTo>
                  <a:cubicBezTo>
                    <a:pt x="12" y="4"/>
                    <a:pt x="10" y="1"/>
                    <a:pt x="9" y="0"/>
                  </a:cubicBezTo>
                  <a:cubicBezTo>
                    <a:pt x="8" y="0"/>
                    <a:pt x="5" y="2"/>
                    <a:pt x="5" y="3"/>
                  </a:cubicBezTo>
                  <a:cubicBezTo>
                    <a:pt x="4" y="4"/>
                    <a:pt x="2" y="5"/>
                    <a:pt x="1" y="5"/>
                  </a:cubicBezTo>
                  <a:cubicBezTo>
                    <a:pt x="0" y="5"/>
                    <a:pt x="2" y="7"/>
                    <a:pt x="2" y="8"/>
                  </a:cubicBezTo>
                  <a:cubicBezTo>
                    <a:pt x="1" y="9"/>
                    <a:pt x="3" y="8"/>
                    <a:pt x="3" y="8"/>
                  </a:cubicBezTo>
                  <a:cubicBezTo>
                    <a:pt x="3" y="7"/>
                    <a:pt x="4" y="9"/>
                    <a:pt x="4" y="9"/>
                  </a:cubicBezTo>
                  <a:cubicBezTo>
                    <a:pt x="4" y="10"/>
                    <a:pt x="6" y="9"/>
                    <a:pt x="7" y="9"/>
                  </a:cubicBezTo>
                  <a:cubicBezTo>
                    <a:pt x="8" y="10"/>
                    <a:pt x="9" y="9"/>
                    <a:pt x="10" y="8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25" name="Freeform 78"/>
            <p:cNvSpPr/>
            <p:nvPr/>
          </p:nvSpPr>
          <p:spPr bwMode="auto">
            <a:xfrm>
              <a:off x="4982379" y="2332336"/>
              <a:ext cx="27148" cy="61082"/>
            </a:xfrm>
            <a:custGeom>
              <a:avLst/>
              <a:gdLst>
                <a:gd name="T0" fmla="*/ 8 w 10"/>
                <a:gd name="T1" fmla="*/ 22 h 23"/>
                <a:gd name="T2" fmla="*/ 10 w 10"/>
                <a:gd name="T3" fmla="*/ 21 h 23"/>
                <a:gd name="T4" fmla="*/ 5 w 10"/>
                <a:gd name="T5" fmla="*/ 17 h 23"/>
                <a:gd name="T6" fmla="*/ 5 w 10"/>
                <a:gd name="T7" fmla="*/ 10 h 23"/>
                <a:gd name="T8" fmla="*/ 7 w 10"/>
                <a:gd name="T9" fmla="*/ 2 h 23"/>
                <a:gd name="T10" fmla="*/ 4 w 10"/>
                <a:gd name="T11" fmla="*/ 1 h 23"/>
                <a:gd name="T12" fmla="*/ 4 w 10"/>
                <a:gd name="T13" fmla="*/ 2 h 23"/>
                <a:gd name="T14" fmla="*/ 1 w 10"/>
                <a:gd name="T15" fmla="*/ 9 h 23"/>
                <a:gd name="T16" fmla="*/ 0 w 10"/>
                <a:gd name="T17" fmla="*/ 15 h 23"/>
                <a:gd name="T18" fmla="*/ 3 w 10"/>
                <a:gd name="T19" fmla="*/ 22 h 23"/>
                <a:gd name="T20" fmla="*/ 8 w 10"/>
                <a:gd name="T21" fmla="*/ 2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" h="23">
                  <a:moveTo>
                    <a:pt x="8" y="22"/>
                  </a:moveTo>
                  <a:cubicBezTo>
                    <a:pt x="9" y="22"/>
                    <a:pt x="10" y="21"/>
                    <a:pt x="10" y="21"/>
                  </a:cubicBezTo>
                  <a:cubicBezTo>
                    <a:pt x="10" y="20"/>
                    <a:pt x="7" y="18"/>
                    <a:pt x="5" y="17"/>
                  </a:cubicBezTo>
                  <a:cubicBezTo>
                    <a:pt x="4" y="16"/>
                    <a:pt x="5" y="11"/>
                    <a:pt x="5" y="10"/>
                  </a:cubicBezTo>
                  <a:cubicBezTo>
                    <a:pt x="5" y="8"/>
                    <a:pt x="7" y="3"/>
                    <a:pt x="7" y="2"/>
                  </a:cubicBezTo>
                  <a:cubicBezTo>
                    <a:pt x="6" y="1"/>
                    <a:pt x="5" y="0"/>
                    <a:pt x="4" y="1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1" y="7"/>
                    <a:pt x="1" y="9"/>
                  </a:cubicBezTo>
                  <a:cubicBezTo>
                    <a:pt x="0" y="11"/>
                    <a:pt x="0" y="14"/>
                    <a:pt x="0" y="15"/>
                  </a:cubicBezTo>
                  <a:cubicBezTo>
                    <a:pt x="0" y="16"/>
                    <a:pt x="3" y="21"/>
                    <a:pt x="3" y="22"/>
                  </a:cubicBezTo>
                  <a:cubicBezTo>
                    <a:pt x="4" y="22"/>
                    <a:pt x="7" y="23"/>
                    <a:pt x="8" y="22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26" name="Freeform 79"/>
            <p:cNvSpPr/>
            <p:nvPr/>
          </p:nvSpPr>
          <p:spPr bwMode="auto">
            <a:xfrm>
              <a:off x="4950707" y="2322155"/>
              <a:ext cx="13574" cy="18099"/>
            </a:xfrm>
            <a:custGeom>
              <a:avLst/>
              <a:gdLst>
                <a:gd name="T0" fmla="*/ 5 w 5"/>
                <a:gd name="T1" fmla="*/ 3 h 7"/>
                <a:gd name="T2" fmla="*/ 2 w 5"/>
                <a:gd name="T3" fmla="*/ 7 h 7"/>
                <a:gd name="T4" fmla="*/ 5 w 5"/>
                <a:gd name="T5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7">
                  <a:moveTo>
                    <a:pt x="5" y="3"/>
                  </a:moveTo>
                  <a:cubicBezTo>
                    <a:pt x="2" y="0"/>
                    <a:pt x="0" y="4"/>
                    <a:pt x="2" y="7"/>
                  </a:cubicBezTo>
                  <a:cubicBezTo>
                    <a:pt x="5" y="7"/>
                    <a:pt x="3" y="4"/>
                    <a:pt x="5" y="3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27" name="Freeform 80"/>
            <p:cNvSpPr/>
            <p:nvPr/>
          </p:nvSpPr>
          <p:spPr bwMode="auto">
            <a:xfrm>
              <a:off x="4752754" y="2693174"/>
              <a:ext cx="15836" cy="19230"/>
            </a:xfrm>
            <a:custGeom>
              <a:avLst/>
              <a:gdLst>
                <a:gd name="T0" fmla="*/ 1 w 6"/>
                <a:gd name="T1" fmla="*/ 1 h 7"/>
                <a:gd name="T2" fmla="*/ 0 w 6"/>
                <a:gd name="T3" fmla="*/ 4 h 7"/>
                <a:gd name="T4" fmla="*/ 3 w 6"/>
                <a:gd name="T5" fmla="*/ 6 h 7"/>
                <a:gd name="T6" fmla="*/ 4 w 6"/>
                <a:gd name="T7" fmla="*/ 1 h 7"/>
                <a:gd name="T8" fmla="*/ 6 w 6"/>
                <a:gd name="T9" fmla="*/ 0 h 7"/>
                <a:gd name="T10" fmla="*/ 1 w 6"/>
                <a:gd name="T11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7">
                  <a:moveTo>
                    <a:pt x="1" y="1"/>
                  </a:moveTo>
                  <a:cubicBezTo>
                    <a:pt x="1" y="2"/>
                    <a:pt x="0" y="4"/>
                    <a:pt x="0" y="4"/>
                  </a:cubicBezTo>
                  <a:cubicBezTo>
                    <a:pt x="0" y="5"/>
                    <a:pt x="3" y="7"/>
                    <a:pt x="3" y="6"/>
                  </a:cubicBezTo>
                  <a:cubicBezTo>
                    <a:pt x="4" y="6"/>
                    <a:pt x="2" y="1"/>
                    <a:pt x="4" y="1"/>
                  </a:cubicBezTo>
                  <a:cubicBezTo>
                    <a:pt x="5" y="1"/>
                    <a:pt x="6" y="0"/>
                    <a:pt x="6" y="0"/>
                  </a:cubicBezTo>
                  <a:cubicBezTo>
                    <a:pt x="5" y="0"/>
                    <a:pt x="2" y="1"/>
                    <a:pt x="1" y="1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28" name="Freeform 81"/>
            <p:cNvSpPr/>
            <p:nvPr/>
          </p:nvSpPr>
          <p:spPr bwMode="auto">
            <a:xfrm>
              <a:off x="4950707" y="2851536"/>
              <a:ext cx="5656" cy="7918"/>
            </a:xfrm>
            <a:custGeom>
              <a:avLst/>
              <a:gdLst>
                <a:gd name="T0" fmla="*/ 1 w 2"/>
                <a:gd name="T1" fmla="*/ 0 h 3"/>
                <a:gd name="T2" fmla="*/ 0 w 2"/>
                <a:gd name="T3" fmla="*/ 3 h 3"/>
                <a:gd name="T4" fmla="*/ 2 w 2"/>
                <a:gd name="T5" fmla="*/ 1 h 3"/>
                <a:gd name="T6" fmla="*/ 1 w 2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3">
                  <a:moveTo>
                    <a:pt x="1" y="0"/>
                  </a:moveTo>
                  <a:cubicBezTo>
                    <a:pt x="0" y="0"/>
                    <a:pt x="0" y="3"/>
                    <a:pt x="0" y="3"/>
                  </a:cubicBezTo>
                  <a:cubicBezTo>
                    <a:pt x="1" y="3"/>
                    <a:pt x="2" y="2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29" name="Freeform 82"/>
            <p:cNvSpPr/>
            <p:nvPr/>
          </p:nvSpPr>
          <p:spPr bwMode="auto">
            <a:xfrm>
              <a:off x="4897542" y="2857192"/>
              <a:ext cx="50902" cy="29410"/>
            </a:xfrm>
            <a:custGeom>
              <a:avLst/>
              <a:gdLst>
                <a:gd name="T0" fmla="*/ 14 w 19"/>
                <a:gd name="T1" fmla="*/ 1 h 11"/>
                <a:gd name="T2" fmla="*/ 10 w 19"/>
                <a:gd name="T3" fmla="*/ 2 h 11"/>
                <a:gd name="T4" fmla="*/ 7 w 19"/>
                <a:gd name="T5" fmla="*/ 3 h 11"/>
                <a:gd name="T6" fmla="*/ 1 w 19"/>
                <a:gd name="T7" fmla="*/ 7 h 11"/>
                <a:gd name="T8" fmla="*/ 1 w 19"/>
                <a:gd name="T9" fmla="*/ 11 h 11"/>
                <a:gd name="T10" fmla="*/ 3 w 19"/>
                <a:gd name="T11" fmla="*/ 9 h 11"/>
                <a:gd name="T12" fmla="*/ 8 w 19"/>
                <a:gd name="T13" fmla="*/ 6 h 11"/>
                <a:gd name="T14" fmla="*/ 11 w 19"/>
                <a:gd name="T15" fmla="*/ 5 h 11"/>
                <a:gd name="T16" fmla="*/ 13 w 19"/>
                <a:gd name="T17" fmla="*/ 6 h 11"/>
                <a:gd name="T18" fmla="*/ 16 w 19"/>
                <a:gd name="T19" fmla="*/ 5 h 11"/>
                <a:gd name="T20" fmla="*/ 18 w 19"/>
                <a:gd name="T21" fmla="*/ 2 h 11"/>
                <a:gd name="T22" fmla="*/ 14 w 19"/>
                <a:gd name="T23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" h="11">
                  <a:moveTo>
                    <a:pt x="14" y="1"/>
                  </a:moveTo>
                  <a:cubicBezTo>
                    <a:pt x="13" y="2"/>
                    <a:pt x="11" y="2"/>
                    <a:pt x="10" y="2"/>
                  </a:cubicBezTo>
                  <a:cubicBezTo>
                    <a:pt x="10" y="2"/>
                    <a:pt x="7" y="3"/>
                    <a:pt x="7" y="3"/>
                  </a:cubicBezTo>
                  <a:cubicBezTo>
                    <a:pt x="6" y="3"/>
                    <a:pt x="3" y="6"/>
                    <a:pt x="1" y="7"/>
                  </a:cubicBezTo>
                  <a:cubicBezTo>
                    <a:pt x="0" y="8"/>
                    <a:pt x="0" y="10"/>
                    <a:pt x="1" y="11"/>
                  </a:cubicBezTo>
                  <a:cubicBezTo>
                    <a:pt x="1" y="11"/>
                    <a:pt x="3" y="10"/>
                    <a:pt x="3" y="9"/>
                  </a:cubicBezTo>
                  <a:cubicBezTo>
                    <a:pt x="3" y="8"/>
                    <a:pt x="6" y="6"/>
                    <a:pt x="8" y="6"/>
                  </a:cubicBezTo>
                  <a:cubicBezTo>
                    <a:pt x="9" y="7"/>
                    <a:pt x="10" y="6"/>
                    <a:pt x="11" y="5"/>
                  </a:cubicBezTo>
                  <a:cubicBezTo>
                    <a:pt x="11" y="4"/>
                    <a:pt x="12" y="6"/>
                    <a:pt x="13" y="6"/>
                  </a:cubicBezTo>
                  <a:cubicBezTo>
                    <a:pt x="14" y="6"/>
                    <a:pt x="16" y="5"/>
                    <a:pt x="16" y="5"/>
                  </a:cubicBezTo>
                  <a:cubicBezTo>
                    <a:pt x="17" y="5"/>
                    <a:pt x="17" y="3"/>
                    <a:pt x="18" y="2"/>
                  </a:cubicBezTo>
                  <a:cubicBezTo>
                    <a:pt x="19" y="2"/>
                    <a:pt x="15" y="0"/>
                    <a:pt x="14" y="1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30" name="Freeform 83"/>
            <p:cNvSpPr/>
            <p:nvPr/>
          </p:nvSpPr>
          <p:spPr bwMode="auto">
            <a:xfrm>
              <a:off x="4923559" y="2880946"/>
              <a:ext cx="7918" cy="7918"/>
            </a:xfrm>
            <a:custGeom>
              <a:avLst/>
              <a:gdLst>
                <a:gd name="T0" fmla="*/ 2 w 3"/>
                <a:gd name="T1" fmla="*/ 0 h 3"/>
                <a:gd name="T2" fmla="*/ 0 w 3"/>
                <a:gd name="T3" fmla="*/ 2 h 3"/>
                <a:gd name="T4" fmla="*/ 2 w 3"/>
                <a:gd name="T5" fmla="*/ 0 h 3"/>
                <a:gd name="T6" fmla="*/ 2 w 3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cubicBezTo>
                    <a:pt x="1" y="0"/>
                    <a:pt x="0" y="2"/>
                    <a:pt x="0" y="2"/>
                  </a:cubicBezTo>
                  <a:cubicBezTo>
                    <a:pt x="1" y="3"/>
                    <a:pt x="2" y="1"/>
                    <a:pt x="2" y="0"/>
                  </a:cubicBezTo>
                  <a:cubicBezTo>
                    <a:pt x="3" y="0"/>
                    <a:pt x="2" y="0"/>
                    <a:pt x="2" y="0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31" name="Freeform 84"/>
            <p:cNvSpPr/>
            <p:nvPr/>
          </p:nvSpPr>
          <p:spPr bwMode="auto">
            <a:xfrm>
              <a:off x="4902067" y="2859454"/>
              <a:ext cx="5656" cy="5656"/>
            </a:xfrm>
            <a:custGeom>
              <a:avLst/>
              <a:gdLst>
                <a:gd name="T0" fmla="*/ 1 w 2"/>
                <a:gd name="T1" fmla="*/ 0 h 2"/>
                <a:gd name="T2" fmla="*/ 1 w 2"/>
                <a:gd name="T3" fmla="*/ 2 h 2"/>
                <a:gd name="T4" fmla="*/ 2 w 2"/>
                <a:gd name="T5" fmla="*/ 2 h 2"/>
                <a:gd name="T6" fmla="*/ 1 w 2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cubicBezTo>
                    <a:pt x="0" y="0"/>
                    <a:pt x="0" y="1"/>
                    <a:pt x="1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32" name="Freeform 85"/>
            <p:cNvSpPr/>
            <p:nvPr/>
          </p:nvSpPr>
          <p:spPr bwMode="auto">
            <a:xfrm>
              <a:off x="4907723" y="2851536"/>
              <a:ext cx="7918" cy="7918"/>
            </a:xfrm>
            <a:custGeom>
              <a:avLst/>
              <a:gdLst>
                <a:gd name="T0" fmla="*/ 2 w 3"/>
                <a:gd name="T1" fmla="*/ 0 h 3"/>
                <a:gd name="T2" fmla="*/ 0 w 3"/>
                <a:gd name="T3" fmla="*/ 0 h 3"/>
                <a:gd name="T4" fmla="*/ 1 w 3"/>
                <a:gd name="T5" fmla="*/ 2 h 3"/>
                <a:gd name="T6" fmla="*/ 2 w 3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1"/>
                    <a:pt x="1" y="1"/>
                    <a:pt x="1" y="2"/>
                  </a:cubicBezTo>
                  <a:cubicBezTo>
                    <a:pt x="2" y="3"/>
                    <a:pt x="3" y="0"/>
                    <a:pt x="2" y="0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33" name="Freeform 86"/>
            <p:cNvSpPr/>
            <p:nvPr/>
          </p:nvSpPr>
          <p:spPr bwMode="auto">
            <a:xfrm>
              <a:off x="4919035" y="2851536"/>
              <a:ext cx="12443" cy="7918"/>
            </a:xfrm>
            <a:custGeom>
              <a:avLst/>
              <a:gdLst>
                <a:gd name="T0" fmla="*/ 2 w 5"/>
                <a:gd name="T1" fmla="*/ 2 h 3"/>
                <a:gd name="T2" fmla="*/ 4 w 5"/>
                <a:gd name="T3" fmla="*/ 2 h 3"/>
                <a:gd name="T4" fmla="*/ 4 w 5"/>
                <a:gd name="T5" fmla="*/ 0 h 3"/>
                <a:gd name="T6" fmla="*/ 1 w 5"/>
                <a:gd name="T7" fmla="*/ 0 h 3"/>
                <a:gd name="T8" fmla="*/ 1 w 5"/>
                <a:gd name="T9" fmla="*/ 2 h 3"/>
                <a:gd name="T10" fmla="*/ 2 w 5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3">
                  <a:moveTo>
                    <a:pt x="2" y="2"/>
                  </a:moveTo>
                  <a:cubicBezTo>
                    <a:pt x="3" y="2"/>
                    <a:pt x="4" y="3"/>
                    <a:pt x="4" y="2"/>
                  </a:cubicBezTo>
                  <a:cubicBezTo>
                    <a:pt x="5" y="1"/>
                    <a:pt x="4" y="0"/>
                    <a:pt x="4" y="0"/>
                  </a:cubicBezTo>
                  <a:cubicBezTo>
                    <a:pt x="3" y="1"/>
                    <a:pt x="1" y="0"/>
                    <a:pt x="1" y="0"/>
                  </a:cubicBezTo>
                  <a:cubicBezTo>
                    <a:pt x="0" y="0"/>
                    <a:pt x="1" y="2"/>
                    <a:pt x="1" y="2"/>
                  </a:cubicBezTo>
                  <a:cubicBezTo>
                    <a:pt x="2" y="3"/>
                    <a:pt x="2" y="3"/>
                    <a:pt x="2" y="2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226" name="Freeform 198"/>
            <p:cNvSpPr/>
            <p:nvPr/>
          </p:nvSpPr>
          <p:spPr bwMode="auto">
            <a:xfrm>
              <a:off x="4022027" y="5806117"/>
              <a:ext cx="107460" cy="283921"/>
            </a:xfrm>
            <a:custGeom>
              <a:avLst/>
              <a:gdLst>
                <a:gd name="T0" fmla="*/ 20 w 40"/>
                <a:gd name="T1" fmla="*/ 0 h 106"/>
                <a:gd name="T2" fmla="*/ 0 w 40"/>
                <a:gd name="T3" fmla="*/ 0 h 106"/>
                <a:gd name="T4" fmla="*/ 0 w 40"/>
                <a:gd name="T5" fmla="*/ 86 h 106"/>
                <a:gd name="T6" fmla="*/ 20 w 40"/>
                <a:gd name="T7" fmla="*/ 106 h 106"/>
                <a:gd name="T8" fmla="*/ 40 w 40"/>
                <a:gd name="T9" fmla="*/ 86 h 106"/>
                <a:gd name="T10" fmla="*/ 40 w 40"/>
                <a:gd name="T11" fmla="*/ 0 h 106"/>
                <a:gd name="T12" fmla="*/ 20 w 40"/>
                <a:gd name="T13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106">
                  <a:moveTo>
                    <a:pt x="20" y="0"/>
                  </a:moveTo>
                  <a:cubicBezTo>
                    <a:pt x="13" y="0"/>
                    <a:pt x="6" y="0"/>
                    <a:pt x="0" y="0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97"/>
                    <a:pt x="9" y="106"/>
                    <a:pt x="20" y="106"/>
                  </a:cubicBezTo>
                  <a:cubicBezTo>
                    <a:pt x="31" y="106"/>
                    <a:pt x="40" y="97"/>
                    <a:pt x="40" y="86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33" y="0"/>
                    <a:pt x="27" y="0"/>
                    <a:pt x="20" y="0"/>
                  </a:cubicBezTo>
                </a:path>
              </a:pathLst>
            </a:custGeom>
            <a:solidFill>
              <a:srgbClr val="364F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227" name="Freeform 199"/>
            <p:cNvSpPr/>
            <p:nvPr/>
          </p:nvSpPr>
          <p:spPr bwMode="auto">
            <a:xfrm>
              <a:off x="5121511" y="5844576"/>
              <a:ext cx="160624" cy="197953"/>
            </a:xfrm>
            <a:custGeom>
              <a:avLst/>
              <a:gdLst>
                <a:gd name="T0" fmla="*/ 0 w 60"/>
                <a:gd name="T1" fmla="*/ 0 h 74"/>
                <a:gd name="T2" fmla="*/ 19 w 60"/>
                <a:gd name="T3" fmla="*/ 60 h 74"/>
                <a:gd name="T4" fmla="*/ 38 w 60"/>
                <a:gd name="T5" fmla="*/ 74 h 74"/>
                <a:gd name="T6" fmla="*/ 44 w 60"/>
                <a:gd name="T7" fmla="*/ 73 h 74"/>
                <a:gd name="T8" fmla="*/ 57 w 60"/>
                <a:gd name="T9" fmla="*/ 48 h 74"/>
                <a:gd name="T10" fmla="*/ 43 w 60"/>
                <a:gd name="T11" fmla="*/ 3 h 74"/>
                <a:gd name="T12" fmla="*/ 0 w 60"/>
                <a:gd name="T13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4">
                  <a:moveTo>
                    <a:pt x="0" y="0"/>
                  </a:moveTo>
                  <a:cubicBezTo>
                    <a:pt x="19" y="60"/>
                    <a:pt x="19" y="60"/>
                    <a:pt x="19" y="60"/>
                  </a:cubicBezTo>
                  <a:cubicBezTo>
                    <a:pt x="21" y="68"/>
                    <a:pt x="29" y="74"/>
                    <a:pt x="38" y="74"/>
                  </a:cubicBezTo>
                  <a:cubicBezTo>
                    <a:pt x="40" y="74"/>
                    <a:pt x="42" y="74"/>
                    <a:pt x="44" y="73"/>
                  </a:cubicBezTo>
                  <a:cubicBezTo>
                    <a:pt x="54" y="70"/>
                    <a:pt x="60" y="58"/>
                    <a:pt x="57" y="48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29" y="2"/>
                    <a:pt x="15" y="1"/>
                    <a:pt x="0" y="0"/>
                  </a:cubicBezTo>
                </a:path>
              </a:pathLst>
            </a:custGeom>
            <a:solidFill>
              <a:srgbClr val="364F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228" name="Freeform 200"/>
            <p:cNvSpPr/>
            <p:nvPr/>
          </p:nvSpPr>
          <p:spPr bwMode="auto">
            <a:xfrm>
              <a:off x="2888608" y="5841183"/>
              <a:ext cx="160624" cy="201346"/>
            </a:xfrm>
            <a:custGeom>
              <a:avLst/>
              <a:gdLst>
                <a:gd name="T0" fmla="*/ 60 w 60"/>
                <a:gd name="T1" fmla="*/ 0 h 75"/>
                <a:gd name="T2" fmla="*/ 17 w 60"/>
                <a:gd name="T3" fmla="*/ 4 h 75"/>
                <a:gd name="T4" fmla="*/ 3 w 60"/>
                <a:gd name="T5" fmla="*/ 49 h 75"/>
                <a:gd name="T6" fmla="*/ 16 w 60"/>
                <a:gd name="T7" fmla="*/ 74 h 75"/>
                <a:gd name="T8" fmla="*/ 22 w 60"/>
                <a:gd name="T9" fmla="*/ 75 h 75"/>
                <a:gd name="T10" fmla="*/ 42 w 60"/>
                <a:gd name="T11" fmla="*/ 61 h 75"/>
                <a:gd name="T12" fmla="*/ 60 w 60"/>
                <a:gd name="T13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5">
                  <a:moveTo>
                    <a:pt x="60" y="0"/>
                  </a:moveTo>
                  <a:cubicBezTo>
                    <a:pt x="46" y="1"/>
                    <a:pt x="31" y="2"/>
                    <a:pt x="17" y="4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0" y="59"/>
                    <a:pt x="6" y="71"/>
                    <a:pt x="16" y="74"/>
                  </a:cubicBezTo>
                  <a:cubicBezTo>
                    <a:pt x="18" y="75"/>
                    <a:pt x="20" y="75"/>
                    <a:pt x="22" y="75"/>
                  </a:cubicBezTo>
                  <a:cubicBezTo>
                    <a:pt x="31" y="75"/>
                    <a:pt x="39" y="69"/>
                    <a:pt x="42" y="61"/>
                  </a:cubicBezTo>
                  <a:cubicBezTo>
                    <a:pt x="60" y="0"/>
                    <a:pt x="60" y="0"/>
                    <a:pt x="60" y="0"/>
                  </a:cubicBezTo>
                </a:path>
              </a:pathLst>
            </a:custGeom>
            <a:solidFill>
              <a:srgbClr val="364F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2" name="标题 4"/>
            <p:cNvSpPr txBox="1"/>
            <p:nvPr/>
          </p:nvSpPr>
          <p:spPr>
            <a:xfrm>
              <a:off x="2426482" y="2319834"/>
              <a:ext cx="2347764" cy="40614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zh-CN"/>
              </a:defPPr>
              <a:lvl1pPr defTabSz="914400">
                <a:spcBef>
                  <a:spcPct val="0"/>
                </a:spcBef>
                <a:buNone/>
                <a:defRPr sz="2800" b="1">
                  <a:solidFill>
                    <a:srgbClr val="2C3637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320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實習單位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</p:grpSp>
      <p:grpSp>
        <p:nvGrpSpPr>
          <p:cNvPr id="235" name="组合 234"/>
          <p:cNvGrpSpPr/>
          <p:nvPr/>
        </p:nvGrpSpPr>
        <p:grpSpPr>
          <a:xfrm>
            <a:off x="527728" y="1049039"/>
            <a:ext cx="3121992" cy="4627561"/>
            <a:chOff x="178357" y="1497542"/>
            <a:chExt cx="3121992" cy="4627561"/>
          </a:xfrm>
        </p:grpSpPr>
        <p:sp>
          <p:nvSpPr>
            <p:cNvPr id="184" name="Freeform 155"/>
            <p:cNvSpPr/>
            <p:nvPr/>
          </p:nvSpPr>
          <p:spPr bwMode="auto">
            <a:xfrm>
              <a:off x="1726911" y="3060800"/>
              <a:ext cx="1022566" cy="901532"/>
            </a:xfrm>
            <a:custGeom>
              <a:avLst/>
              <a:gdLst>
                <a:gd name="T0" fmla="*/ 57 w 382"/>
                <a:gd name="T1" fmla="*/ 0 h 337"/>
                <a:gd name="T2" fmla="*/ 201 w 382"/>
                <a:gd name="T3" fmla="*/ 227 h 337"/>
                <a:gd name="T4" fmla="*/ 308 w 382"/>
                <a:gd name="T5" fmla="*/ 11 h 337"/>
                <a:gd name="T6" fmla="*/ 382 w 382"/>
                <a:gd name="T7" fmla="*/ 48 h 337"/>
                <a:gd name="T8" fmla="*/ 249 w 382"/>
                <a:gd name="T9" fmla="*/ 314 h 337"/>
                <a:gd name="T10" fmla="*/ 220 w 382"/>
                <a:gd name="T11" fmla="*/ 336 h 337"/>
                <a:gd name="T12" fmla="*/ 212 w 382"/>
                <a:gd name="T13" fmla="*/ 337 h 337"/>
                <a:gd name="T14" fmla="*/ 186 w 382"/>
                <a:gd name="T15" fmla="*/ 328 h 337"/>
                <a:gd name="T16" fmla="*/ 0 w 382"/>
                <a:gd name="T17" fmla="*/ 120 h 337"/>
                <a:gd name="T18" fmla="*/ 57 w 382"/>
                <a:gd name="T19" fmla="*/ 0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2" h="337">
                  <a:moveTo>
                    <a:pt x="57" y="0"/>
                  </a:moveTo>
                  <a:cubicBezTo>
                    <a:pt x="201" y="227"/>
                    <a:pt x="201" y="227"/>
                    <a:pt x="201" y="227"/>
                  </a:cubicBezTo>
                  <a:cubicBezTo>
                    <a:pt x="308" y="11"/>
                    <a:pt x="308" y="11"/>
                    <a:pt x="308" y="11"/>
                  </a:cubicBezTo>
                  <a:cubicBezTo>
                    <a:pt x="382" y="48"/>
                    <a:pt x="382" y="48"/>
                    <a:pt x="382" y="48"/>
                  </a:cubicBezTo>
                  <a:cubicBezTo>
                    <a:pt x="249" y="314"/>
                    <a:pt x="249" y="314"/>
                    <a:pt x="249" y="314"/>
                  </a:cubicBezTo>
                  <a:cubicBezTo>
                    <a:pt x="243" y="326"/>
                    <a:pt x="233" y="334"/>
                    <a:pt x="220" y="336"/>
                  </a:cubicBezTo>
                  <a:cubicBezTo>
                    <a:pt x="218" y="337"/>
                    <a:pt x="215" y="337"/>
                    <a:pt x="212" y="337"/>
                  </a:cubicBezTo>
                  <a:cubicBezTo>
                    <a:pt x="203" y="337"/>
                    <a:pt x="193" y="334"/>
                    <a:pt x="186" y="328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043A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85" name="Rectangle 156"/>
            <p:cNvSpPr>
              <a:spLocks noChangeArrowheads="1"/>
            </p:cNvSpPr>
            <p:nvPr/>
          </p:nvSpPr>
          <p:spPr bwMode="auto">
            <a:xfrm>
              <a:off x="954330" y="2851536"/>
              <a:ext cx="449070" cy="115378"/>
            </a:xfrm>
            <a:prstGeom prst="rect">
              <a:avLst/>
            </a:prstGeom>
            <a:solidFill>
              <a:srgbClr val="E0B4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86" name="Freeform 157"/>
            <p:cNvSpPr/>
            <p:nvPr/>
          </p:nvSpPr>
          <p:spPr bwMode="auto">
            <a:xfrm>
              <a:off x="526753" y="1821053"/>
              <a:ext cx="791810" cy="1110796"/>
            </a:xfrm>
            <a:custGeom>
              <a:avLst/>
              <a:gdLst>
                <a:gd name="T0" fmla="*/ 280 w 296"/>
                <a:gd name="T1" fmla="*/ 287 h 415"/>
                <a:gd name="T2" fmla="*/ 256 w 296"/>
                <a:gd name="T3" fmla="*/ 275 h 415"/>
                <a:gd name="T4" fmla="*/ 256 w 296"/>
                <a:gd name="T5" fmla="*/ 30 h 415"/>
                <a:gd name="T6" fmla="*/ 296 w 296"/>
                <a:gd name="T7" fmla="*/ 0 h 415"/>
                <a:gd name="T8" fmla="*/ 241 w 296"/>
                <a:gd name="T9" fmla="*/ 0 h 415"/>
                <a:gd name="T10" fmla="*/ 59 w 296"/>
                <a:gd name="T11" fmla="*/ 0 h 415"/>
                <a:gd name="T12" fmla="*/ 52 w 296"/>
                <a:gd name="T13" fmla="*/ 158 h 415"/>
                <a:gd name="T14" fmla="*/ 51 w 296"/>
                <a:gd name="T15" fmla="*/ 160 h 415"/>
                <a:gd name="T16" fmla="*/ 0 w 296"/>
                <a:gd name="T17" fmla="*/ 208 h 415"/>
                <a:gd name="T18" fmla="*/ 51 w 296"/>
                <a:gd name="T19" fmla="*/ 255 h 415"/>
                <a:gd name="T20" fmla="*/ 54 w 296"/>
                <a:gd name="T21" fmla="*/ 255 h 415"/>
                <a:gd name="T22" fmla="*/ 54 w 296"/>
                <a:gd name="T23" fmla="*/ 256 h 415"/>
                <a:gd name="T24" fmla="*/ 54 w 296"/>
                <a:gd name="T25" fmla="*/ 256 h 415"/>
                <a:gd name="T26" fmla="*/ 195 w 296"/>
                <a:gd name="T27" fmla="*/ 413 h 415"/>
                <a:gd name="T28" fmla="*/ 195 w 296"/>
                <a:gd name="T29" fmla="*/ 413 h 415"/>
                <a:gd name="T30" fmla="*/ 241 w 296"/>
                <a:gd name="T31" fmla="*/ 413 h 415"/>
                <a:gd name="T32" fmla="*/ 256 w 296"/>
                <a:gd name="T33" fmla="*/ 414 h 415"/>
                <a:gd name="T34" fmla="*/ 256 w 296"/>
                <a:gd name="T35" fmla="*/ 302 h 415"/>
                <a:gd name="T36" fmla="*/ 280 w 296"/>
                <a:gd name="T37" fmla="*/ 287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96" h="415">
                  <a:moveTo>
                    <a:pt x="280" y="287"/>
                  </a:moveTo>
                  <a:cubicBezTo>
                    <a:pt x="256" y="275"/>
                    <a:pt x="256" y="275"/>
                    <a:pt x="256" y="275"/>
                  </a:cubicBezTo>
                  <a:cubicBezTo>
                    <a:pt x="256" y="30"/>
                    <a:pt x="256" y="30"/>
                    <a:pt x="256" y="30"/>
                  </a:cubicBezTo>
                  <a:cubicBezTo>
                    <a:pt x="256" y="30"/>
                    <a:pt x="272" y="24"/>
                    <a:pt x="296" y="0"/>
                  </a:cubicBezTo>
                  <a:cubicBezTo>
                    <a:pt x="241" y="0"/>
                    <a:pt x="241" y="0"/>
                    <a:pt x="241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0"/>
                    <a:pt x="54" y="83"/>
                    <a:pt x="52" y="158"/>
                  </a:cubicBezTo>
                  <a:cubicBezTo>
                    <a:pt x="52" y="158"/>
                    <a:pt x="51" y="160"/>
                    <a:pt x="51" y="160"/>
                  </a:cubicBezTo>
                  <a:cubicBezTo>
                    <a:pt x="22" y="160"/>
                    <a:pt x="0" y="182"/>
                    <a:pt x="0" y="208"/>
                  </a:cubicBezTo>
                  <a:cubicBezTo>
                    <a:pt x="0" y="234"/>
                    <a:pt x="22" y="255"/>
                    <a:pt x="51" y="255"/>
                  </a:cubicBezTo>
                  <a:cubicBezTo>
                    <a:pt x="52" y="255"/>
                    <a:pt x="53" y="256"/>
                    <a:pt x="54" y="255"/>
                  </a:cubicBezTo>
                  <a:cubicBezTo>
                    <a:pt x="54" y="256"/>
                    <a:pt x="54" y="256"/>
                    <a:pt x="54" y="256"/>
                  </a:cubicBezTo>
                  <a:cubicBezTo>
                    <a:pt x="54" y="256"/>
                    <a:pt x="54" y="256"/>
                    <a:pt x="54" y="256"/>
                  </a:cubicBezTo>
                  <a:cubicBezTo>
                    <a:pt x="54" y="256"/>
                    <a:pt x="104" y="380"/>
                    <a:pt x="195" y="413"/>
                  </a:cubicBezTo>
                  <a:cubicBezTo>
                    <a:pt x="195" y="413"/>
                    <a:pt x="195" y="413"/>
                    <a:pt x="195" y="413"/>
                  </a:cubicBezTo>
                  <a:cubicBezTo>
                    <a:pt x="206" y="415"/>
                    <a:pt x="241" y="413"/>
                    <a:pt x="241" y="413"/>
                  </a:cubicBezTo>
                  <a:cubicBezTo>
                    <a:pt x="241" y="413"/>
                    <a:pt x="247" y="413"/>
                    <a:pt x="256" y="414"/>
                  </a:cubicBezTo>
                  <a:cubicBezTo>
                    <a:pt x="256" y="302"/>
                    <a:pt x="256" y="302"/>
                    <a:pt x="256" y="302"/>
                  </a:cubicBezTo>
                  <a:lnTo>
                    <a:pt x="280" y="287"/>
                  </a:lnTo>
                  <a:close/>
                </a:path>
              </a:pathLst>
            </a:custGeom>
            <a:solidFill>
              <a:srgbClr val="FDD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87" name="Freeform 158"/>
            <p:cNvSpPr/>
            <p:nvPr/>
          </p:nvSpPr>
          <p:spPr bwMode="auto">
            <a:xfrm>
              <a:off x="1242776" y="2916012"/>
              <a:ext cx="78050" cy="13574"/>
            </a:xfrm>
            <a:custGeom>
              <a:avLst/>
              <a:gdLst>
                <a:gd name="T0" fmla="*/ 19 w 29"/>
                <a:gd name="T1" fmla="*/ 4 h 5"/>
                <a:gd name="T2" fmla="*/ 29 w 29"/>
                <a:gd name="T3" fmla="*/ 0 h 5"/>
                <a:gd name="T4" fmla="*/ 0 w 29"/>
                <a:gd name="T5" fmla="*/ 5 h 5"/>
                <a:gd name="T6" fmla="*/ 19 w 29"/>
                <a:gd name="T7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">
                  <a:moveTo>
                    <a:pt x="19" y="4"/>
                  </a:moveTo>
                  <a:cubicBezTo>
                    <a:pt x="22" y="3"/>
                    <a:pt x="25" y="1"/>
                    <a:pt x="29" y="0"/>
                  </a:cubicBezTo>
                  <a:cubicBezTo>
                    <a:pt x="17" y="2"/>
                    <a:pt x="7" y="4"/>
                    <a:pt x="0" y="5"/>
                  </a:cubicBezTo>
                  <a:cubicBezTo>
                    <a:pt x="7" y="5"/>
                    <a:pt x="15" y="5"/>
                    <a:pt x="19" y="4"/>
                  </a:cubicBezTo>
                  <a:close/>
                </a:path>
              </a:pathLst>
            </a:custGeom>
            <a:solidFill>
              <a:srgbClr val="FDD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88" name="Freeform 159"/>
            <p:cNvSpPr/>
            <p:nvPr/>
          </p:nvSpPr>
          <p:spPr bwMode="auto">
            <a:xfrm>
              <a:off x="1203185" y="1821053"/>
              <a:ext cx="611956" cy="1108533"/>
            </a:xfrm>
            <a:custGeom>
              <a:avLst/>
              <a:gdLst>
                <a:gd name="T0" fmla="*/ 175 w 229"/>
                <a:gd name="T1" fmla="*/ 256 h 414"/>
                <a:gd name="T2" fmla="*/ 178 w 229"/>
                <a:gd name="T3" fmla="*/ 256 h 414"/>
                <a:gd name="T4" fmla="*/ 229 w 229"/>
                <a:gd name="T5" fmla="*/ 209 h 414"/>
                <a:gd name="T6" fmla="*/ 178 w 229"/>
                <a:gd name="T7" fmla="*/ 162 h 414"/>
                <a:gd name="T8" fmla="*/ 176 w 229"/>
                <a:gd name="T9" fmla="*/ 158 h 414"/>
                <a:gd name="T10" fmla="*/ 170 w 229"/>
                <a:gd name="T11" fmla="*/ 0 h 414"/>
                <a:gd name="T12" fmla="*/ 43 w 229"/>
                <a:gd name="T13" fmla="*/ 0 h 414"/>
                <a:gd name="T14" fmla="*/ 0 w 229"/>
                <a:gd name="T15" fmla="*/ 30 h 414"/>
                <a:gd name="T16" fmla="*/ 0 w 229"/>
                <a:gd name="T17" fmla="*/ 414 h 414"/>
                <a:gd name="T18" fmla="*/ 13 w 229"/>
                <a:gd name="T19" fmla="*/ 414 h 414"/>
                <a:gd name="T20" fmla="*/ 43 w 229"/>
                <a:gd name="T21" fmla="*/ 409 h 414"/>
                <a:gd name="T22" fmla="*/ 175 w 229"/>
                <a:gd name="T23" fmla="*/ 256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9" h="414">
                  <a:moveTo>
                    <a:pt x="175" y="256"/>
                  </a:moveTo>
                  <a:cubicBezTo>
                    <a:pt x="176" y="256"/>
                    <a:pt x="177" y="256"/>
                    <a:pt x="178" y="256"/>
                  </a:cubicBezTo>
                  <a:cubicBezTo>
                    <a:pt x="206" y="256"/>
                    <a:pt x="229" y="235"/>
                    <a:pt x="229" y="209"/>
                  </a:cubicBezTo>
                  <a:cubicBezTo>
                    <a:pt x="229" y="183"/>
                    <a:pt x="206" y="162"/>
                    <a:pt x="178" y="162"/>
                  </a:cubicBezTo>
                  <a:cubicBezTo>
                    <a:pt x="177" y="162"/>
                    <a:pt x="177" y="158"/>
                    <a:pt x="176" y="158"/>
                  </a:cubicBezTo>
                  <a:cubicBezTo>
                    <a:pt x="175" y="83"/>
                    <a:pt x="170" y="0"/>
                    <a:pt x="170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19" y="24"/>
                    <a:pt x="0" y="30"/>
                    <a:pt x="0" y="30"/>
                  </a:cubicBezTo>
                  <a:cubicBezTo>
                    <a:pt x="0" y="414"/>
                    <a:pt x="0" y="414"/>
                    <a:pt x="0" y="414"/>
                  </a:cubicBezTo>
                  <a:cubicBezTo>
                    <a:pt x="4" y="414"/>
                    <a:pt x="9" y="414"/>
                    <a:pt x="13" y="414"/>
                  </a:cubicBezTo>
                  <a:cubicBezTo>
                    <a:pt x="21" y="413"/>
                    <a:pt x="32" y="411"/>
                    <a:pt x="43" y="409"/>
                  </a:cubicBezTo>
                  <a:cubicBezTo>
                    <a:pt x="128" y="371"/>
                    <a:pt x="175" y="256"/>
                    <a:pt x="175" y="256"/>
                  </a:cubicBezTo>
                  <a:close/>
                </a:path>
              </a:pathLst>
            </a:custGeom>
            <a:solidFill>
              <a:srgbClr val="FDD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89" name="Freeform 160"/>
            <p:cNvSpPr/>
            <p:nvPr/>
          </p:nvSpPr>
          <p:spPr bwMode="auto">
            <a:xfrm>
              <a:off x="1146627" y="4363893"/>
              <a:ext cx="409479" cy="1645833"/>
            </a:xfrm>
            <a:custGeom>
              <a:avLst/>
              <a:gdLst>
                <a:gd name="T0" fmla="*/ 102 w 362"/>
                <a:gd name="T1" fmla="*/ 1455 h 1455"/>
                <a:gd name="T2" fmla="*/ 312 w 362"/>
                <a:gd name="T3" fmla="*/ 1455 h 1455"/>
                <a:gd name="T4" fmla="*/ 362 w 362"/>
                <a:gd name="T5" fmla="*/ 0 h 1455"/>
                <a:gd name="T6" fmla="*/ 0 w 362"/>
                <a:gd name="T7" fmla="*/ 0 h 1455"/>
                <a:gd name="T8" fmla="*/ 102 w 362"/>
                <a:gd name="T9" fmla="*/ 1455 h 1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2" h="1455">
                  <a:moveTo>
                    <a:pt x="102" y="1455"/>
                  </a:moveTo>
                  <a:lnTo>
                    <a:pt x="312" y="1455"/>
                  </a:lnTo>
                  <a:lnTo>
                    <a:pt x="362" y="0"/>
                  </a:lnTo>
                  <a:lnTo>
                    <a:pt x="0" y="0"/>
                  </a:lnTo>
                  <a:lnTo>
                    <a:pt x="102" y="1455"/>
                  </a:lnTo>
                  <a:close/>
                </a:path>
              </a:pathLst>
            </a:custGeom>
            <a:solidFill>
              <a:srgbClr val="3738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90" name="Freeform 161"/>
            <p:cNvSpPr/>
            <p:nvPr/>
          </p:nvSpPr>
          <p:spPr bwMode="auto">
            <a:xfrm>
              <a:off x="1146627" y="4363893"/>
              <a:ext cx="409479" cy="1645833"/>
            </a:xfrm>
            <a:custGeom>
              <a:avLst/>
              <a:gdLst>
                <a:gd name="T0" fmla="*/ 102 w 362"/>
                <a:gd name="T1" fmla="*/ 1455 h 1455"/>
                <a:gd name="T2" fmla="*/ 312 w 362"/>
                <a:gd name="T3" fmla="*/ 1455 h 1455"/>
                <a:gd name="T4" fmla="*/ 362 w 362"/>
                <a:gd name="T5" fmla="*/ 0 h 1455"/>
                <a:gd name="T6" fmla="*/ 0 w 362"/>
                <a:gd name="T7" fmla="*/ 0 h 1455"/>
                <a:gd name="T8" fmla="*/ 102 w 362"/>
                <a:gd name="T9" fmla="*/ 1455 h 1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2" h="1455">
                  <a:moveTo>
                    <a:pt x="102" y="1455"/>
                  </a:moveTo>
                  <a:lnTo>
                    <a:pt x="312" y="1455"/>
                  </a:lnTo>
                  <a:lnTo>
                    <a:pt x="362" y="0"/>
                  </a:lnTo>
                  <a:lnTo>
                    <a:pt x="0" y="0"/>
                  </a:lnTo>
                  <a:lnTo>
                    <a:pt x="102" y="145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91" name="Freeform 162"/>
            <p:cNvSpPr/>
            <p:nvPr/>
          </p:nvSpPr>
          <p:spPr bwMode="auto">
            <a:xfrm>
              <a:off x="801625" y="4363893"/>
              <a:ext cx="409479" cy="1645833"/>
            </a:xfrm>
            <a:custGeom>
              <a:avLst/>
              <a:gdLst>
                <a:gd name="T0" fmla="*/ 260 w 362"/>
                <a:gd name="T1" fmla="*/ 1455 h 1455"/>
                <a:gd name="T2" fmla="*/ 50 w 362"/>
                <a:gd name="T3" fmla="*/ 1455 h 1455"/>
                <a:gd name="T4" fmla="*/ 0 w 362"/>
                <a:gd name="T5" fmla="*/ 0 h 1455"/>
                <a:gd name="T6" fmla="*/ 362 w 362"/>
                <a:gd name="T7" fmla="*/ 0 h 1455"/>
                <a:gd name="T8" fmla="*/ 260 w 362"/>
                <a:gd name="T9" fmla="*/ 1455 h 1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2" h="1455">
                  <a:moveTo>
                    <a:pt x="260" y="1455"/>
                  </a:moveTo>
                  <a:lnTo>
                    <a:pt x="50" y="1455"/>
                  </a:lnTo>
                  <a:lnTo>
                    <a:pt x="0" y="0"/>
                  </a:lnTo>
                  <a:lnTo>
                    <a:pt x="362" y="0"/>
                  </a:lnTo>
                  <a:lnTo>
                    <a:pt x="260" y="1455"/>
                  </a:lnTo>
                  <a:close/>
                </a:path>
              </a:pathLst>
            </a:custGeom>
            <a:solidFill>
              <a:srgbClr val="2D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92" name="Freeform 163"/>
            <p:cNvSpPr/>
            <p:nvPr/>
          </p:nvSpPr>
          <p:spPr bwMode="auto">
            <a:xfrm>
              <a:off x="801625" y="4363893"/>
              <a:ext cx="409479" cy="1645833"/>
            </a:xfrm>
            <a:custGeom>
              <a:avLst/>
              <a:gdLst>
                <a:gd name="T0" fmla="*/ 260 w 362"/>
                <a:gd name="T1" fmla="*/ 1455 h 1455"/>
                <a:gd name="T2" fmla="*/ 50 w 362"/>
                <a:gd name="T3" fmla="*/ 1455 h 1455"/>
                <a:gd name="T4" fmla="*/ 0 w 362"/>
                <a:gd name="T5" fmla="*/ 0 h 1455"/>
                <a:gd name="T6" fmla="*/ 362 w 362"/>
                <a:gd name="T7" fmla="*/ 0 h 1455"/>
                <a:gd name="T8" fmla="*/ 260 w 362"/>
                <a:gd name="T9" fmla="*/ 1455 h 1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2" h="1455">
                  <a:moveTo>
                    <a:pt x="260" y="1455"/>
                  </a:moveTo>
                  <a:lnTo>
                    <a:pt x="50" y="1455"/>
                  </a:lnTo>
                  <a:lnTo>
                    <a:pt x="0" y="0"/>
                  </a:lnTo>
                  <a:lnTo>
                    <a:pt x="362" y="0"/>
                  </a:lnTo>
                  <a:lnTo>
                    <a:pt x="260" y="145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93" name="Rectangle 164"/>
            <p:cNvSpPr>
              <a:spLocks noChangeArrowheads="1"/>
            </p:cNvSpPr>
            <p:nvPr/>
          </p:nvSpPr>
          <p:spPr bwMode="auto">
            <a:xfrm>
              <a:off x="767690" y="3060800"/>
              <a:ext cx="809908" cy="791810"/>
            </a:xfrm>
            <a:prstGeom prst="rect">
              <a:avLst/>
            </a:prstGeom>
            <a:solidFill>
              <a:srgbClr val="E8E1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94" name="Rectangle 165"/>
            <p:cNvSpPr>
              <a:spLocks noChangeArrowheads="1"/>
            </p:cNvSpPr>
            <p:nvPr/>
          </p:nvSpPr>
          <p:spPr bwMode="auto">
            <a:xfrm>
              <a:off x="1069708" y="2966914"/>
              <a:ext cx="205871" cy="117640"/>
            </a:xfrm>
            <a:prstGeom prst="rect">
              <a:avLst/>
            </a:prstGeom>
            <a:solidFill>
              <a:srgbClr val="3738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95" name="Freeform 166"/>
            <p:cNvSpPr/>
            <p:nvPr/>
          </p:nvSpPr>
          <p:spPr bwMode="auto">
            <a:xfrm>
              <a:off x="1048217" y="3060800"/>
              <a:ext cx="248854" cy="1303092"/>
            </a:xfrm>
            <a:custGeom>
              <a:avLst/>
              <a:gdLst>
                <a:gd name="T0" fmla="*/ 0 w 220"/>
                <a:gd name="T1" fmla="*/ 1057 h 1152"/>
                <a:gd name="T2" fmla="*/ 111 w 220"/>
                <a:gd name="T3" fmla="*/ 1152 h 1152"/>
                <a:gd name="T4" fmla="*/ 220 w 220"/>
                <a:gd name="T5" fmla="*/ 1057 h 1152"/>
                <a:gd name="T6" fmla="*/ 142 w 220"/>
                <a:gd name="T7" fmla="*/ 0 h 1152"/>
                <a:gd name="T8" fmla="*/ 78 w 220"/>
                <a:gd name="T9" fmla="*/ 0 h 1152"/>
                <a:gd name="T10" fmla="*/ 0 w 220"/>
                <a:gd name="T11" fmla="*/ 1057 h 1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" h="1152">
                  <a:moveTo>
                    <a:pt x="0" y="1057"/>
                  </a:moveTo>
                  <a:lnTo>
                    <a:pt x="111" y="1152"/>
                  </a:lnTo>
                  <a:lnTo>
                    <a:pt x="220" y="1057"/>
                  </a:lnTo>
                  <a:lnTo>
                    <a:pt x="142" y="0"/>
                  </a:lnTo>
                  <a:lnTo>
                    <a:pt x="78" y="0"/>
                  </a:lnTo>
                  <a:lnTo>
                    <a:pt x="0" y="1057"/>
                  </a:lnTo>
                  <a:close/>
                </a:path>
              </a:pathLst>
            </a:custGeom>
            <a:solidFill>
              <a:srgbClr val="3738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96" name="Freeform 167"/>
            <p:cNvSpPr/>
            <p:nvPr/>
          </p:nvSpPr>
          <p:spPr bwMode="auto">
            <a:xfrm>
              <a:off x="1238251" y="2966914"/>
              <a:ext cx="231887" cy="160624"/>
            </a:xfrm>
            <a:custGeom>
              <a:avLst/>
              <a:gdLst>
                <a:gd name="T0" fmla="*/ 45 w 205"/>
                <a:gd name="T1" fmla="*/ 142 h 142"/>
                <a:gd name="T2" fmla="*/ 205 w 205"/>
                <a:gd name="T3" fmla="*/ 83 h 142"/>
                <a:gd name="T4" fmla="*/ 205 w 205"/>
                <a:gd name="T5" fmla="*/ 0 h 142"/>
                <a:gd name="T6" fmla="*/ 0 w 205"/>
                <a:gd name="T7" fmla="*/ 0 h 142"/>
                <a:gd name="T8" fmla="*/ 45 w 205"/>
                <a:gd name="T9" fmla="*/ 142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5" h="142">
                  <a:moveTo>
                    <a:pt x="45" y="142"/>
                  </a:moveTo>
                  <a:lnTo>
                    <a:pt x="205" y="83"/>
                  </a:lnTo>
                  <a:lnTo>
                    <a:pt x="205" y="0"/>
                  </a:lnTo>
                  <a:lnTo>
                    <a:pt x="0" y="0"/>
                  </a:lnTo>
                  <a:lnTo>
                    <a:pt x="45" y="142"/>
                  </a:lnTo>
                  <a:close/>
                </a:path>
              </a:pathLst>
            </a:custGeom>
            <a:solidFill>
              <a:srgbClr val="FEF6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97" name="Freeform 168"/>
            <p:cNvSpPr/>
            <p:nvPr/>
          </p:nvSpPr>
          <p:spPr bwMode="auto">
            <a:xfrm>
              <a:off x="874019" y="2966914"/>
              <a:ext cx="233018" cy="160624"/>
            </a:xfrm>
            <a:custGeom>
              <a:avLst/>
              <a:gdLst>
                <a:gd name="T0" fmla="*/ 161 w 206"/>
                <a:gd name="T1" fmla="*/ 142 h 142"/>
                <a:gd name="T2" fmla="*/ 0 w 206"/>
                <a:gd name="T3" fmla="*/ 83 h 142"/>
                <a:gd name="T4" fmla="*/ 0 w 206"/>
                <a:gd name="T5" fmla="*/ 0 h 142"/>
                <a:gd name="T6" fmla="*/ 206 w 206"/>
                <a:gd name="T7" fmla="*/ 0 h 142"/>
                <a:gd name="T8" fmla="*/ 161 w 206"/>
                <a:gd name="T9" fmla="*/ 142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142">
                  <a:moveTo>
                    <a:pt x="161" y="142"/>
                  </a:moveTo>
                  <a:lnTo>
                    <a:pt x="0" y="83"/>
                  </a:lnTo>
                  <a:lnTo>
                    <a:pt x="0" y="0"/>
                  </a:lnTo>
                  <a:lnTo>
                    <a:pt x="206" y="0"/>
                  </a:lnTo>
                  <a:lnTo>
                    <a:pt x="161" y="142"/>
                  </a:lnTo>
                  <a:close/>
                </a:path>
              </a:pathLst>
            </a:custGeom>
            <a:solidFill>
              <a:srgbClr val="FEF6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98" name="Freeform 169"/>
            <p:cNvSpPr/>
            <p:nvPr/>
          </p:nvSpPr>
          <p:spPr bwMode="auto">
            <a:xfrm>
              <a:off x="178357" y="3060800"/>
              <a:ext cx="489791" cy="1477290"/>
            </a:xfrm>
            <a:custGeom>
              <a:avLst/>
              <a:gdLst>
                <a:gd name="T0" fmla="*/ 116 w 183"/>
                <a:gd name="T1" fmla="*/ 545 h 552"/>
                <a:gd name="T2" fmla="*/ 37 w 183"/>
                <a:gd name="T3" fmla="*/ 552 h 552"/>
                <a:gd name="T4" fmla="*/ 108 w 183"/>
                <a:gd name="T5" fmla="*/ 0 h 552"/>
                <a:gd name="T6" fmla="*/ 183 w 183"/>
                <a:gd name="T7" fmla="*/ 20 h 552"/>
                <a:gd name="T8" fmla="*/ 116 w 183"/>
                <a:gd name="T9" fmla="*/ 545 h 5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3" h="552">
                  <a:moveTo>
                    <a:pt x="116" y="545"/>
                  </a:moveTo>
                  <a:cubicBezTo>
                    <a:pt x="90" y="547"/>
                    <a:pt x="63" y="550"/>
                    <a:pt x="37" y="552"/>
                  </a:cubicBezTo>
                  <a:cubicBezTo>
                    <a:pt x="0" y="366"/>
                    <a:pt x="24" y="177"/>
                    <a:pt x="108" y="0"/>
                  </a:cubicBezTo>
                  <a:cubicBezTo>
                    <a:pt x="133" y="7"/>
                    <a:pt x="158" y="13"/>
                    <a:pt x="183" y="20"/>
                  </a:cubicBezTo>
                  <a:cubicBezTo>
                    <a:pt x="104" y="188"/>
                    <a:pt x="81" y="368"/>
                    <a:pt x="116" y="545"/>
                  </a:cubicBezTo>
                </a:path>
              </a:pathLst>
            </a:custGeom>
            <a:solidFill>
              <a:srgbClr val="043A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199" name="Freeform 170"/>
            <p:cNvSpPr/>
            <p:nvPr/>
          </p:nvSpPr>
          <p:spPr bwMode="auto">
            <a:xfrm>
              <a:off x="280161" y="4518861"/>
              <a:ext cx="286183" cy="211527"/>
            </a:xfrm>
            <a:custGeom>
              <a:avLst/>
              <a:gdLst>
                <a:gd name="T0" fmla="*/ 89 w 107"/>
                <a:gd name="T1" fmla="*/ 9 h 79"/>
                <a:gd name="T2" fmla="*/ 79 w 107"/>
                <a:gd name="T3" fmla="*/ 5 h 79"/>
                <a:gd name="T4" fmla="*/ 77 w 107"/>
                <a:gd name="T5" fmla="*/ 0 h 79"/>
                <a:gd name="T6" fmla="*/ 1 w 107"/>
                <a:gd name="T7" fmla="*/ 7 h 79"/>
                <a:gd name="T8" fmla="*/ 1 w 107"/>
                <a:gd name="T9" fmla="*/ 27 h 79"/>
                <a:gd name="T10" fmla="*/ 49 w 107"/>
                <a:gd name="T11" fmla="*/ 77 h 79"/>
                <a:gd name="T12" fmla="*/ 84 w 107"/>
                <a:gd name="T13" fmla="*/ 30 h 79"/>
                <a:gd name="T14" fmla="*/ 103 w 107"/>
                <a:gd name="T15" fmla="*/ 29 h 79"/>
                <a:gd name="T16" fmla="*/ 89 w 107"/>
                <a:gd name="T17" fmla="*/ 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7" h="79">
                  <a:moveTo>
                    <a:pt x="89" y="9"/>
                  </a:moveTo>
                  <a:cubicBezTo>
                    <a:pt x="86" y="7"/>
                    <a:pt x="82" y="6"/>
                    <a:pt x="79" y="5"/>
                  </a:cubicBezTo>
                  <a:cubicBezTo>
                    <a:pt x="78" y="3"/>
                    <a:pt x="78" y="1"/>
                    <a:pt x="77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14"/>
                    <a:pt x="0" y="20"/>
                    <a:pt x="1" y="27"/>
                  </a:cubicBezTo>
                  <a:cubicBezTo>
                    <a:pt x="5" y="57"/>
                    <a:pt x="26" y="79"/>
                    <a:pt x="49" y="77"/>
                  </a:cubicBezTo>
                  <a:cubicBezTo>
                    <a:pt x="70" y="75"/>
                    <a:pt x="84" y="55"/>
                    <a:pt x="84" y="30"/>
                  </a:cubicBezTo>
                  <a:cubicBezTo>
                    <a:pt x="92" y="32"/>
                    <a:pt x="100" y="32"/>
                    <a:pt x="103" y="29"/>
                  </a:cubicBezTo>
                  <a:cubicBezTo>
                    <a:pt x="107" y="24"/>
                    <a:pt x="101" y="15"/>
                    <a:pt x="89" y="9"/>
                  </a:cubicBezTo>
                </a:path>
              </a:pathLst>
            </a:custGeom>
            <a:solidFill>
              <a:srgbClr val="FDD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200" name="Freeform 171"/>
            <p:cNvSpPr/>
            <p:nvPr/>
          </p:nvSpPr>
          <p:spPr bwMode="auto">
            <a:xfrm>
              <a:off x="1133053" y="3060800"/>
              <a:ext cx="746563" cy="1528193"/>
            </a:xfrm>
            <a:custGeom>
              <a:avLst/>
              <a:gdLst>
                <a:gd name="T0" fmla="*/ 50 w 279"/>
                <a:gd name="T1" fmla="*/ 571 h 571"/>
                <a:gd name="T2" fmla="*/ 50 w 279"/>
                <a:gd name="T3" fmla="*/ 571 h 571"/>
                <a:gd name="T4" fmla="*/ 48 w 279"/>
                <a:gd name="T5" fmla="*/ 571 h 571"/>
                <a:gd name="T6" fmla="*/ 1 w 279"/>
                <a:gd name="T7" fmla="*/ 536 h 571"/>
                <a:gd name="T8" fmla="*/ 0 w 279"/>
                <a:gd name="T9" fmla="*/ 536 h 571"/>
                <a:gd name="T10" fmla="*/ 0 w 279"/>
                <a:gd name="T11" fmla="*/ 281 h 571"/>
                <a:gd name="T12" fmla="*/ 124 w 279"/>
                <a:gd name="T13" fmla="*/ 0 h 571"/>
                <a:gd name="T14" fmla="*/ 279 w 279"/>
                <a:gd name="T15" fmla="*/ 0 h 571"/>
                <a:gd name="T16" fmla="*/ 218 w 279"/>
                <a:gd name="T17" fmla="*/ 281 h 571"/>
                <a:gd name="T18" fmla="*/ 218 w 279"/>
                <a:gd name="T19" fmla="*/ 571 h 571"/>
                <a:gd name="T20" fmla="*/ 50 w 279"/>
                <a:gd name="T21" fmla="*/ 571 h 5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9" h="571">
                  <a:moveTo>
                    <a:pt x="50" y="571"/>
                  </a:moveTo>
                  <a:cubicBezTo>
                    <a:pt x="50" y="571"/>
                    <a:pt x="50" y="571"/>
                    <a:pt x="50" y="571"/>
                  </a:cubicBezTo>
                  <a:cubicBezTo>
                    <a:pt x="50" y="571"/>
                    <a:pt x="49" y="571"/>
                    <a:pt x="48" y="571"/>
                  </a:cubicBezTo>
                  <a:cubicBezTo>
                    <a:pt x="24" y="571"/>
                    <a:pt x="4" y="556"/>
                    <a:pt x="1" y="536"/>
                  </a:cubicBezTo>
                  <a:cubicBezTo>
                    <a:pt x="0" y="536"/>
                    <a:pt x="0" y="536"/>
                    <a:pt x="0" y="536"/>
                  </a:cubicBezTo>
                  <a:cubicBezTo>
                    <a:pt x="0" y="281"/>
                    <a:pt x="0" y="281"/>
                    <a:pt x="0" y="281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279" y="0"/>
                    <a:pt x="279" y="0"/>
                    <a:pt x="279" y="0"/>
                  </a:cubicBezTo>
                  <a:cubicBezTo>
                    <a:pt x="218" y="281"/>
                    <a:pt x="218" y="281"/>
                    <a:pt x="218" y="281"/>
                  </a:cubicBezTo>
                  <a:cubicBezTo>
                    <a:pt x="218" y="571"/>
                    <a:pt x="218" y="571"/>
                    <a:pt x="218" y="571"/>
                  </a:cubicBezTo>
                  <a:lnTo>
                    <a:pt x="50" y="571"/>
                  </a:lnTo>
                  <a:close/>
                </a:path>
              </a:pathLst>
            </a:custGeom>
            <a:solidFill>
              <a:srgbClr val="0555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201" name="Freeform 172"/>
            <p:cNvSpPr/>
            <p:nvPr/>
          </p:nvSpPr>
          <p:spPr bwMode="auto">
            <a:xfrm>
              <a:off x="1133053" y="3009898"/>
              <a:ext cx="516939" cy="803121"/>
            </a:xfrm>
            <a:custGeom>
              <a:avLst/>
              <a:gdLst>
                <a:gd name="T0" fmla="*/ 244 w 457"/>
                <a:gd name="T1" fmla="*/ 355 h 710"/>
                <a:gd name="T2" fmla="*/ 0 w 457"/>
                <a:gd name="T3" fmla="*/ 710 h 710"/>
                <a:gd name="T4" fmla="*/ 308 w 457"/>
                <a:gd name="T5" fmla="*/ 0 h 710"/>
                <a:gd name="T6" fmla="*/ 457 w 457"/>
                <a:gd name="T7" fmla="*/ 45 h 710"/>
                <a:gd name="T8" fmla="*/ 358 w 457"/>
                <a:gd name="T9" fmla="*/ 189 h 710"/>
                <a:gd name="T10" fmla="*/ 251 w 457"/>
                <a:gd name="T11" fmla="*/ 343 h 710"/>
                <a:gd name="T12" fmla="*/ 244 w 457"/>
                <a:gd name="T13" fmla="*/ 355 h 7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7" h="710">
                  <a:moveTo>
                    <a:pt x="244" y="355"/>
                  </a:moveTo>
                  <a:lnTo>
                    <a:pt x="0" y="710"/>
                  </a:lnTo>
                  <a:lnTo>
                    <a:pt x="308" y="0"/>
                  </a:lnTo>
                  <a:lnTo>
                    <a:pt x="457" y="45"/>
                  </a:lnTo>
                  <a:lnTo>
                    <a:pt x="358" y="189"/>
                  </a:lnTo>
                  <a:lnTo>
                    <a:pt x="251" y="343"/>
                  </a:lnTo>
                  <a:lnTo>
                    <a:pt x="244" y="355"/>
                  </a:lnTo>
                  <a:close/>
                </a:path>
              </a:pathLst>
            </a:custGeom>
            <a:solidFill>
              <a:srgbClr val="043A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202" name="Freeform 173"/>
            <p:cNvSpPr/>
            <p:nvPr/>
          </p:nvSpPr>
          <p:spPr bwMode="auto">
            <a:xfrm>
              <a:off x="464540" y="3060800"/>
              <a:ext cx="746563" cy="1528193"/>
            </a:xfrm>
            <a:custGeom>
              <a:avLst/>
              <a:gdLst>
                <a:gd name="T0" fmla="*/ 228 w 279"/>
                <a:gd name="T1" fmla="*/ 571 h 571"/>
                <a:gd name="T2" fmla="*/ 229 w 279"/>
                <a:gd name="T3" fmla="*/ 571 h 571"/>
                <a:gd name="T4" fmla="*/ 231 w 279"/>
                <a:gd name="T5" fmla="*/ 571 h 571"/>
                <a:gd name="T6" fmla="*/ 278 w 279"/>
                <a:gd name="T7" fmla="*/ 536 h 571"/>
                <a:gd name="T8" fmla="*/ 279 w 279"/>
                <a:gd name="T9" fmla="*/ 536 h 571"/>
                <a:gd name="T10" fmla="*/ 279 w 279"/>
                <a:gd name="T11" fmla="*/ 281 h 571"/>
                <a:gd name="T12" fmla="*/ 155 w 279"/>
                <a:gd name="T13" fmla="*/ 0 h 571"/>
                <a:gd name="T14" fmla="*/ 0 w 279"/>
                <a:gd name="T15" fmla="*/ 0 h 571"/>
                <a:gd name="T16" fmla="*/ 61 w 279"/>
                <a:gd name="T17" fmla="*/ 281 h 571"/>
                <a:gd name="T18" fmla="*/ 61 w 279"/>
                <a:gd name="T19" fmla="*/ 571 h 571"/>
                <a:gd name="T20" fmla="*/ 228 w 279"/>
                <a:gd name="T21" fmla="*/ 571 h 5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9" h="571">
                  <a:moveTo>
                    <a:pt x="228" y="571"/>
                  </a:moveTo>
                  <a:cubicBezTo>
                    <a:pt x="229" y="571"/>
                    <a:pt x="229" y="571"/>
                    <a:pt x="229" y="571"/>
                  </a:cubicBezTo>
                  <a:cubicBezTo>
                    <a:pt x="229" y="571"/>
                    <a:pt x="230" y="571"/>
                    <a:pt x="231" y="571"/>
                  </a:cubicBezTo>
                  <a:cubicBezTo>
                    <a:pt x="255" y="571"/>
                    <a:pt x="275" y="556"/>
                    <a:pt x="278" y="536"/>
                  </a:cubicBezTo>
                  <a:cubicBezTo>
                    <a:pt x="279" y="536"/>
                    <a:pt x="279" y="536"/>
                    <a:pt x="279" y="536"/>
                  </a:cubicBezTo>
                  <a:cubicBezTo>
                    <a:pt x="279" y="281"/>
                    <a:pt x="279" y="281"/>
                    <a:pt x="279" y="281"/>
                  </a:cubicBezTo>
                  <a:cubicBezTo>
                    <a:pt x="155" y="0"/>
                    <a:pt x="155" y="0"/>
                    <a:pt x="15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1" y="281"/>
                    <a:pt x="61" y="281"/>
                    <a:pt x="61" y="281"/>
                  </a:cubicBezTo>
                  <a:cubicBezTo>
                    <a:pt x="61" y="571"/>
                    <a:pt x="61" y="571"/>
                    <a:pt x="61" y="571"/>
                  </a:cubicBezTo>
                  <a:lnTo>
                    <a:pt x="228" y="571"/>
                  </a:lnTo>
                  <a:close/>
                </a:path>
              </a:pathLst>
            </a:custGeom>
            <a:solidFill>
              <a:srgbClr val="034C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203" name="Freeform 174"/>
            <p:cNvSpPr/>
            <p:nvPr/>
          </p:nvSpPr>
          <p:spPr bwMode="auto">
            <a:xfrm>
              <a:off x="695296" y="3009898"/>
              <a:ext cx="515807" cy="803121"/>
            </a:xfrm>
            <a:custGeom>
              <a:avLst/>
              <a:gdLst>
                <a:gd name="T0" fmla="*/ 0 w 456"/>
                <a:gd name="T1" fmla="*/ 45 h 710"/>
                <a:gd name="T2" fmla="*/ 149 w 456"/>
                <a:gd name="T3" fmla="*/ 0 h 710"/>
                <a:gd name="T4" fmla="*/ 456 w 456"/>
                <a:gd name="T5" fmla="*/ 710 h 710"/>
                <a:gd name="T6" fmla="*/ 99 w 456"/>
                <a:gd name="T7" fmla="*/ 189 h 710"/>
                <a:gd name="T8" fmla="*/ 0 w 456"/>
                <a:gd name="T9" fmla="*/ 45 h 7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6" h="710">
                  <a:moveTo>
                    <a:pt x="0" y="45"/>
                  </a:moveTo>
                  <a:lnTo>
                    <a:pt x="149" y="0"/>
                  </a:lnTo>
                  <a:lnTo>
                    <a:pt x="456" y="710"/>
                  </a:lnTo>
                  <a:lnTo>
                    <a:pt x="99" y="189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043A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204" name="Freeform 175"/>
            <p:cNvSpPr/>
            <p:nvPr/>
          </p:nvSpPr>
          <p:spPr bwMode="auto">
            <a:xfrm>
              <a:off x="579918" y="2348172"/>
              <a:ext cx="78050" cy="78050"/>
            </a:xfrm>
            <a:custGeom>
              <a:avLst/>
              <a:gdLst>
                <a:gd name="T0" fmla="*/ 7 w 29"/>
                <a:gd name="T1" fmla="*/ 22 h 29"/>
                <a:gd name="T2" fmla="*/ 22 w 29"/>
                <a:gd name="T3" fmla="*/ 7 h 29"/>
                <a:gd name="T4" fmla="*/ 29 w 29"/>
                <a:gd name="T5" fmla="*/ 9 h 29"/>
                <a:gd name="T6" fmla="*/ 15 w 29"/>
                <a:gd name="T7" fmla="*/ 0 h 29"/>
                <a:gd name="T8" fmla="*/ 0 w 29"/>
                <a:gd name="T9" fmla="*/ 15 h 29"/>
                <a:gd name="T10" fmla="*/ 8 w 29"/>
                <a:gd name="T11" fmla="*/ 29 h 29"/>
                <a:gd name="T12" fmla="*/ 7 w 29"/>
                <a:gd name="T13" fmla="*/ 2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29">
                  <a:moveTo>
                    <a:pt x="7" y="22"/>
                  </a:moveTo>
                  <a:cubicBezTo>
                    <a:pt x="7" y="14"/>
                    <a:pt x="13" y="7"/>
                    <a:pt x="22" y="7"/>
                  </a:cubicBezTo>
                  <a:cubicBezTo>
                    <a:pt x="24" y="7"/>
                    <a:pt x="27" y="7"/>
                    <a:pt x="29" y="9"/>
                  </a:cubicBezTo>
                  <a:cubicBezTo>
                    <a:pt x="26" y="4"/>
                    <a:pt x="21" y="0"/>
                    <a:pt x="15" y="0"/>
                  </a:cubicBezTo>
                  <a:cubicBezTo>
                    <a:pt x="7" y="0"/>
                    <a:pt x="0" y="7"/>
                    <a:pt x="0" y="15"/>
                  </a:cubicBezTo>
                  <a:cubicBezTo>
                    <a:pt x="0" y="21"/>
                    <a:pt x="3" y="26"/>
                    <a:pt x="8" y="29"/>
                  </a:cubicBezTo>
                  <a:cubicBezTo>
                    <a:pt x="7" y="27"/>
                    <a:pt x="7" y="25"/>
                    <a:pt x="7" y="22"/>
                  </a:cubicBezTo>
                </a:path>
              </a:pathLst>
            </a:custGeom>
            <a:solidFill>
              <a:srgbClr val="D3AB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205" name="Freeform 176"/>
            <p:cNvSpPr/>
            <p:nvPr/>
          </p:nvSpPr>
          <p:spPr bwMode="auto">
            <a:xfrm>
              <a:off x="1685058" y="2348172"/>
              <a:ext cx="74656" cy="78050"/>
            </a:xfrm>
            <a:custGeom>
              <a:avLst/>
              <a:gdLst>
                <a:gd name="T0" fmla="*/ 22 w 28"/>
                <a:gd name="T1" fmla="*/ 22 h 29"/>
                <a:gd name="T2" fmla="*/ 7 w 28"/>
                <a:gd name="T3" fmla="*/ 7 h 29"/>
                <a:gd name="T4" fmla="*/ 0 w 28"/>
                <a:gd name="T5" fmla="*/ 9 h 29"/>
                <a:gd name="T6" fmla="*/ 13 w 28"/>
                <a:gd name="T7" fmla="*/ 0 h 29"/>
                <a:gd name="T8" fmla="*/ 28 w 28"/>
                <a:gd name="T9" fmla="*/ 15 h 29"/>
                <a:gd name="T10" fmla="*/ 20 w 28"/>
                <a:gd name="T11" fmla="*/ 29 h 29"/>
                <a:gd name="T12" fmla="*/ 22 w 28"/>
                <a:gd name="T13" fmla="*/ 2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29">
                  <a:moveTo>
                    <a:pt x="22" y="22"/>
                  </a:moveTo>
                  <a:cubicBezTo>
                    <a:pt x="22" y="14"/>
                    <a:pt x="15" y="7"/>
                    <a:pt x="7" y="7"/>
                  </a:cubicBezTo>
                  <a:cubicBezTo>
                    <a:pt x="4" y="7"/>
                    <a:pt x="2" y="7"/>
                    <a:pt x="0" y="9"/>
                  </a:cubicBezTo>
                  <a:cubicBezTo>
                    <a:pt x="2" y="4"/>
                    <a:pt x="7" y="0"/>
                    <a:pt x="13" y="0"/>
                  </a:cubicBezTo>
                  <a:cubicBezTo>
                    <a:pt x="22" y="0"/>
                    <a:pt x="28" y="7"/>
                    <a:pt x="28" y="15"/>
                  </a:cubicBezTo>
                  <a:cubicBezTo>
                    <a:pt x="28" y="21"/>
                    <a:pt x="25" y="26"/>
                    <a:pt x="20" y="29"/>
                  </a:cubicBezTo>
                  <a:cubicBezTo>
                    <a:pt x="21" y="27"/>
                    <a:pt x="22" y="25"/>
                    <a:pt x="22" y="22"/>
                  </a:cubicBezTo>
                </a:path>
              </a:pathLst>
            </a:custGeom>
            <a:solidFill>
              <a:srgbClr val="DDAA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206" name="Freeform 177"/>
            <p:cNvSpPr/>
            <p:nvPr/>
          </p:nvSpPr>
          <p:spPr bwMode="auto">
            <a:xfrm>
              <a:off x="571999" y="2348172"/>
              <a:ext cx="74656" cy="78050"/>
            </a:xfrm>
            <a:custGeom>
              <a:avLst/>
              <a:gdLst>
                <a:gd name="T0" fmla="*/ 6 w 28"/>
                <a:gd name="T1" fmla="*/ 22 h 29"/>
                <a:gd name="T2" fmla="*/ 21 w 28"/>
                <a:gd name="T3" fmla="*/ 7 h 29"/>
                <a:gd name="T4" fmla="*/ 28 w 28"/>
                <a:gd name="T5" fmla="*/ 9 h 29"/>
                <a:gd name="T6" fmla="*/ 15 w 28"/>
                <a:gd name="T7" fmla="*/ 0 h 29"/>
                <a:gd name="T8" fmla="*/ 0 w 28"/>
                <a:gd name="T9" fmla="*/ 15 h 29"/>
                <a:gd name="T10" fmla="*/ 8 w 28"/>
                <a:gd name="T11" fmla="*/ 29 h 29"/>
                <a:gd name="T12" fmla="*/ 6 w 28"/>
                <a:gd name="T13" fmla="*/ 2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29">
                  <a:moveTo>
                    <a:pt x="6" y="22"/>
                  </a:moveTo>
                  <a:cubicBezTo>
                    <a:pt x="6" y="14"/>
                    <a:pt x="13" y="7"/>
                    <a:pt x="21" y="7"/>
                  </a:cubicBezTo>
                  <a:cubicBezTo>
                    <a:pt x="24" y="7"/>
                    <a:pt x="26" y="7"/>
                    <a:pt x="28" y="9"/>
                  </a:cubicBezTo>
                  <a:cubicBezTo>
                    <a:pt x="26" y="4"/>
                    <a:pt x="21" y="0"/>
                    <a:pt x="15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21"/>
                    <a:pt x="3" y="26"/>
                    <a:pt x="8" y="29"/>
                  </a:cubicBezTo>
                  <a:cubicBezTo>
                    <a:pt x="7" y="27"/>
                    <a:pt x="6" y="25"/>
                    <a:pt x="6" y="22"/>
                  </a:cubicBezTo>
                </a:path>
              </a:pathLst>
            </a:custGeom>
            <a:solidFill>
              <a:srgbClr val="DDAA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207" name="Freeform 178"/>
            <p:cNvSpPr/>
            <p:nvPr/>
          </p:nvSpPr>
          <p:spPr bwMode="auto">
            <a:xfrm>
              <a:off x="595754" y="1497542"/>
              <a:ext cx="1140206" cy="821220"/>
            </a:xfrm>
            <a:custGeom>
              <a:avLst/>
              <a:gdLst>
                <a:gd name="T0" fmla="*/ 421 w 426"/>
                <a:gd name="T1" fmla="*/ 130 h 307"/>
                <a:gd name="T2" fmla="*/ 109 w 426"/>
                <a:gd name="T3" fmla="*/ 21 h 307"/>
                <a:gd name="T4" fmla="*/ 122 w 426"/>
                <a:gd name="T5" fmla="*/ 2 h 307"/>
                <a:gd name="T6" fmla="*/ 59 w 426"/>
                <a:gd name="T7" fmla="*/ 42 h 307"/>
                <a:gd name="T8" fmla="*/ 49 w 426"/>
                <a:gd name="T9" fmla="*/ 50 h 307"/>
                <a:gd name="T10" fmla="*/ 48 w 426"/>
                <a:gd name="T11" fmla="*/ 51 h 307"/>
                <a:gd name="T12" fmla="*/ 49 w 426"/>
                <a:gd name="T13" fmla="*/ 51 h 307"/>
                <a:gd name="T14" fmla="*/ 33 w 426"/>
                <a:gd name="T15" fmla="*/ 105 h 307"/>
                <a:gd name="T16" fmla="*/ 28 w 426"/>
                <a:gd name="T17" fmla="*/ 290 h 307"/>
                <a:gd name="T18" fmla="*/ 28 w 426"/>
                <a:gd name="T19" fmla="*/ 291 h 307"/>
                <a:gd name="T20" fmla="*/ 31 w 426"/>
                <a:gd name="T21" fmla="*/ 299 h 307"/>
                <a:gd name="T22" fmla="*/ 37 w 426"/>
                <a:gd name="T23" fmla="*/ 288 h 307"/>
                <a:gd name="T24" fmla="*/ 44 w 426"/>
                <a:gd name="T25" fmla="*/ 244 h 307"/>
                <a:gd name="T26" fmla="*/ 64 w 426"/>
                <a:gd name="T27" fmla="*/ 159 h 307"/>
                <a:gd name="T28" fmla="*/ 70 w 426"/>
                <a:gd name="T29" fmla="*/ 160 h 307"/>
                <a:gd name="T30" fmla="*/ 313 w 426"/>
                <a:gd name="T31" fmla="*/ 202 h 307"/>
                <a:gd name="T32" fmla="*/ 303 w 426"/>
                <a:gd name="T33" fmla="*/ 193 h 307"/>
                <a:gd name="T34" fmla="*/ 352 w 426"/>
                <a:gd name="T35" fmla="*/ 179 h 307"/>
                <a:gd name="T36" fmla="*/ 370 w 426"/>
                <a:gd name="T37" fmla="*/ 176 h 307"/>
                <a:gd name="T38" fmla="*/ 379 w 426"/>
                <a:gd name="T39" fmla="*/ 189 h 307"/>
                <a:gd name="T40" fmla="*/ 387 w 426"/>
                <a:gd name="T41" fmla="*/ 227 h 307"/>
                <a:gd name="T42" fmla="*/ 399 w 426"/>
                <a:gd name="T43" fmla="*/ 307 h 307"/>
                <a:gd name="T44" fmla="*/ 407 w 426"/>
                <a:gd name="T45" fmla="*/ 299 h 307"/>
                <a:gd name="T46" fmla="*/ 419 w 426"/>
                <a:gd name="T47" fmla="*/ 197 h 307"/>
                <a:gd name="T48" fmla="*/ 421 w 426"/>
                <a:gd name="T49" fmla="*/ 130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26" h="307">
                  <a:moveTo>
                    <a:pt x="421" y="130"/>
                  </a:moveTo>
                  <a:cubicBezTo>
                    <a:pt x="388" y="0"/>
                    <a:pt x="187" y="9"/>
                    <a:pt x="109" y="21"/>
                  </a:cubicBezTo>
                  <a:cubicBezTo>
                    <a:pt x="108" y="14"/>
                    <a:pt x="122" y="2"/>
                    <a:pt x="122" y="2"/>
                  </a:cubicBezTo>
                  <a:cubicBezTo>
                    <a:pt x="92" y="15"/>
                    <a:pt x="70" y="32"/>
                    <a:pt x="59" y="42"/>
                  </a:cubicBezTo>
                  <a:cubicBezTo>
                    <a:pt x="55" y="45"/>
                    <a:pt x="52" y="47"/>
                    <a:pt x="49" y="50"/>
                  </a:cubicBezTo>
                  <a:cubicBezTo>
                    <a:pt x="49" y="51"/>
                    <a:pt x="48" y="51"/>
                    <a:pt x="48" y="51"/>
                  </a:cubicBezTo>
                  <a:cubicBezTo>
                    <a:pt x="49" y="51"/>
                    <a:pt x="49" y="51"/>
                    <a:pt x="49" y="51"/>
                  </a:cubicBezTo>
                  <a:cubicBezTo>
                    <a:pt x="32" y="69"/>
                    <a:pt x="30" y="88"/>
                    <a:pt x="33" y="105"/>
                  </a:cubicBezTo>
                  <a:cubicBezTo>
                    <a:pt x="12" y="146"/>
                    <a:pt x="0" y="206"/>
                    <a:pt x="28" y="290"/>
                  </a:cubicBezTo>
                  <a:cubicBezTo>
                    <a:pt x="28" y="291"/>
                    <a:pt x="28" y="291"/>
                    <a:pt x="28" y="291"/>
                  </a:cubicBezTo>
                  <a:cubicBezTo>
                    <a:pt x="29" y="294"/>
                    <a:pt x="30" y="296"/>
                    <a:pt x="31" y="299"/>
                  </a:cubicBezTo>
                  <a:cubicBezTo>
                    <a:pt x="37" y="288"/>
                    <a:pt x="37" y="288"/>
                    <a:pt x="37" y="288"/>
                  </a:cubicBezTo>
                  <a:cubicBezTo>
                    <a:pt x="37" y="288"/>
                    <a:pt x="40" y="268"/>
                    <a:pt x="44" y="244"/>
                  </a:cubicBezTo>
                  <a:cubicBezTo>
                    <a:pt x="64" y="159"/>
                    <a:pt x="64" y="159"/>
                    <a:pt x="64" y="159"/>
                  </a:cubicBezTo>
                  <a:cubicBezTo>
                    <a:pt x="64" y="159"/>
                    <a:pt x="66" y="159"/>
                    <a:pt x="70" y="160"/>
                  </a:cubicBezTo>
                  <a:cubicBezTo>
                    <a:pt x="118" y="178"/>
                    <a:pt x="207" y="203"/>
                    <a:pt x="313" y="202"/>
                  </a:cubicBezTo>
                  <a:cubicBezTo>
                    <a:pt x="303" y="193"/>
                    <a:pt x="303" y="193"/>
                    <a:pt x="303" y="193"/>
                  </a:cubicBezTo>
                  <a:cubicBezTo>
                    <a:pt x="303" y="193"/>
                    <a:pt x="325" y="188"/>
                    <a:pt x="352" y="179"/>
                  </a:cubicBezTo>
                  <a:cubicBezTo>
                    <a:pt x="358" y="178"/>
                    <a:pt x="364" y="177"/>
                    <a:pt x="370" y="176"/>
                  </a:cubicBezTo>
                  <a:cubicBezTo>
                    <a:pt x="379" y="189"/>
                    <a:pt x="379" y="189"/>
                    <a:pt x="379" y="189"/>
                  </a:cubicBezTo>
                  <a:cubicBezTo>
                    <a:pt x="379" y="189"/>
                    <a:pt x="384" y="215"/>
                    <a:pt x="387" y="227"/>
                  </a:cubicBezTo>
                  <a:cubicBezTo>
                    <a:pt x="389" y="238"/>
                    <a:pt x="399" y="307"/>
                    <a:pt x="399" y="307"/>
                  </a:cubicBezTo>
                  <a:cubicBezTo>
                    <a:pt x="407" y="299"/>
                    <a:pt x="407" y="299"/>
                    <a:pt x="407" y="299"/>
                  </a:cubicBezTo>
                  <a:cubicBezTo>
                    <a:pt x="407" y="299"/>
                    <a:pt x="418" y="216"/>
                    <a:pt x="419" y="197"/>
                  </a:cubicBezTo>
                  <a:cubicBezTo>
                    <a:pt x="419" y="180"/>
                    <a:pt x="426" y="142"/>
                    <a:pt x="421" y="130"/>
                  </a:cubicBezTo>
                </a:path>
              </a:pathLst>
            </a:custGeom>
            <a:solidFill>
              <a:srgbClr val="753C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208" name="Freeform 179"/>
            <p:cNvSpPr/>
            <p:nvPr/>
          </p:nvSpPr>
          <p:spPr bwMode="auto">
            <a:xfrm>
              <a:off x="648918" y="5964479"/>
              <a:ext cx="446807" cy="160624"/>
            </a:xfrm>
            <a:custGeom>
              <a:avLst/>
              <a:gdLst>
                <a:gd name="T0" fmla="*/ 87 w 167"/>
                <a:gd name="T1" fmla="*/ 1 h 60"/>
                <a:gd name="T2" fmla="*/ 84 w 167"/>
                <a:gd name="T3" fmla="*/ 0 h 60"/>
                <a:gd name="T4" fmla="*/ 80 w 167"/>
                <a:gd name="T5" fmla="*/ 1 h 60"/>
                <a:gd name="T6" fmla="*/ 78 w 167"/>
                <a:gd name="T7" fmla="*/ 1 h 60"/>
                <a:gd name="T8" fmla="*/ 78 w 167"/>
                <a:gd name="T9" fmla="*/ 1 h 60"/>
                <a:gd name="T10" fmla="*/ 0 w 167"/>
                <a:gd name="T11" fmla="*/ 60 h 60"/>
                <a:gd name="T12" fmla="*/ 167 w 167"/>
                <a:gd name="T13" fmla="*/ 60 h 60"/>
                <a:gd name="T14" fmla="*/ 167 w 167"/>
                <a:gd name="T15" fmla="*/ 1 h 60"/>
                <a:gd name="T16" fmla="*/ 87 w 167"/>
                <a:gd name="T17" fmla="*/ 1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7" h="60">
                  <a:moveTo>
                    <a:pt x="87" y="1"/>
                  </a:moveTo>
                  <a:cubicBezTo>
                    <a:pt x="86" y="0"/>
                    <a:pt x="85" y="0"/>
                    <a:pt x="84" y="0"/>
                  </a:cubicBezTo>
                  <a:cubicBezTo>
                    <a:pt x="82" y="0"/>
                    <a:pt x="81" y="0"/>
                    <a:pt x="80" y="1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35" y="3"/>
                    <a:pt x="0" y="28"/>
                    <a:pt x="0" y="60"/>
                  </a:cubicBezTo>
                  <a:cubicBezTo>
                    <a:pt x="167" y="60"/>
                    <a:pt x="167" y="60"/>
                    <a:pt x="167" y="60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87" y="1"/>
                    <a:pt x="87" y="1"/>
                    <a:pt x="87" y="1"/>
                  </a:cubicBezTo>
                </a:path>
              </a:pathLst>
            </a:custGeom>
            <a:solidFill>
              <a:srgbClr val="3738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209" name="Freeform 180"/>
            <p:cNvSpPr/>
            <p:nvPr/>
          </p:nvSpPr>
          <p:spPr bwMode="auto">
            <a:xfrm>
              <a:off x="1262005" y="5964479"/>
              <a:ext cx="446807" cy="160624"/>
            </a:xfrm>
            <a:custGeom>
              <a:avLst/>
              <a:gdLst>
                <a:gd name="T0" fmla="*/ 80 w 167"/>
                <a:gd name="T1" fmla="*/ 1 h 60"/>
                <a:gd name="T2" fmla="*/ 84 w 167"/>
                <a:gd name="T3" fmla="*/ 0 h 60"/>
                <a:gd name="T4" fmla="*/ 87 w 167"/>
                <a:gd name="T5" fmla="*/ 1 h 60"/>
                <a:gd name="T6" fmla="*/ 89 w 167"/>
                <a:gd name="T7" fmla="*/ 1 h 60"/>
                <a:gd name="T8" fmla="*/ 89 w 167"/>
                <a:gd name="T9" fmla="*/ 1 h 60"/>
                <a:gd name="T10" fmla="*/ 167 w 167"/>
                <a:gd name="T11" fmla="*/ 60 h 60"/>
                <a:gd name="T12" fmla="*/ 0 w 167"/>
                <a:gd name="T13" fmla="*/ 60 h 60"/>
                <a:gd name="T14" fmla="*/ 0 w 167"/>
                <a:gd name="T15" fmla="*/ 1 h 60"/>
                <a:gd name="T16" fmla="*/ 80 w 167"/>
                <a:gd name="T17" fmla="*/ 1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7" h="60">
                  <a:moveTo>
                    <a:pt x="80" y="1"/>
                  </a:moveTo>
                  <a:cubicBezTo>
                    <a:pt x="81" y="0"/>
                    <a:pt x="83" y="0"/>
                    <a:pt x="84" y="0"/>
                  </a:cubicBezTo>
                  <a:cubicBezTo>
                    <a:pt x="85" y="0"/>
                    <a:pt x="86" y="0"/>
                    <a:pt x="87" y="1"/>
                  </a:cubicBezTo>
                  <a:cubicBezTo>
                    <a:pt x="89" y="1"/>
                    <a:pt x="89" y="1"/>
                    <a:pt x="89" y="1"/>
                  </a:cubicBezTo>
                  <a:cubicBezTo>
                    <a:pt x="89" y="1"/>
                    <a:pt x="89" y="1"/>
                    <a:pt x="89" y="1"/>
                  </a:cubicBezTo>
                  <a:cubicBezTo>
                    <a:pt x="133" y="3"/>
                    <a:pt x="167" y="28"/>
                    <a:pt x="167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80" y="1"/>
                    <a:pt x="80" y="1"/>
                    <a:pt x="80" y="1"/>
                  </a:cubicBezTo>
                </a:path>
              </a:pathLst>
            </a:custGeom>
            <a:solidFill>
              <a:srgbClr val="2D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210" name="Freeform 181"/>
            <p:cNvSpPr/>
            <p:nvPr/>
          </p:nvSpPr>
          <p:spPr bwMode="auto">
            <a:xfrm>
              <a:off x="1301596" y="4128612"/>
              <a:ext cx="407216" cy="96149"/>
            </a:xfrm>
            <a:custGeom>
              <a:avLst/>
              <a:gdLst>
                <a:gd name="T0" fmla="*/ 9 w 152"/>
                <a:gd name="T1" fmla="*/ 36 h 36"/>
                <a:gd name="T2" fmla="*/ 143 w 152"/>
                <a:gd name="T3" fmla="*/ 36 h 36"/>
                <a:gd name="T4" fmla="*/ 152 w 152"/>
                <a:gd name="T5" fmla="*/ 27 h 36"/>
                <a:gd name="T6" fmla="*/ 152 w 152"/>
                <a:gd name="T7" fmla="*/ 9 h 36"/>
                <a:gd name="T8" fmla="*/ 143 w 152"/>
                <a:gd name="T9" fmla="*/ 0 h 36"/>
                <a:gd name="T10" fmla="*/ 9 w 152"/>
                <a:gd name="T11" fmla="*/ 0 h 36"/>
                <a:gd name="T12" fmla="*/ 0 w 152"/>
                <a:gd name="T13" fmla="*/ 9 h 36"/>
                <a:gd name="T14" fmla="*/ 0 w 152"/>
                <a:gd name="T15" fmla="*/ 27 h 36"/>
                <a:gd name="T16" fmla="*/ 9 w 152"/>
                <a:gd name="T1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2" h="36">
                  <a:moveTo>
                    <a:pt x="9" y="36"/>
                  </a:moveTo>
                  <a:cubicBezTo>
                    <a:pt x="143" y="36"/>
                    <a:pt x="143" y="36"/>
                    <a:pt x="143" y="36"/>
                  </a:cubicBezTo>
                  <a:cubicBezTo>
                    <a:pt x="148" y="36"/>
                    <a:pt x="152" y="32"/>
                    <a:pt x="152" y="27"/>
                  </a:cubicBezTo>
                  <a:cubicBezTo>
                    <a:pt x="152" y="9"/>
                    <a:pt x="152" y="9"/>
                    <a:pt x="152" y="9"/>
                  </a:cubicBezTo>
                  <a:cubicBezTo>
                    <a:pt x="152" y="4"/>
                    <a:pt x="148" y="0"/>
                    <a:pt x="143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32"/>
                    <a:pt x="4" y="36"/>
                    <a:pt x="9" y="36"/>
                  </a:cubicBezTo>
                </a:path>
              </a:pathLst>
            </a:custGeom>
            <a:solidFill>
              <a:srgbClr val="043A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211" name="Freeform 182"/>
            <p:cNvSpPr/>
            <p:nvPr/>
          </p:nvSpPr>
          <p:spPr bwMode="auto">
            <a:xfrm>
              <a:off x="636476" y="4128612"/>
              <a:ext cx="406086" cy="96149"/>
            </a:xfrm>
            <a:custGeom>
              <a:avLst/>
              <a:gdLst>
                <a:gd name="T0" fmla="*/ 9 w 152"/>
                <a:gd name="T1" fmla="*/ 36 h 36"/>
                <a:gd name="T2" fmla="*/ 143 w 152"/>
                <a:gd name="T3" fmla="*/ 36 h 36"/>
                <a:gd name="T4" fmla="*/ 152 w 152"/>
                <a:gd name="T5" fmla="*/ 27 h 36"/>
                <a:gd name="T6" fmla="*/ 152 w 152"/>
                <a:gd name="T7" fmla="*/ 9 h 36"/>
                <a:gd name="T8" fmla="*/ 143 w 152"/>
                <a:gd name="T9" fmla="*/ 0 h 36"/>
                <a:gd name="T10" fmla="*/ 9 w 152"/>
                <a:gd name="T11" fmla="*/ 0 h 36"/>
                <a:gd name="T12" fmla="*/ 0 w 152"/>
                <a:gd name="T13" fmla="*/ 9 h 36"/>
                <a:gd name="T14" fmla="*/ 0 w 152"/>
                <a:gd name="T15" fmla="*/ 27 h 36"/>
                <a:gd name="T16" fmla="*/ 9 w 152"/>
                <a:gd name="T1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2" h="36">
                  <a:moveTo>
                    <a:pt x="9" y="36"/>
                  </a:moveTo>
                  <a:cubicBezTo>
                    <a:pt x="143" y="36"/>
                    <a:pt x="143" y="36"/>
                    <a:pt x="143" y="36"/>
                  </a:cubicBezTo>
                  <a:cubicBezTo>
                    <a:pt x="148" y="36"/>
                    <a:pt x="152" y="32"/>
                    <a:pt x="152" y="27"/>
                  </a:cubicBezTo>
                  <a:cubicBezTo>
                    <a:pt x="152" y="9"/>
                    <a:pt x="152" y="9"/>
                    <a:pt x="152" y="9"/>
                  </a:cubicBezTo>
                  <a:cubicBezTo>
                    <a:pt x="152" y="4"/>
                    <a:pt x="148" y="0"/>
                    <a:pt x="143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32"/>
                    <a:pt x="4" y="36"/>
                    <a:pt x="9" y="36"/>
                  </a:cubicBezTo>
                </a:path>
              </a:pathLst>
            </a:custGeom>
            <a:solidFill>
              <a:srgbClr val="043A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212" name="Freeform 183"/>
            <p:cNvSpPr/>
            <p:nvPr/>
          </p:nvSpPr>
          <p:spPr bwMode="auto">
            <a:xfrm>
              <a:off x="2567360" y="2982750"/>
              <a:ext cx="732989" cy="200215"/>
            </a:xfrm>
            <a:custGeom>
              <a:avLst/>
              <a:gdLst>
                <a:gd name="T0" fmla="*/ 236 w 274"/>
                <a:gd name="T1" fmla="*/ 14 h 75"/>
                <a:gd name="T2" fmla="*/ 124 w 274"/>
                <a:gd name="T3" fmla="*/ 12 h 75"/>
                <a:gd name="T4" fmla="*/ 122 w 274"/>
                <a:gd name="T5" fmla="*/ 2 h 75"/>
                <a:gd name="T6" fmla="*/ 72 w 274"/>
                <a:gd name="T7" fmla="*/ 13 h 75"/>
                <a:gd name="T8" fmla="*/ 46 w 274"/>
                <a:gd name="T9" fmla="*/ 14 h 75"/>
                <a:gd name="T10" fmla="*/ 0 w 274"/>
                <a:gd name="T11" fmla="*/ 45 h 75"/>
                <a:gd name="T12" fmla="*/ 58 w 274"/>
                <a:gd name="T13" fmla="*/ 75 h 75"/>
                <a:gd name="T14" fmla="*/ 186 w 274"/>
                <a:gd name="T15" fmla="*/ 45 h 75"/>
                <a:gd name="T16" fmla="*/ 236 w 274"/>
                <a:gd name="T17" fmla="*/ 14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4" h="75">
                  <a:moveTo>
                    <a:pt x="236" y="14"/>
                  </a:moveTo>
                  <a:cubicBezTo>
                    <a:pt x="236" y="14"/>
                    <a:pt x="178" y="12"/>
                    <a:pt x="124" y="12"/>
                  </a:cubicBezTo>
                  <a:cubicBezTo>
                    <a:pt x="129" y="8"/>
                    <a:pt x="133" y="3"/>
                    <a:pt x="122" y="2"/>
                  </a:cubicBezTo>
                  <a:cubicBezTo>
                    <a:pt x="109" y="0"/>
                    <a:pt x="88" y="7"/>
                    <a:pt x="72" y="13"/>
                  </a:cubicBezTo>
                  <a:cubicBezTo>
                    <a:pt x="62" y="13"/>
                    <a:pt x="53" y="13"/>
                    <a:pt x="46" y="14"/>
                  </a:cubicBezTo>
                  <a:cubicBezTo>
                    <a:pt x="0" y="18"/>
                    <a:pt x="0" y="45"/>
                    <a:pt x="0" y="45"/>
                  </a:cubicBezTo>
                  <a:cubicBezTo>
                    <a:pt x="58" y="75"/>
                    <a:pt x="58" y="75"/>
                    <a:pt x="58" y="75"/>
                  </a:cubicBezTo>
                  <a:cubicBezTo>
                    <a:pt x="58" y="75"/>
                    <a:pt x="98" y="55"/>
                    <a:pt x="186" y="45"/>
                  </a:cubicBezTo>
                  <a:cubicBezTo>
                    <a:pt x="274" y="36"/>
                    <a:pt x="236" y="14"/>
                    <a:pt x="236" y="14"/>
                  </a:cubicBezTo>
                </a:path>
              </a:pathLst>
            </a:custGeom>
            <a:solidFill>
              <a:srgbClr val="FDD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213" name="Freeform 184"/>
            <p:cNvSpPr/>
            <p:nvPr/>
          </p:nvSpPr>
          <p:spPr bwMode="auto">
            <a:xfrm>
              <a:off x="1061791" y="2469205"/>
              <a:ext cx="139133" cy="127821"/>
            </a:xfrm>
            <a:custGeom>
              <a:avLst/>
              <a:gdLst>
                <a:gd name="T0" fmla="*/ 52 w 52"/>
                <a:gd name="T1" fmla="*/ 4 h 48"/>
                <a:gd name="T2" fmla="*/ 5 w 52"/>
                <a:gd name="T3" fmla="*/ 24 h 48"/>
                <a:gd name="T4" fmla="*/ 40 w 52"/>
                <a:gd name="T5" fmla="*/ 48 h 48"/>
                <a:gd name="T6" fmla="*/ 52 w 52"/>
                <a:gd name="T7" fmla="*/ 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48">
                  <a:moveTo>
                    <a:pt x="52" y="4"/>
                  </a:moveTo>
                  <a:cubicBezTo>
                    <a:pt x="29" y="0"/>
                    <a:pt x="10" y="8"/>
                    <a:pt x="5" y="24"/>
                  </a:cubicBezTo>
                  <a:cubicBezTo>
                    <a:pt x="0" y="40"/>
                    <a:pt x="21" y="46"/>
                    <a:pt x="40" y="48"/>
                  </a:cubicBezTo>
                  <a:cubicBezTo>
                    <a:pt x="4" y="38"/>
                    <a:pt x="26" y="2"/>
                    <a:pt x="52" y="4"/>
                  </a:cubicBezTo>
                  <a:close/>
                </a:path>
              </a:pathLst>
            </a:custGeom>
            <a:solidFill>
              <a:srgbClr val="FFAB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214" name="Freeform 185"/>
            <p:cNvSpPr/>
            <p:nvPr/>
          </p:nvSpPr>
          <p:spPr bwMode="auto">
            <a:xfrm>
              <a:off x="801625" y="2134383"/>
              <a:ext cx="201346" cy="48640"/>
            </a:xfrm>
            <a:custGeom>
              <a:avLst/>
              <a:gdLst>
                <a:gd name="T0" fmla="*/ 6 w 75"/>
                <a:gd name="T1" fmla="*/ 18 h 18"/>
                <a:gd name="T2" fmla="*/ 1 w 75"/>
                <a:gd name="T3" fmla="*/ 15 h 18"/>
                <a:gd name="T4" fmla="*/ 3 w 75"/>
                <a:gd name="T5" fmla="*/ 8 h 18"/>
                <a:gd name="T6" fmla="*/ 71 w 75"/>
                <a:gd name="T7" fmla="*/ 7 h 18"/>
                <a:gd name="T8" fmla="*/ 73 w 75"/>
                <a:gd name="T9" fmla="*/ 14 h 18"/>
                <a:gd name="T10" fmla="*/ 67 w 75"/>
                <a:gd name="T11" fmla="*/ 16 h 18"/>
                <a:gd name="T12" fmla="*/ 8 w 75"/>
                <a:gd name="T13" fmla="*/ 18 h 18"/>
                <a:gd name="T14" fmla="*/ 6 w 75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5" h="18">
                  <a:moveTo>
                    <a:pt x="6" y="18"/>
                  </a:moveTo>
                  <a:cubicBezTo>
                    <a:pt x="4" y="18"/>
                    <a:pt x="2" y="17"/>
                    <a:pt x="1" y="15"/>
                  </a:cubicBezTo>
                  <a:cubicBezTo>
                    <a:pt x="0" y="12"/>
                    <a:pt x="1" y="9"/>
                    <a:pt x="3" y="8"/>
                  </a:cubicBezTo>
                  <a:cubicBezTo>
                    <a:pt x="18" y="1"/>
                    <a:pt x="57" y="0"/>
                    <a:pt x="71" y="7"/>
                  </a:cubicBezTo>
                  <a:cubicBezTo>
                    <a:pt x="73" y="8"/>
                    <a:pt x="75" y="11"/>
                    <a:pt x="73" y="14"/>
                  </a:cubicBezTo>
                  <a:cubicBezTo>
                    <a:pt x="72" y="16"/>
                    <a:pt x="69" y="17"/>
                    <a:pt x="67" y="16"/>
                  </a:cubicBezTo>
                  <a:cubicBezTo>
                    <a:pt x="56" y="12"/>
                    <a:pt x="21" y="12"/>
                    <a:pt x="8" y="18"/>
                  </a:cubicBezTo>
                  <a:cubicBezTo>
                    <a:pt x="7" y="18"/>
                    <a:pt x="6" y="18"/>
                    <a:pt x="6" y="18"/>
                  </a:cubicBezTo>
                  <a:close/>
                </a:path>
              </a:pathLst>
            </a:custGeom>
            <a:solidFill>
              <a:srgbClr val="753C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pic>
          <p:nvPicPr>
            <p:cNvPr id="215" name="Picture 18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3706" y="2230531"/>
              <a:ext cx="240937" cy="240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6" name="Oval 187"/>
            <p:cNvSpPr>
              <a:spLocks noChangeArrowheads="1"/>
            </p:cNvSpPr>
            <p:nvPr/>
          </p:nvSpPr>
          <p:spPr bwMode="auto">
            <a:xfrm>
              <a:off x="817461" y="2257679"/>
              <a:ext cx="193428" cy="19455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pic>
          <p:nvPicPr>
            <p:cNvPr id="217" name="Picture 18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4609" y="2287089"/>
              <a:ext cx="136870" cy="1357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8" name="Oval 189"/>
            <p:cNvSpPr>
              <a:spLocks noChangeArrowheads="1"/>
            </p:cNvSpPr>
            <p:nvPr/>
          </p:nvSpPr>
          <p:spPr bwMode="auto">
            <a:xfrm>
              <a:off x="917003" y="2308581"/>
              <a:ext cx="23755" cy="2601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219" name="Freeform 190"/>
            <p:cNvSpPr/>
            <p:nvPr/>
          </p:nvSpPr>
          <p:spPr bwMode="auto">
            <a:xfrm>
              <a:off x="1340055" y="2134383"/>
              <a:ext cx="200215" cy="48640"/>
            </a:xfrm>
            <a:custGeom>
              <a:avLst/>
              <a:gdLst>
                <a:gd name="T0" fmla="*/ 69 w 75"/>
                <a:gd name="T1" fmla="*/ 18 h 18"/>
                <a:gd name="T2" fmla="*/ 74 w 75"/>
                <a:gd name="T3" fmla="*/ 15 h 18"/>
                <a:gd name="T4" fmla="*/ 71 w 75"/>
                <a:gd name="T5" fmla="*/ 8 h 18"/>
                <a:gd name="T6" fmla="*/ 4 w 75"/>
                <a:gd name="T7" fmla="*/ 7 h 18"/>
                <a:gd name="T8" fmla="*/ 1 w 75"/>
                <a:gd name="T9" fmla="*/ 14 h 18"/>
                <a:gd name="T10" fmla="*/ 8 w 75"/>
                <a:gd name="T11" fmla="*/ 16 h 18"/>
                <a:gd name="T12" fmla="*/ 67 w 75"/>
                <a:gd name="T13" fmla="*/ 18 h 18"/>
                <a:gd name="T14" fmla="*/ 69 w 75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5" h="18">
                  <a:moveTo>
                    <a:pt x="69" y="18"/>
                  </a:moveTo>
                  <a:cubicBezTo>
                    <a:pt x="71" y="18"/>
                    <a:pt x="73" y="17"/>
                    <a:pt x="74" y="15"/>
                  </a:cubicBezTo>
                  <a:cubicBezTo>
                    <a:pt x="75" y="12"/>
                    <a:pt x="74" y="9"/>
                    <a:pt x="71" y="8"/>
                  </a:cubicBezTo>
                  <a:cubicBezTo>
                    <a:pt x="56" y="1"/>
                    <a:pt x="18" y="0"/>
                    <a:pt x="4" y="7"/>
                  </a:cubicBezTo>
                  <a:cubicBezTo>
                    <a:pt x="1" y="8"/>
                    <a:pt x="0" y="11"/>
                    <a:pt x="1" y="14"/>
                  </a:cubicBezTo>
                  <a:cubicBezTo>
                    <a:pt x="2" y="16"/>
                    <a:pt x="5" y="17"/>
                    <a:pt x="8" y="16"/>
                  </a:cubicBezTo>
                  <a:cubicBezTo>
                    <a:pt x="18" y="12"/>
                    <a:pt x="54" y="12"/>
                    <a:pt x="67" y="18"/>
                  </a:cubicBezTo>
                  <a:cubicBezTo>
                    <a:pt x="67" y="18"/>
                    <a:pt x="68" y="18"/>
                    <a:pt x="69" y="18"/>
                  </a:cubicBezTo>
                  <a:close/>
                </a:path>
              </a:pathLst>
            </a:custGeom>
            <a:solidFill>
              <a:srgbClr val="753C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pic>
          <p:nvPicPr>
            <p:cNvPr id="220" name="Picture 19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7251" y="2230531"/>
              <a:ext cx="240937" cy="240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1" name="Oval 192"/>
            <p:cNvSpPr>
              <a:spLocks noChangeArrowheads="1"/>
            </p:cNvSpPr>
            <p:nvPr/>
          </p:nvSpPr>
          <p:spPr bwMode="auto">
            <a:xfrm>
              <a:off x="1331006" y="2257679"/>
              <a:ext cx="193428" cy="19455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pic>
          <p:nvPicPr>
            <p:cNvPr id="222" name="Picture 19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5891" y="2287089"/>
              <a:ext cx="135739" cy="1357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3" name="Oval 194"/>
            <p:cNvSpPr>
              <a:spLocks noChangeArrowheads="1"/>
            </p:cNvSpPr>
            <p:nvPr/>
          </p:nvSpPr>
          <p:spPr bwMode="auto">
            <a:xfrm>
              <a:off x="1398875" y="2308581"/>
              <a:ext cx="26017" cy="2601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pic>
          <p:nvPicPr>
            <p:cNvPr id="224" name="Picture 19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249" y="2624174"/>
              <a:ext cx="425315" cy="1685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" name="Freeform 196"/>
            <p:cNvSpPr>
              <a:spLocks noEditPoints="1"/>
            </p:cNvSpPr>
            <p:nvPr/>
          </p:nvSpPr>
          <p:spPr bwMode="auto">
            <a:xfrm>
              <a:off x="652312" y="2195465"/>
              <a:ext cx="1040664" cy="324642"/>
            </a:xfrm>
            <a:custGeom>
              <a:avLst/>
              <a:gdLst>
                <a:gd name="T0" fmla="*/ 385 w 389"/>
                <a:gd name="T1" fmla="*/ 7 h 121"/>
                <a:gd name="T2" fmla="*/ 354 w 389"/>
                <a:gd name="T3" fmla="*/ 7 h 121"/>
                <a:gd name="T4" fmla="*/ 243 w 389"/>
                <a:gd name="T5" fmla="*/ 14 h 121"/>
                <a:gd name="T6" fmla="*/ 194 w 389"/>
                <a:gd name="T7" fmla="*/ 18 h 121"/>
                <a:gd name="T8" fmla="*/ 146 w 389"/>
                <a:gd name="T9" fmla="*/ 14 h 121"/>
                <a:gd name="T10" fmla="*/ 35 w 389"/>
                <a:gd name="T11" fmla="*/ 7 h 121"/>
                <a:gd name="T12" fmla="*/ 4 w 389"/>
                <a:gd name="T13" fmla="*/ 7 h 121"/>
                <a:gd name="T14" fmla="*/ 4 w 389"/>
                <a:gd name="T15" fmla="*/ 34 h 121"/>
                <a:gd name="T16" fmla="*/ 13 w 389"/>
                <a:gd name="T17" fmla="*/ 40 h 121"/>
                <a:gd name="T18" fmla="*/ 23 w 389"/>
                <a:gd name="T19" fmla="*/ 81 h 121"/>
                <a:gd name="T20" fmla="*/ 38 w 389"/>
                <a:gd name="T21" fmla="*/ 105 h 121"/>
                <a:gd name="T22" fmla="*/ 61 w 389"/>
                <a:gd name="T23" fmla="*/ 117 h 121"/>
                <a:gd name="T24" fmla="*/ 128 w 389"/>
                <a:gd name="T25" fmla="*/ 111 h 121"/>
                <a:gd name="T26" fmla="*/ 167 w 389"/>
                <a:gd name="T27" fmla="*/ 58 h 121"/>
                <a:gd name="T28" fmla="*/ 191 w 389"/>
                <a:gd name="T29" fmla="*/ 35 h 121"/>
                <a:gd name="T30" fmla="*/ 193 w 389"/>
                <a:gd name="T31" fmla="*/ 35 h 121"/>
                <a:gd name="T32" fmla="*/ 198 w 389"/>
                <a:gd name="T33" fmla="*/ 35 h 121"/>
                <a:gd name="T34" fmla="*/ 222 w 389"/>
                <a:gd name="T35" fmla="*/ 58 h 121"/>
                <a:gd name="T36" fmla="*/ 261 w 389"/>
                <a:gd name="T37" fmla="*/ 111 h 121"/>
                <a:gd name="T38" fmla="*/ 328 w 389"/>
                <a:gd name="T39" fmla="*/ 117 h 121"/>
                <a:gd name="T40" fmla="*/ 350 w 389"/>
                <a:gd name="T41" fmla="*/ 105 h 121"/>
                <a:gd name="T42" fmla="*/ 366 w 389"/>
                <a:gd name="T43" fmla="*/ 81 h 121"/>
                <a:gd name="T44" fmla="*/ 376 w 389"/>
                <a:gd name="T45" fmla="*/ 40 h 121"/>
                <a:gd name="T46" fmla="*/ 385 w 389"/>
                <a:gd name="T47" fmla="*/ 34 h 121"/>
                <a:gd name="T48" fmla="*/ 385 w 389"/>
                <a:gd name="T49" fmla="*/ 7 h 121"/>
                <a:gd name="T50" fmla="*/ 156 w 389"/>
                <a:gd name="T51" fmla="*/ 58 h 121"/>
                <a:gd name="T52" fmla="*/ 121 w 389"/>
                <a:gd name="T53" fmla="*/ 106 h 121"/>
                <a:gd name="T54" fmla="*/ 56 w 389"/>
                <a:gd name="T55" fmla="*/ 108 h 121"/>
                <a:gd name="T56" fmla="*/ 25 w 389"/>
                <a:gd name="T57" fmla="*/ 27 h 121"/>
                <a:gd name="T58" fmla="*/ 85 w 389"/>
                <a:gd name="T59" fmla="*/ 15 h 121"/>
                <a:gd name="T60" fmla="*/ 142 w 389"/>
                <a:gd name="T61" fmla="*/ 21 h 121"/>
                <a:gd name="T62" fmla="*/ 156 w 389"/>
                <a:gd name="T63" fmla="*/ 58 h 121"/>
                <a:gd name="T64" fmla="*/ 333 w 389"/>
                <a:gd name="T65" fmla="*/ 108 h 121"/>
                <a:gd name="T66" fmla="*/ 268 w 389"/>
                <a:gd name="T67" fmla="*/ 106 h 121"/>
                <a:gd name="T68" fmla="*/ 233 w 389"/>
                <a:gd name="T69" fmla="*/ 58 h 121"/>
                <a:gd name="T70" fmla="*/ 246 w 389"/>
                <a:gd name="T71" fmla="*/ 21 h 121"/>
                <a:gd name="T72" fmla="*/ 304 w 389"/>
                <a:gd name="T73" fmla="*/ 15 h 121"/>
                <a:gd name="T74" fmla="*/ 364 w 389"/>
                <a:gd name="T75" fmla="*/ 27 h 121"/>
                <a:gd name="T76" fmla="*/ 333 w 389"/>
                <a:gd name="T77" fmla="*/ 108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89" h="121">
                  <a:moveTo>
                    <a:pt x="385" y="7"/>
                  </a:moveTo>
                  <a:cubicBezTo>
                    <a:pt x="385" y="7"/>
                    <a:pt x="362" y="7"/>
                    <a:pt x="354" y="7"/>
                  </a:cubicBezTo>
                  <a:cubicBezTo>
                    <a:pt x="346" y="8"/>
                    <a:pt x="310" y="0"/>
                    <a:pt x="243" y="14"/>
                  </a:cubicBezTo>
                  <a:cubicBezTo>
                    <a:pt x="243" y="14"/>
                    <a:pt x="222" y="18"/>
                    <a:pt x="194" y="18"/>
                  </a:cubicBezTo>
                  <a:cubicBezTo>
                    <a:pt x="167" y="18"/>
                    <a:pt x="146" y="14"/>
                    <a:pt x="146" y="14"/>
                  </a:cubicBezTo>
                  <a:cubicBezTo>
                    <a:pt x="79" y="0"/>
                    <a:pt x="43" y="8"/>
                    <a:pt x="35" y="7"/>
                  </a:cubicBezTo>
                  <a:cubicBezTo>
                    <a:pt x="26" y="7"/>
                    <a:pt x="4" y="7"/>
                    <a:pt x="4" y="7"/>
                  </a:cubicBezTo>
                  <a:cubicBezTo>
                    <a:pt x="0" y="21"/>
                    <a:pt x="3" y="33"/>
                    <a:pt x="4" y="34"/>
                  </a:cubicBezTo>
                  <a:cubicBezTo>
                    <a:pt x="5" y="34"/>
                    <a:pt x="9" y="34"/>
                    <a:pt x="13" y="40"/>
                  </a:cubicBezTo>
                  <a:cubicBezTo>
                    <a:pt x="17" y="46"/>
                    <a:pt x="17" y="62"/>
                    <a:pt x="23" y="81"/>
                  </a:cubicBezTo>
                  <a:cubicBezTo>
                    <a:pt x="26" y="90"/>
                    <a:pt x="32" y="99"/>
                    <a:pt x="38" y="105"/>
                  </a:cubicBezTo>
                  <a:cubicBezTo>
                    <a:pt x="46" y="112"/>
                    <a:pt x="55" y="115"/>
                    <a:pt x="61" y="117"/>
                  </a:cubicBezTo>
                  <a:cubicBezTo>
                    <a:pt x="72" y="119"/>
                    <a:pt x="106" y="121"/>
                    <a:pt x="128" y="111"/>
                  </a:cubicBezTo>
                  <a:cubicBezTo>
                    <a:pt x="149" y="101"/>
                    <a:pt x="159" y="80"/>
                    <a:pt x="167" y="58"/>
                  </a:cubicBezTo>
                  <a:cubicBezTo>
                    <a:pt x="175" y="36"/>
                    <a:pt x="191" y="35"/>
                    <a:pt x="191" y="35"/>
                  </a:cubicBezTo>
                  <a:cubicBezTo>
                    <a:pt x="191" y="35"/>
                    <a:pt x="191" y="35"/>
                    <a:pt x="193" y="35"/>
                  </a:cubicBezTo>
                  <a:cubicBezTo>
                    <a:pt x="196" y="35"/>
                    <a:pt x="198" y="35"/>
                    <a:pt x="198" y="35"/>
                  </a:cubicBezTo>
                  <a:cubicBezTo>
                    <a:pt x="198" y="35"/>
                    <a:pt x="214" y="36"/>
                    <a:pt x="222" y="58"/>
                  </a:cubicBezTo>
                  <a:cubicBezTo>
                    <a:pt x="230" y="80"/>
                    <a:pt x="240" y="101"/>
                    <a:pt x="261" y="111"/>
                  </a:cubicBezTo>
                  <a:cubicBezTo>
                    <a:pt x="282" y="121"/>
                    <a:pt x="317" y="119"/>
                    <a:pt x="328" y="117"/>
                  </a:cubicBezTo>
                  <a:cubicBezTo>
                    <a:pt x="334" y="115"/>
                    <a:pt x="343" y="112"/>
                    <a:pt x="350" y="105"/>
                  </a:cubicBezTo>
                  <a:cubicBezTo>
                    <a:pt x="357" y="99"/>
                    <a:pt x="363" y="90"/>
                    <a:pt x="366" y="81"/>
                  </a:cubicBezTo>
                  <a:cubicBezTo>
                    <a:pt x="371" y="62"/>
                    <a:pt x="372" y="46"/>
                    <a:pt x="376" y="40"/>
                  </a:cubicBezTo>
                  <a:cubicBezTo>
                    <a:pt x="379" y="34"/>
                    <a:pt x="384" y="34"/>
                    <a:pt x="385" y="34"/>
                  </a:cubicBezTo>
                  <a:cubicBezTo>
                    <a:pt x="386" y="33"/>
                    <a:pt x="389" y="21"/>
                    <a:pt x="385" y="7"/>
                  </a:cubicBezTo>
                  <a:moveTo>
                    <a:pt x="156" y="58"/>
                  </a:moveTo>
                  <a:cubicBezTo>
                    <a:pt x="154" y="70"/>
                    <a:pt x="145" y="98"/>
                    <a:pt x="121" y="106"/>
                  </a:cubicBezTo>
                  <a:cubicBezTo>
                    <a:pt x="84" y="119"/>
                    <a:pt x="56" y="108"/>
                    <a:pt x="56" y="108"/>
                  </a:cubicBezTo>
                  <a:cubicBezTo>
                    <a:pt x="27" y="100"/>
                    <a:pt x="19" y="40"/>
                    <a:pt x="25" y="27"/>
                  </a:cubicBezTo>
                  <a:cubicBezTo>
                    <a:pt x="31" y="15"/>
                    <a:pt x="49" y="15"/>
                    <a:pt x="85" y="15"/>
                  </a:cubicBezTo>
                  <a:cubicBezTo>
                    <a:pt x="121" y="15"/>
                    <a:pt x="142" y="21"/>
                    <a:pt x="142" y="21"/>
                  </a:cubicBezTo>
                  <a:cubicBezTo>
                    <a:pt x="161" y="27"/>
                    <a:pt x="158" y="46"/>
                    <a:pt x="156" y="58"/>
                  </a:cubicBezTo>
                  <a:moveTo>
                    <a:pt x="333" y="108"/>
                  </a:moveTo>
                  <a:cubicBezTo>
                    <a:pt x="333" y="108"/>
                    <a:pt x="305" y="119"/>
                    <a:pt x="268" y="106"/>
                  </a:cubicBezTo>
                  <a:cubicBezTo>
                    <a:pt x="244" y="98"/>
                    <a:pt x="235" y="70"/>
                    <a:pt x="233" y="58"/>
                  </a:cubicBezTo>
                  <a:cubicBezTo>
                    <a:pt x="231" y="46"/>
                    <a:pt x="228" y="27"/>
                    <a:pt x="246" y="21"/>
                  </a:cubicBezTo>
                  <a:cubicBezTo>
                    <a:pt x="246" y="21"/>
                    <a:pt x="268" y="15"/>
                    <a:pt x="304" y="15"/>
                  </a:cubicBezTo>
                  <a:cubicBezTo>
                    <a:pt x="340" y="15"/>
                    <a:pt x="358" y="15"/>
                    <a:pt x="364" y="27"/>
                  </a:cubicBezTo>
                  <a:cubicBezTo>
                    <a:pt x="370" y="40"/>
                    <a:pt x="361" y="100"/>
                    <a:pt x="333" y="108"/>
                  </a:cubicBezTo>
                </a:path>
              </a:pathLst>
            </a:custGeom>
            <a:solidFill>
              <a:srgbClr val="043A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229" name="Freeform 201"/>
            <p:cNvSpPr/>
            <p:nvPr/>
          </p:nvSpPr>
          <p:spPr bwMode="auto">
            <a:xfrm>
              <a:off x="1259743" y="5962216"/>
              <a:ext cx="210395" cy="47509"/>
            </a:xfrm>
            <a:custGeom>
              <a:avLst/>
              <a:gdLst>
                <a:gd name="T0" fmla="*/ 0 w 79"/>
                <a:gd name="T1" fmla="*/ 0 h 18"/>
                <a:gd name="T2" fmla="*/ 1 w 79"/>
                <a:gd name="T3" fmla="*/ 18 h 18"/>
                <a:gd name="T4" fmla="*/ 1 w 79"/>
                <a:gd name="T5" fmla="*/ 2 h 18"/>
                <a:gd name="T6" fmla="*/ 79 w 79"/>
                <a:gd name="T7" fmla="*/ 2 h 18"/>
                <a:gd name="T8" fmla="*/ 0 w 79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18">
                  <a:moveTo>
                    <a:pt x="0" y="0"/>
                  </a:moveTo>
                  <a:cubicBezTo>
                    <a:pt x="1" y="18"/>
                    <a:pt x="1" y="18"/>
                    <a:pt x="1" y="18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79" y="2"/>
                    <a:pt x="79" y="2"/>
                    <a:pt x="79" y="2"/>
                  </a:cubicBezTo>
                  <a:cubicBezTo>
                    <a:pt x="53" y="1"/>
                    <a:pt x="27" y="1"/>
                    <a:pt x="0" y="0"/>
                  </a:cubicBezTo>
                </a:path>
              </a:pathLst>
            </a:custGeom>
            <a:solidFill>
              <a:srgbClr val="3233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230" name="Freeform 202"/>
            <p:cNvSpPr/>
            <p:nvPr/>
          </p:nvSpPr>
          <p:spPr bwMode="auto">
            <a:xfrm>
              <a:off x="1010888" y="5964479"/>
              <a:ext cx="88230" cy="45246"/>
            </a:xfrm>
            <a:custGeom>
              <a:avLst/>
              <a:gdLst>
                <a:gd name="T0" fmla="*/ 33 w 33"/>
                <a:gd name="T1" fmla="*/ 0 h 17"/>
                <a:gd name="T2" fmla="*/ 0 w 33"/>
                <a:gd name="T3" fmla="*/ 1 h 17"/>
                <a:gd name="T4" fmla="*/ 32 w 33"/>
                <a:gd name="T5" fmla="*/ 1 h 17"/>
                <a:gd name="T6" fmla="*/ 32 w 33"/>
                <a:gd name="T7" fmla="*/ 17 h 17"/>
                <a:gd name="T8" fmla="*/ 33 w 33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7">
                  <a:moveTo>
                    <a:pt x="33" y="0"/>
                  </a:moveTo>
                  <a:cubicBezTo>
                    <a:pt x="22" y="0"/>
                    <a:pt x="11" y="0"/>
                    <a:pt x="0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17"/>
                    <a:pt x="32" y="17"/>
                    <a:pt x="32" y="17"/>
                  </a:cubicBezTo>
                  <a:cubicBezTo>
                    <a:pt x="33" y="0"/>
                    <a:pt x="33" y="0"/>
                    <a:pt x="33" y="0"/>
                  </a:cubicBezTo>
                </a:path>
              </a:pathLst>
            </a:custGeom>
            <a:solidFill>
              <a:srgbClr val="292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231" name="Freeform 203"/>
            <p:cNvSpPr/>
            <p:nvPr/>
          </p:nvSpPr>
          <p:spPr bwMode="auto">
            <a:xfrm>
              <a:off x="648918" y="5966741"/>
              <a:ext cx="446807" cy="158362"/>
            </a:xfrm>
            <a:custGeom>
              <a:avLst/>
              <a:gdLst>
                <a:gd name="T0" fmla="*/ 167 w 167"/>
                <a:gd name="T1" fmla="*/ 0 h 59"/>
                <a:gd name="T2" fmla="*/ 135 w 167"/>
                <a:gd name="T3" fmla="*/ 0 h 59"/>
                <a:gd name="T4" fmla="*/ 57 w 167"/>
                <a:gd name="T5" fmla="*/ 3 h 59"/>
                <a:gd name="T6" fmla="*/ 0 w 167"/>
                <a:gd name="T7" fmla="*/ 59 h 59"/>
                <a:gd name="T8" fmla="*/ 167 w 167"/>
                <a:gd name="T9" fmla="*/ 59 h 59"/>
                <a:gd name="T10" fmla="*/ 167 w 167"/>
                <a:gd name="T11" fmla="*/ 16 h 59"/>
                <a:gd name="T12" fmla="*/ 167 w 167"/>
                <a:gd name="T13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59">
                  <a:moveTo>
                    <a:pt x="167" y="0"/>
                  </a:moveTo>
                  <a:cubicBezTo>
                    <a:pt x="135" y="0"/>
                    <a:pt x="135" y="0"/>
                    <a:pt x="135" y="0"/>
                  </a:cubicBezTo>
                  <a:cubicBezTo>
                    <a:pt x="108" y="0"/>
                    <a:pt x="82" y="1"/>
                    <a:pt x="57" y="3"/>
                  </a:cubicBezTo>
                  <a:cubicBezTo>
                    <a:pt x="24" y="11"/>
                    <a:pt x="0" y="33"/>
                    <a:pt x="0" y="59"/>
                  </a:cubicBezTo>
                  <a:cubicBezTo>
                    <a:pt x="167" y="59"/>
                    <a:pt x="167" y="59"/>
                    <a:pt x="167" y="59"/>
                  </a:cubicBezTo>
                  <a:cubicBezTo>
                    <a:pt x="167" y="16"/>
                    <a:pt x="167" y="16"/>
                    <a:pt x="167" y="16"/>
                  </a:cubicBezTo>
                  <a:cubicBezTo>
                    <a:pt x="167" y="0"/>
                    <a:pt x="167" y="0"/>
                    <a:pt x="167" y="0"/>
                  </a:cubicBezTo>
                </a:path>
              </a:pathLst>
            </a:custGeom>
            <a:solidFill>
              <a:srgbClr val="3233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  <p:sp>
          <p:nvSpPr>
            <p:cNvPr id="232" name="Freeform 204"/>
            <p:cNvSpPr/>
            <p:nvPr/>
          </p:nvSpPr>
          <p:spPr bwMode="auto">
            <a:xfrm>
              <a:off x="1262005" y="5966741"/>
              <a:ext cx="446807" cy="158362"/>
            </a:xfrm>
            <a:custGeom>
              <a:avLst/>
              <a:gdLst>
                <a:gd name="T0" fmla="*/ 78 w 167"/>
                <a:gd name="T1" fmla="*/ 0 h 59"/>
                <a:gd name="T2" fmla="*/ 0 w 167"/>
                <a:gd name="T3" fmla="*/ 0 h 59"/>
                <a:gd name="T4" fmla="*/ 0 w 167"/>
                <a:gd name="T5" fmla="*/ 16 h 59"/>
                <a:gd name="T6" fmla="*/ 0 w 167"/>
                <a:gd name="T7" fmla="*/ 59 h 59"/>
                <a:gd name="T8" fmla="*/ 167 w 167"/>
                <a:gd name="T9" fmla="*/ 59 h 59"/>
                <a:gd name="T10" fmla="*/ 95 w 167"/>
                <a:gd name="T11" fmla="*/ 0 h 59"/>
                <a:gd name="T12" fmla="*/ 78 w 167"/>
                <a:gd name="T13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59">
                  <a:moveTo>
                    <a:pt x="7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167" y="59"/>
                    <a:pt x="167" y="59"/>
                    <a:pt x="167" y="59"/>
                  </a:cubicBezTo>
                  <a:cubicBezTo>
                    <a:pt x="167" y="29"/>
                    <a:pt x="136" y="4"/>
                    <a:pt x="95" y="0"/>
                  </a:cubicBezTo>
                  <a:cubicBezTo>
                    <a:pt x="89" y="0"/>
                    <a:pt x="84" y="0"/>
                    <a:pt x="78" y="0"/>
                  </a:cubicBezTo>
                </a:path>
              </a:pathLst>
            </a:custGeom>
            <a:solidFill>
              <a:srgbClr val="292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 MT"/>
                <a:cs typeface="+mn-cs"/>
              </a:endParaRPr>
            </a:p>
          </p:txBody>
        </p:sp>
      </p:grpSp>
      <p:sp>
        <p:nvSpPr>
          <p:cNvPr id="236" name="Freeform 140"/>
          <p:cNvSpPr>
            <a:spLocks noEditPoints="1"/>
          </p:cNvSpPr>
          <p:nvPr/>
        </p:nvSpPr>
        <p:spPr bwMode="auto">
          <a:xfrm>
            <a:off x="7095102" y="3732375"/>
            <a:ext cx="286366" cy="357640"/>
          </a:xfrm>
          <a:custGeom>
            <a:avLst/>
            <a:gdLst>
              <a:gd name="T0" fmla="*/ 13 w 160"/>
              <a:gd name="T1" fmla="*/ 200 h 200"/>
              <a:gd name="T2" fmla="*/ 0 w 160"/>
              <a:gd name="T3" fmla="*/ 12 h 200"/>
              <a:gd name="T4" fmla="*/ 147 w 160"/>
              <a:gd name="T5" fmla="*/ 0 h 200"/>
              <a:gd name="T6" fmla="*/ 160 w 160"/>
              <a:gd name="T7" fmla="*/ 187 h 200"/>
              <a:gd name="T8" fmla="*/ 108 w 160"/>
              <a:gd name="T9" fmla="*/ 180 h 200"/>
              <a:gd name="T10" fmla="*/ 132 w 160"/>
              <a:gd name="T11" fmla="*/ 188 h 200"/>
              <a:gd name="T12" fmla="*/ 140 w 160"/>
              <a:gd name="T13" fmla="*/ 164 h 200"/>
              <a:gd name="T14" fmla="*/ 116 w 160"/>
              <a:gd name="T15" fmla="*/ 156 h 200"/>
              <a:gd name="T16" fmla="*/ 108 w 160"/>
              <a:gd name="T17" fmla="*/ 180 h 200"/>
              <a:gd name="T18" fmla="*/ 116 w 160"/>
              <a:gd name="T19" fmla="*/ 144 h 200"/>
              <a:gd name="T20" fmla="*/ 140 w 160"/>
              <a:gd name="T21" fmla="*/ 136 h 200"/>
              <a:gd name="T22" fmla="*/ 132 w 160"/>
              <a:gd name="T23" fmla="*/ 112 h 200"/>
              <a:gd name="T24" fmla="*/ 108 w 160"/>
              <a:gd name="T25" fmla="*/ 120 h 200"/>
              <a:gd name="T26" fmla="*/ 108 w 160"/>
              <a:gd name="T27" fmla="*/ 92 h 200"/>
              <a:gd name="T28" fmla="*/ 132 w 160"/>
              <a:gd name="T29" fmla="*/ 100 h 200"/>
              <a:gd name="T30" fmla="*/ 140 w 160"/>
              <a:gd name="T31" fmla="*/ 76 h 200"/>
              <a:gd name="T32" fmla="*/ 116 w 160"/>
              <a:gd name="T33" fmla="*/ 68 h 200"/>
              <a:gd name="T34" fmla="*/ 108 w 160"/>
              <a:gd name="T35" fmla="*/ 92 h 200"/>
              <a:gd name="T36" fmla="*/ 72 w 160"/>
              <a:gd name="T37" fmla="*/ 188 h 200"/>
              <a:gd name="T38" fmla="*/ 96 w 160"/>
              <a:gd name="T39" fmla="*/ 180 h 200"/>
              <a:gd name="T40" fmla="*/ 88 w 160"/>
              <a:gd name="T41" fmla="*/ 156 h 200"/>
              <a:gd name="T42" fmla="*/ 64 w 160"/>
              <a:gd name="T43" fmla="*/ 164 h 200"/>
              <a:gd name="T44" fmla="*/ 64 w 160"/>
              <a:gd name="T45" fmla="*/ 136 h 200"/>
              <a:gd name="T46" fmla="*/ 88 w 160"/>
              <a:gd name="T47" fmla="*/ 144 h 200"/>
              <a:gd name="T48" fmla="*/ 96 w 160"/>
              <a:gd name="T49" fmla="*/ 120 h 200"/>
              <a:gd name="T50" fmla="*/ 72 w 160"/>
              <a:gd name="T51" fmla="*/ 112 h 200"/>
              <a:gd name="T52" fmla="*/ 64 w 160"/>
              <a:gd name="T53" fmla="*/ 136 h 200"/>
              <a:gd name="T54" fmla="*/ 72 w 160"/>
              <a:gd name="T55" fmla="*/ 100 h 200"/>
              <a:gd name="T56" fmla="*/ 96 w 160"/>
              <a:gd name="T57" fmla="*/ 92 h 200"/>
              <a:gd name="T58" fmla="*/ 88 w 160"/>
              <a:gd name="T59" fmla="*/ 68 h 200"/>
              <a:gd name="T60" fmla="*/ 64 w 160"/>
              <a:gd name="T61" fmla="*/ 76 h 200"/>
              <a:gd name="T62" fmla="*/ 20 w 160"/>
              <a:gd name="T63" fmla="*/ 180 h 200"/>
              <a:gd name="T64" fmla="*/ 44 w 160"/>
              <a:gd name="T65" fmla="*/ 188 h 200"/>
              <a:gd name="T66" fmla="*/ 52 w 160"/>
              <a:gd name="T67" fmla="*/ 164 h 200"/>
              <a:gd name="T68" fmla="*/ 28 w 160"/>
              <a:gd name="T69" fmla="*/ 156 h 200"/>
              <a:gd name="T70" fmla="*/ 20 w 160"/>
              <a:gd name="T71" fmla="*/ 180 h 200"/>
              <a:gd name="T72" fmla="*/ 28 w 160"/>
              <a:gd name="T73" fmla="*/ 144 h 200"/>
              <a:gd name="T74" fmla="*/ 52 w 160"/>
              <a:gd name="T75" fmla="*/ 136 h 200"/>
              <a:gd name="T76" fmla="*/ 44 w 160"/>
              <a:gd name="T77" fmla="*/ 112 h 200"/>
              <a:gd name="T78" fmla="*/ 20 w 160"/>
              <a:gd name="T79" fmla="*/ 120 h 200"/>
              <a:gd name="T80" fmla="*/ 20 w 160"/>
              <a:gd name="T81" fmla="*/ 92 h 200"/>
              <a:gd name="T82" fmla="*/ 44 w 160"/>
              <a:gd name="T83" fmla="*/ 100 h 200"/>
              <a:gd name="T84" fmla="*/ 52 w 160"/>
              <a:gd name="T85" fmla="*/ 76 h 200"/>
              <a:gd name="T86" fmla="*/ 28 w 160"/>
              <a:gd name="T87" fmla="*/ 68 h 200"/>
              <a:gd name="T88" fmla="*/ 20 w 160"/>
              <a:gd name="T89" fmla="*/ 92 h 200"/>
              <a:gd name="T90" fmla="*/ 20 w 160"/>
              <a:gd name="T91" fmla="*/ 20 h 200"/>
              <a:gd name="T92" fmla="*/ 140 w 160"/>
              <a:gd name="T93" fmla="*/ 52 h 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60" h="200">
                <a:moveTo>
                  <a:pt x="147" y="200"/>
                </a:moveTo>
                <a:cubicBezTo>
                  <a:pt x="13" y="200"/>
                  <a:pt x="13" y="200"/>
                  <a:pt x="13" y="200"/>
                </a:cubicBezTo>
                <a:cubicBezTo>
                  <a:pt x="7" y="200"/>
                  <a:pt x="0" y="194"/>
                  <a:pt x="0" y="187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6"/>
                  <a:pt x="5" y="0"/>
                  <a:pt x="12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54" y="0"/>
                  <a:pt x="160" y="6"/>
                  <a:pt x="160" y="12"/>
                </a:cubicBezTo>
                <a:cubicBezTo>
                  <a:pt x="160" y="187"/>
                  <a:pt x="160" y="187"/>
                  <a:pt x="160" y="187"/>
                </a:cubicBezTo>
                <a:cubicBezTo>
                  <a:pt x="160" y="194"/>
                  <a:pt x="154" y="200"/>
                  <a:pt x="147" y="200"/>
                </a:cubicBezTo>
                <a:close/>
                <a:moveTo>
                  <a:pt x="108" y="180"/>
                </a:moveTo>
                <a:cubicBezTo>
                  <a:pt x="108" y="184"/>
                  <a:pt x="111" y="188"/>
                  <a:pt x="116" y="188"/>
                </a:cubicBezTo>
                <a:cubicBezTo>
                  <a:pt x="132" y="188"/>
                  <a:pt x="132" y="188"/>
                  <a:pt x="132" y="188"/>
                </a:cubicBezTo>
                <a:cubicBezTo>
                  <a:pt x="136" y="188"/>
                  <a:pt x="140" y="184"/>
                  <a:pt x="140" y="180"/>
                </a:cubicBezTo>
                <a:cubicBezTo>
                  <a:pt x="140" y="164"/>
                  <a:pt x="140" y="164"/>
                  <a:pt x="140" y="164"/>
                </a:cubicBezTo>
                <a:cubicBezTo>
                  <a:pt x="140" y="160"/>
                  <a:pt x="136" y="156"/>
                  <a:pt x="132" y="156"/>
                </a:cubicBezTo>
                <a:cubicBezTo>
                  <a:pt x="116" y="156"/>
                  <a:pt x="116" y="156"/>
                  <a:pt x="116" y="156"/>
                </a:cubicBezTo>
                <a:cubicBezTo>
                  <a:pt x="111" y="156"/>
                  <a:pt x="108" y="160"/>
                  <a:pt x="108" y="164"/>
                </a:cubicBezTo>
                <a:lnTo>
                  <a:pt x="108" y="180"/>
                </a:lnTo>
                <a:close/>
                <a:moveTo>
                  <a:pt x="108" y="136"/>
                </a:moveTo>
                <a:cubicBezTo>
                  <a:pt x="108" y="140"/>
                  <a:pt x="111" y="144"/>
                  <a:pt x="116" y="144"/>
                </a:cubicBezTo>
                <a:cubicBezTo>
                  <a:pt x="132" y="144"/>
                  <a:pt x="132" y="144"/>
                  <a:pt x="132" y="144"/>
                </a:cubicBezTo>
                <a:cubicBezTo>
                  <a:pt x="136" y="144"/>
                  <a:pt x="140" y="140"/>
                  <a:pt x="140" y="136"/>
                </a:cubicBezTo>
                <a:cubicBezTo>
                  <a:pt x="140" y="120"/>
                  <a:pt x="140" y="120"/>
                  <a:pt x="140" y="120"/>
                </a:cubicBezTo>
                <a:cubicBezTo>
                  <a:pt x="140" y="116"/>
                  <a:pt x="136" y="112"/>
                  <a:pt x="132" y="112"/>
                </a:cubicBezTo>
                <a:cubicBezTo>
                  <a:pt x="116" y="112"/>
                  <a:pt x="116" y="112"/>
                  <a:pt x="116" y="112"/>
                </a:cubicBezTo>
                <a:cubicBezTo>
                  <a:pt x="111" y="112"/>
                  <a:pt x="108" y="116"/>
                  <a:pt x="108" y="120"/>
                </a:cubicBezTo>
                <a:lnTo>
                  <a:pt x="108" y="136"/>
                </a:lnTo>
                <a:close/>
                <a:moveTo>
                  <a:pt x="108" y="92"/>
                </a:moveTo>
                <a:cubicBezTo>
                  <a:pt x="108" y="96"/>
                  <a:pt x="111" y="100"/>
                  <a:pt x="116" y="100"/>
                </a:cubicBezTo>
                <a:cubicBezTo>
                  <a:pt x="132" y="100"/>
                  <a:pt x="132" y="100"/>
                  <a:pt x="132" y="100"/>
                </a:cubicBezTo>
                <a:cubicBezTo>
                  <a:pt x="136" y="100"/>
                  <a:pt x="140" y="96"/>
                  <a:pt x="140" y="92"/>
                </a:cubicBezTo>
                <a:cubicBezTo>
                  <a:pt x="140" y="76"/>
                  <a:pt x="140" y="76"/>
                  <a:pt x="140" y="76"/>
                </a:cubicBezTo>
                <a:cubicBezTo>
                  <a:pt x="140" y="72"/>
                  <a:pt x="136" y="68"/>
                  <a:pt x="132" y="68"/>
                </a:cubicBezTo>
                <a:cubicBezTo>
                  <a:pt x="116" y="68"/>
                  <a:pt x="116" y="68"/>
                  <a:pt x="116" y="68"/>
                </a:cubicBezTo>
                <a:cubicBezTo>
                  <a:pt x="111" y="68"/>
                  <a:pt x="108" y="72"/>
                  <a:pt x="108" y="76"/>
                </a:cubicBezTo>
                <a:lnTo>
                  <a:pt x="108" y="92"/>
                </a:lnTo>
                <a:close/>
                <a:moveTo>
                  <a:pt x="64" y="180"/>
                </a:moveTo>
                <a:cubicBezTo>
                  <a:pt x="64" y="184"/>
                  <a:pt x="67" y="188"/>
                  <a:pt x="72" y="188"/>
                </a:cubicBezTo>
                <a:cubicBezTo>
                  <a:pt x="88" y="188"/>
                  <a:pt x="88" y="188"/>
                  <a:pt x="88" y="188"/>
                </a:cubicBezTo>
                <a:cubicBezTo>
                  <a:pt x="92" y="188"/>
                  <a:pt x="96" y="184"/>
                  <a:pt x="96" y="180"/>
                </a:cubicBezTo>
                <a:cubicBezTo>
                  <a:pt x="96" y="164"/>
                  <a:pt x="96" y="164"/>
                  <a:pt x="96" y="164"/>
                </a:cubicBezTo>
                <a:cubicBezTo>
                  <a:pt x="96" y="160"/>
                  <a:pt x="92" y="156"/>
                  <a:pt x="88" y="156"/>
                </a:cubicBezTo>
                <a:cubicBezTo>
                  <a:pt x="72" y="156"/>
                  <a:pt x="72" y="156"/>
                  <a:pt x="72" y="156"/>
                </a:cubicBezTo>
                <a:cubicBezTo>
                  <a:pt x="67" y="156"/>
                  <a:pt x="64" y="160"/>
                  <a:pt x="64" y="164"/>
                </a:cubicBezTo>
                <a:lnTo>
                  <a:pt x="64" y="180"/>
                </a:lnTo>
                <a:close/>
                <a:moveTo>
                  <a:pt x="64" y="136"/>
                </a:moveTo>
                <a:cubicBezTo>
                  <a:pt x="64" y="140"/>
                  <a:pt x="67" y="144"/>
                  <a:pt x="72" y="144"/>
                </a:cubicBezTo>
                <a:cubicBezTo>
                  <a:pt x="88" y="144"/>
                  <a:pt x="88" y="144"/>
                  <a:pt x="88" y="144"/>
                </a:cubicBezTo>
                <a:cubicBezTo>
                  <a:pt x="92" y="144"/>
                  <a:pt x="96" y="140"/>
                  <a:pt x="96" y="136"/>
                </a:cubicBezTo>
                <a:cubicBezTo>
                  <a:pt x="96" y="120"/>
                  <a:pt x="96" y="120"/>
                  <a:pt x="96" y="120"/>
                </a:cubicBezTo>
                <a:cubicBezTo>
                  <a:pt x="96" y="116"/>
                  <a:pt x="92" y="112"/>
                  <a:pt x="88" y="112"/>
                </a:cubicBezTo>
                <a:cubicBezTo>
                  <a:pt x="72" y="112"/>
                  <a:pt x="72" y="112"/>
                  <a:pt x="72" y="112"/>
                </a:cubicBezTo>
                <a:cubicBezTo>
                  <a:pt x="67" y="112"/>
                  <a:pt x="64" y="116"/>
                  <a:pt x="64" y="120"/>
                </a:cubicBezTo>
                <a:lnTo>
                  <a:pt x="64" y="136"/>
                </a:lnTo>
                <a:close/>
                <a:moveTo>
                  <a:pt x="64" y="92"/>
                </a:moveTo>
                <a:cubicBezTo>
                  <a:pt x="64" y="96"/>
                  <a:pt x="67" y="100"/>
                  <a:pt x="72" y="100"/>
                </a:cubicBezTo>
                <a:cubicBezTo>
                  <a:pt x="88" y="100"/>
                  <a:pt x="88" y="100"/>
                  <a:pt x="88" y="100"/>
                </a:cubicBezTo>
                <a:cubicBezTo>
                  <a:pt x="92" y="100"/>
                  <a:pt x="96" y="96"/>
                  <a:pt x="96" y="92"/>
                </a:cubicBezTo>
                <a:cubicBezTo>
                  <a:pt x="96" y="76"/>
                  <a:pt x="96" y="76"/>
                  <a:pt x="96" y="76"/>
                </a:cubicBezTo>
                <a:cubicBezTo>
                  <a:pt x="96" y="72"/>
                  <a:pt x="92" y="68"/>
                  <a:pt x="88" y="68"/>
                </a:cubicBezTo>
                <a:cubicBezTo>
                  <a:pt x="72" y="68"/>
                  <a:pt x="72" y="68"/>
                  <a:pt x="72" y="68"/>
                </a:cubicBezTo>
                <a:cubicBezTo>
                  <a:pt x="67" y="68"/>
                  <a:pt x="64" y="72"/>
                  <a:pt x="64" y="76"/>
                </a:cubicBezTo>
                <a:lnTo>
                  <a:pt x="64" y="92"/>
                </a:lnTo>
                <a:close/>
                <a:moveTo>
                  <a:pt x="20" y="180"/>
                </a:moveTo>
                <a:cubicBezTo>
                  <a:pt x="20" y="184"/>
                  <a:pt x="23" y="188"/>
                  <a:pt x="28" y="188"/>
                </a:cubicBezTo>
                <a:cubicBezTo>
                  <a:pt x="44" y="188"/>
                  <a:pt x="44" y="188"/>
                  <a:pt x="44" y="188"/>
                </a:cubicBezTo>
                <a:cubicBezTo>
                  <a:pt x="48" y="188"/>
                  <a:pt x="52" y="184"/>
                  <a:pt x="52" y="180"/>
                </a:cubicBezTo>
                <a:cubicBezTo>
                  <a:pt x="52" y="164"/>
                  <a:pt x="52" y="164"/>
                  <a:pt x="52" y="164"/>
                </a:cubicBezTo>
                <a:cubicBezTo>
                  <a:pt x="52" y="160"/>
                  <a:pt x="48" y="156"/>
                  <a:pt x="44" y="156"/>
                </a:cubicBezTo>
                <a:cubicBezTo>
                  <a:pt x="28" y="156"/>
                  <a:pt x="28" y="156"/>
                  <a:pt x="28" y="156"/>
                </a:cubicBezTo>
                <a:cubicBezTo>
                  <a:pt x="23" y="156"/>
                  <a:pt x="20" y="160"/>
                  <a:pt x="20" y="164"/>
                </a:cubicBezTo>
                <a:lnTo>
                  <a:pt x="20" y="180"/>
                </a:lnTo>
                <a:close/>
                <a:moveTo>
                  <a:pt x="20" y="136"/>
                </a:moveTo>
                <a:cubicBezTo>
                  <a:pt x="20" y="140"/>
                  <a:pt x="23" y="144"/>
                  <a:pt x="28" y="144"/>
                </a:cubicBezTo>
                <a:cubicBezTo>
                  <a:pt x="44" y="144"/>
                  <a:pt x="44" y="144"/>
                  <a:pt x="44" y="144"/>
                </a:cubicBezTo>
                <a:cubicBezTo>
                  <a:pt x="48" y="144"/>
                  <a:pt x="52" y="140"/>
                  <a:pt x="52" y="136"/>
                </a:cubicBezTo>
                <a:cubicBezTo>
                  <a:pt x="52" y="120"/>
                  <a:pt x="52" y="120"/>
                  <a:pt x="52" y="120"/>
                </a:cubicBezTo>
                <a:cubicBezTo>
                  <a:pt x="52" y="116"/>
                  <a:pt x="48" y="112"/>
                  <a:pt x="44" y="112"/>
                </a:cubicBezTo>
                <a:cubicBezTo>
                  <a:pt x="28" y="112"/>
                  <a:pt x="28" y="112"/>
                  <a:pt x="28" y="112"/>
                </a:cubicBezTo>
                <a:cubicBezTo>
                  <a:pt x="23" y="112"/>
                  <a:pt x="20" y="116"/>
                  <a:pt x="20" y="120"/>
                </a:cubicBezTo>
                <a:lnTo>
                  <a:pt x="20" y="136"/>
                </a:lnTo>
                <a:close/>
                <a:moveTo>
                  <a:pt x="20" y="92"/>
                </a:moveTo>
                <a:cubicBezTo>
                  <a:pt x="20" y="96"/>
                  <a:pt x="23" y="100"/>
                  <a:pt x="28" y="100"/>
                </a:cubicBezTo>
                <a:cubicBezTo>
                  <a:pt x="44" y="100"/>
                  <a:pt x="44" y="100"/>
                  <a:pt x="44" y="100"/>
                </a:cubicBezTo>
                <a:cubicBezTo>
                  <a:pt x="48" y="100"/>
                  <a:pt x="52" y="96"/>
                  <a:pt x="52" y="92"/>
                </a:cubicBezTo>
                <a:cubicBezTo>
                  <a:pt x="52" y="76"/>
                  <a:pt x="52" y="76"/>
                  <a:pt x="52" y="76"/>
                </a:cubicBezTo>
                <a:cubicBezTo>
                  <a:pt x="52" y="72"/>
                  <a:pt x="48" y="68"/>
                  <a:pt x="44" y="68"/>
                </a:cubicBezTo>
                <a:cubicBezTo>
                  <a:pt x="28" y="68"/>
                  <a:pt x="28" y="68"/>
                  <a:pt x="28" y="68"/>
                </a:cubicBezTo>
                <a:cubicBezTo>
                  <a:pt x="23" y="68"/>
                  <a:pt x="20" y="72"/>
                  <a:pt x="20" y="76"/>
                </a:cubicBezTo>
                <a:lnTo>
                  <a:pt x="20" y="92"/>
                </a:lnTo>
                <a:close/>
                <a:moveTo>
                  <a:pt x="140" y="20"/>
                </a:moveTo>
                <a:cubicBezTo>
                  <a:pt x="20" y="20"/>
                  <a:pt x="20" y="20"/>
                  <a:pt x="20" y="20"/>
                </a:cubicBezTo>
                <a:cubicBezTo>
                  <a:pt x="20" y="52"/>
                  <a:pt x="20" y="52"/>
                  <a:pt x="20" y="52"/>
                </a:cubicBezTo>
                <a:cubicBezTo>
                  <a:pt x="140" y="52"/>
                  <a:pt x="140" y="52"/>
                  <a:pt x="140" y="52"/>
                </a:cubicBezTo>
                <a:lnTo>
                  <a:pt x="140" y="20"/>
                </a:lnTo>
                <a:close/>
              </a:path>
            </a:pathLst>
          </a:custGeom>
          <a:solidFill>
            <a:schemeClr val="bg1">
              <a:lumMod val="95000"/>
              <a:alpha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6089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badi MT"/>
              <a:cs typeface="+mn-ea"/>
              <a:sym typeface="+mn-lt"/>
            </a:endParaRPr>
          </a:p>
        </p:txBody>
      </p:sp>
      <p:grpSp>
        <p:nvGrpSpPr>
          <p:cNvPr id="239" name="组合 238"/>
          <p:cNvGrpSpPr/>
          <p:nvPr/>
        </p:nvGrpSpPr>
        <p:grpSpPr>
          <a:xfrm>
            <a:off x="7050013" y="2438099"/>
            <a:ext cx="331455" cy="332022"/>
            <a:chOff x="6113210" y="7202122"/>
            <a:chExt cx="366050" cy="366676"/>
          </a:xfrm>
          <a:solidFill>
            <a:schemeClr val="bg1">
              <a:lumMod val="95000"/>
              <a:alpha val="90000"/>
            </a:schemeClr>
          </a:solidFill>
        </p:grpSpPr>
        <p:sp>
          <p:nvSpPr>
            <p:cNvPr id="240" name="AutoShape 18"/>
            <p:cNvSpPr/>
            <p:nvPr/>
          </p:nvSpPr>
          <p:spPr bwMode="auto">
            <a:xfrm>
              <a:off x="6113210" y="7202122"/>
              <a:ext cx="366050" cy="366676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0249" y="19799"/>
                  </a:moveTo>
                  <a:cubicBezTo>
                    <a:pt x="20249" y="20048"/>
                    <a:pt x="20048" y="20249"/>
                    <a:pt x="19799" y="20249"/>
                  </a:cubicBezTo>
                  <a:lnTo>
                    <a:pt x="1800" y="20249"/>
                  </a:lnTo>
                  <a:cubicBezTo>
                    <a:pt x="1551" y="20249"/>
                    <a:pt x="1349" y="20048"/>
                    <a:pt x="1349" y="19799"/>
                  </a:cubicBezTo>
                  <a:lnTo>
                    <a:pt x="1349" y="3824"/>
                  </a:lnTo>
                  <a:cubicBezTo>
                    <a:pt x="1349" y="3576"/>
                    <a:pt x="1551" y="3375"/>
                    <a:pt x="1800" y="3375"/>
                  </a:cubicBezTo>
                  <a:lnTo>
                    <a:pt x="4724" y="3375"/>
                  </a:lnTo>
                  <a:lnTo>
                    <a:pt x="4724" y="4725"/>
                  </a:lnTo>
                  <a:cubicBezTo>
                    <a:pt x="4724" y="5098"/>
                    <a:pt x="5027" y="5400"/>
                    <a:pt x="5399" y="5400"/>
                  </a:cubicBezTo>
                  <a:cubicBezTo>
                    <a:pt x="5772" y="5400"/>
                    <a:pt x="6074" y="5098"/>
                    <a:pt x="6074" y="4725"/>
                  </a:cubicBezTo>
                  <a:lnTo>
                    <a:pt x="6074" y="3375"/>
                  </a:lnTo>
                  <a:lnTo>
                    <a:pt x="10124" y="3375"/>
                  </a:lnTo>
                  <a:lnTo>
                    <a:pt x="10124" y="4725"/>
                  </a:lnTo>
                  <a:cubicBezTo>
                    <a:pt x="10124" y="5098"/>
                    <a:pt x="10427" y="5400"/>
                    <a:pt x="10800" y="5400"/>
                  </a:cubicBezTo>
                  <a:cubicBezTo>
                    <a:pt x="11172" y="5400"/>
                    <a:pt x="11474" y="5098"/>
                    <a:pt x="11474" y="4725"/>
                  </a:cubicBezTo>
                  <a:lnTo>
                    <a:pt x="11474" y="3375"/>
                  </a:lnTo>
                  <a:lnTo>
                    <a:pt x="15524" y="3375"/>
                  </a:lnTo>
                  <a:lnTo>
                    <a:pt x="15524" y="4725"/>
                  </a:lnTo>
                  <a:cubicBezTo>
                    <a:pt x="15524" y="5098"/>
                    <a:pt x="15827" y="5400"/>
                    <a:pt x="16199" y="5400"/>
                  </a:cubicBezTo>
                  <a:cubicBezTo>
                    <a:pt x="16572" y="5400"/>
                    <a:pt x="16874" y="5098"/>
                    <a:pt x="16874" y="4725"/>
                  </a:cubicBezTo>
                  <a:lnTo>
                    <a:pt x="16874" y="3375"/>
                  </a:lnTo>
                  <a:lnTo>
                    <a:pt x="19799" y="3375"/>
                  </a:lnTo>
                  <a:cubicBezTo>
                    <a:pt x="20048" y="3375"/>
                    <a:pt x="20249" y="3576"/>
                    <a:pt x="20249" y="3824"/>
                  </a:cubicBezTo>
                  <a:cubicBezTo>
                    <a:pt x="20249" y="3824"/>
                    <a:pt x="20249" y="19799"/>
                    <a:pt x="20249" y="19799"/>
                  </a:cubicBezTo>
                  <a:close/>
                  <a:moveTo>
                    <a:pt x="19799" y="2025"/>
                  </a:moveTo>
                  <a:lnTo>
                    <a:pt x="16874" y="2025"/>
                  </a:lnTo>
                  <a:lnTo>
                    <a:pt x="16874" y="675"/>
                  </a:lnTo>
                  <a:cubicBezTo>
                    <a:pt x="16874" y="301"/>
                    <a:pt x="16572" y="0"/>
                    <a:pt x="16199" y="0"/>
                  </a:cubicBezTo>
                  <a:cubicBezTo>
                    <a:pt x="15827" y="0"/>
                    <a:pt x="15524" y="301"/>
                    <a:pt x="15524" y="675"/>
                  </a:cubicBezTo>
                  <a:lnTo>
                    <a:pt x="15524" y="2025"/>
                  </a:lnTo>
                  <a:lnTo>
                    <a:pt x="11474" y="2025"/>
                  </a:lnTo>
                  <a:lnTo>
                    <a:pt x="11474" y="675"/>
                  </a:lnTo>
                  <a:cubicBezTo>
                    <a:pt x="11474" y="301"/>
                    <a:pt x="11172" y="0"/>
                    <a:pt x="10800" y="0"/>
                  </a:cubicBezTo>
                  <a:cubicBezTo>
                    <a:pt x="10427" y="0"/>
                    <a:pt x="10124" y="301"/>
                    <a:pt x="10124" y="675"/>
                  </a:cubicBezTo>
                  <a:lnTo>
                    <a:pt x="10124" y="2025"/>
                  </a:lnTo>
                  <a:lnTo>
                    <a:pt x="6074" y="2025"/>
                  </a:lnTo>
                  <a:lnTo>
                    <a:pt x="6074" y="675"/>
                  </a:lnTo>
                  <a:cubicBezTo>
                    <a:pt x="6074" y="301"/>
                    <a:pt x="5772" y="0"/>
                    <a:pt x="5399" y="0"/>
                  </a:cubicBezTo>
                  <a:cubicBezTo>
                    <a:pt x="5027" y="0"/>
                    <a:pt x="4724" y="301"/>
                    <a:pt x="4724" y="675"/>
                  </a:cubicBezTo>
                  <a:lnTo>
                    <a:pt x="4724" y="2025"/>
                  </a:lnTo>
                  <a:lnTo>
                    <a:pt x="1800" y="2025"/>
                  </a:lnTo>
                  <a:cubicBezTo>
                    <a:pt x="805" y="2025"/>
                    <a:pt x="0" y="2830"/>
                    <a:pt x="0" y="3824"/>
                  </a:cubicBezTo>
                  <a:lnTo>
                    <a:pt x="0" y="19799"/>
                  </a:lnTo>
                  <a:cubicBezTo>
                    <a:pt x="0" y="20793"/>
                    <a:pt x="805" y="21599"/>
                    <a:pt x="1800" y="21599"/>
                  </a:cubicBezTo>
                  <a:lnTo>
                    <a:pt x="19799" y="21599"/>
                  </a:lnTo>
                  <a:cubicBezTo>
                    <a:pt x="20794" y="21599"/>
                    <a:pt x="21600" y="20793"/>
                    <a:pt x="21600" y="19799"/>
                  </a:cubicBezTo>
                  <a:lnTo>
                    <a:pt x="21600" y="3824"/>
                  </a:lnTo>
                  <a:cubicBezTo>
                    <a:pt x="21600" y="2830"/>
                    <a:pt x="20794" y="2025"/>
                    <a:pt x="19799" y="2025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38100" tIns="38100" rIns="38100" bIns="3810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badi MT"/>
                <a:cs typeface="+mn-ea"/>
                <a:sym typeface="+mn-lt"/>
              </a:endParaRPr>
            </a:p>
          </p:txBody>
        </p:sp>
        <p:sp>
          <p:nvSpPr>
            <p:cNvPr id="241" name="AutoShape 19"/>
            <p:cNvSpPr/>
            <p:nvPr/>
          </p:nvSpPr>
          <p:spPr bwMode="auto">
            <a:xfrm>
              <a:off x="6193303" y="7339783"/>
              <a:ext cx="45678" cy="3441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21599"/>
                  </a:moveTo>
                  <a:lnTo>
                    <a:pt x="21600" y="21599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599"/>
                    <a:pt x="0" y="21599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lIns="38100" tIns="38100" rIns="38100" bIns="3810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badi MT"/>
                <a:cs typeface="+mn-ea"/>
                <a:sym typeface="+mn-lt"/>
              </a:endParaRPr>
            </a:p>
          </p:txBody>
        </p:sp>
        <p:sp>
          <p:nvSpPr>
            <p:cNvPr id="242" name="AutoShape 20"/>
            <p:cNvSpPr/>
            <p:nvPr/>
          </p:nvSpPr>
          <p:spPr bwMode="auto">
            <a:xfrm>
              <a:off x="6193303" y="7396725"/>
              <a:ext cx="45678" cy="3441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21599"/>
                  </a:moveTo>
                  <a:lnTo>
                    <a:pt x="21600" y="21599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599"/>
                    <a:pt x="0" y="21599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lIns="38100" tIns="38100" rIns="38100" bIns="3810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badi MT"/>
                <a:cs typeface="+mn-ea"/>
                <a:sym typeface="+mn-lt"/>
              </a:endParaRPr>
            </a:p>
          </p:txBody>
        </p:sp>
        <p:sp>
          <p:nvSpPr>
            <p:cNvPr id="243" name="AutoShape 21"/>
            <p:cNvSpPr/>
            <p:nvPr/>
          </p:nvSpPr>
          <p:spPr bwMode="auto">
            <a:xfrm>
              <a:off x="6193303" y="7454292"/>
              <a:ext cx="45678" cy="33789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21599"/>
                  </a:moveTo>
                  <a:lnTo>
                    <a:pt x="21600" y="21599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599"/>
                    <a:pt x="0" y="21599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lIns="38100" tIns="38100" rIns="38100" bIns="3810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badi MT"/>
                <a:cs typeface="+mn-ea"/>
                <a:sym typeface="+mn-lt"/>
              </a:endParaRPr>
            </a:p>
          </p:txBody>
        </p:sp>
        <p:sp>
          <p:nvSpPr>
            <p:cNvPr id="244" name="AutoShape 22"/>
            <p:cNvSpPr/>
            <p:nvPr/>
          </p:nvSpPr>
          <p:spPr bwMode="auto">
            <a:xfrm>
              <a:off x="6273396" y="7454292"/>
              <a:ext cx="45678" cy="33789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21599"/>
                  </a:moveTo>
                  <a:lnTo>
                    <a:pt x="21600" y="21599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599"/>
                    <a:pt x="0" y="21599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lIns="38100" tIns="38100" rIns="38100" bIns="3810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badi MT"/>
                <a:cs typeface="+mn-ea"/>
                <a:sym typeface="+mn-lt"/>
              </a:endParaRPr>
            </a:p>
          </p:txBody>
        </p:sp>
        <p:sp>
          <p:nvSpPr>
            <p:cNvPr id="245" name="AutoShape 23"/>
            <p:cNvSpPr/>
            <p:nvPr/>
          </p:nvSpPr>
          <p:spPr bwMode="auto">
            <a:xfrm>
              <a:off x="6273396" y="7396725"/>
              <a:ext cx="45678" cy="3441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21599"/>
                  </a:moveTo>
                  <a:lnTo>
                    <a:pt x="21600" y="21599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599"/>
                    <a:pt x="0" y="21599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lIns="38100" tIns="38100" rIns="38100" bIns="3810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badi MT"/>
                <a:cs typeface="+mn-ea"/>
                <a:sym typeface="+mn-lt"/>
              </a:endParaRPr>
            </a:p>
          </p:txBody>
        </p:sp>
        <p:sp>
          <p:nvSpPr>
            <p:cNvPr id="246" name="AutoShape 24"/>
            <p:cNvSpPr/>
            <p:nvPr/>
          </p:nvSpPr>
          <p:spPr bwMode="auto">
            <a:xfrm>
              <a:off x="6273396" y="7339783"/>
              <a:ext cx="45678" cy="3441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21599"/>
                  </a:moveTo>
                  <a:lnTo>
                    <a:pt x="21600" y="21599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599"/>
                    <a:pt x="0" y="21599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lIns="38100" tIns="38100" rIns="38100" bIns="3810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badi MT"/>
                <a:cs typeface="+mn-ea"/>
                <a:sym typeface="+mn-lt"/>
              </a:endParaRPr>
            </a:p>
          </p:txBody>
        </p:sp>
        <p:sp>
          <p:nvSpPr>
            <p:cNvPr id="247" name="AutoShape 25"/>
            <p:cNvSpPr/>
            <p:nvPr/>
          </p:nvSpPr>
          <p:spPr bwMode="auto">
            <a:xfrm>
              <a:off x="6353490" y="7454292"/>
              <a:ext cx="45678" cy="33789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21599"/>
                  </a:moveTo>
                  <a:lnTo>
                    <a:pt x="21600" y="21599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599"/>
                    <a:pt x="0" y="21599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lIns="38100" tIns="38100" rIns="38100" bIns="3810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badi MT"/>
                <a:cs typeface="+mn-ea"/>
                <a:sym typeface="+mn-lt"/>
              </a:endParaRPr>
            </a:p>
          </p:txBody>
        </p:sp>
        <p:sp>
          <p:nvSpPr>
            <p:cNvPr id="248" name="AutoShape 26"/>
            <p:cNvSpPr/>
            <p:nvPr/>
          </p:nvSpPr>
          <p:spPr bwMode="auto">
            <a:xfrm>
              <a:off x="6353490" y="7396725"/>
              <a:ext cx="45678" cy="3441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21599"/>
                  </a:moveTo>
                  <a:lnTo>
                    <a:pt x="21600" y="21599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599"/>
                    <a:pt x="0" y="21599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lIns="38100" tIns="38100" rIns="38100" bIns="3810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badi MT"/>
                <a:cs typeface="+mn-ea"/>
                <a:sym typeface="+mn-lt"/>
              </a:endParaRPr>
            </a:p>
          </p:txBody>
        </p:sp>
        <p:sp>
          <p:nvSpPr>
            <p:cNvPr id="249" name="AutoShape 27"/>
            <p:cNvSpPr/>
            <p:nvPr/>
          </p:nvSpPr>
          <p:spPr bwMode="auto">
            <a:xfrm>
              <a:off x="6353490" y="7339783"/>
              <a:ext cx="45678" cy="3441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21599"/>
                  </a:moveTo>
                  <a:lnTo>
                    <a:pt x="21600" y="21599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599"/>
                    <a:pt x="0" y="21599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lIns="38100" tIns="38100" rIns="38100" bIns="3810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badi MT"/>
                <a:cs typeface="+mn-ea"/>
                <a:sym typeface="+mn-lt"/>
              </a:endParaRPr>
            </a:p>
          </p:txBody>
        </p:sp>
      </p:grpSp>
      <p:cxnSp>
        <p:nvCxnSpPr>
          <p:cNvPr id="250" name="直接连接符 249"/>
          <p:cNvCxnSpPr>
            <a:cxnSpLocks/>
          </p:cNvCxnSpPr>
          <p:nvPr/>
        </p:nvCxnSpPr>
        <p:spPr>
          <a:xfrm>
            <a:off x="7656407" y="2090457"/>
            <a:ext cx="0" cy="893990"/>
          </a:xfrm>
          <a:prstGeom prst="line">
            <a:avLst/>
          </a:prstGeom>
          <a:ln w="254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直接连接符 250"/>
          <p:cNvCxnSpPr>
            <a:cxnSpLocks/>
          </p:cNvCxnSpPr>
          <p:nvPr/>
        </p:nvCxnSpPr>
        <p:spPr>
          <a:xfrm>
            <a:off x="7656407" y="3503967"/>
            <a:ext cx="0" cy="947630"/>
          </a:xfrm>
          <a:prstGeom prst="line">
            <a:avLst/>
          </a:prstGeom>
          <a:ln w="254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4" name="组合 253"/>
          <p:cNvGrpSpPr/>
          <p:nvPr/>
        </p:nvGrpSpPr>
        <p:grpSpPr>
          <a:xfrm>
            <a:off x="7898338" y="1995817"/>
            <a:ext cx="4110780" cy="1059035"/>
            <a:chOff x="6377851" y="1038415"/>
            <a:chExt cx="5087303" cy="1059035"/>
          </a:xfrm>
        </p:grpSpPr>
        <p:sp>
          <p:nvSpPr>
            <p:cNvPr id="255" name="矩形 254"/>
            <p:cNvSpPr/>
            <p:nvPr/>
          </p:nvSpPr>
          <p:spPr>
            <a:xfrm>
              <a:off x="6377851" y="1038415"/>
              <a:ext cx="3522011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Roboto" panose="02000000000000000000" pitchFamily="2" charset="0"/>
                  <a:cs typeface="+mn-cs"/>
                </a:rPr>
                <a:t>實習單位：</a:t>
              </a:r>
              <a:endPara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Roboto" panose="02000000000000000000" pitchFamily="2" charset="0"/>
                <a:cs typeface="+mn-cs"/>
              </a:endParaRPr>
            </a:p>
          </p:txBody>
        </p:sp>
        <p:sp>
          <p:nvSpPr>
            <p:cNvPr id="256" name="文本框 8"/>
            <p:cNvSpPr txBox="1"/>
            <p:nvPr/>
          </p:nvSpPr>
          <p:spPr>
            <a:xfrm>
              <a:off x="6377852" y="1556853"/>
              <a:ext cx="5087302" cy="5405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+mn-cs"/>
                </a:rPr>
                <a:t>關貿網路 </a:t>
              </a:r>
              <a:r>
                <a:rPr kumimoji="0" lang="en-US" altLang="zh-TW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+mn-cs"/>
                </a:rPr>
                <a:t>–</a:t>
              </a:r>
              <a:r>
                <a:rPr kumimoji="0" lang="zh-TW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+mn-cs"/>
                </a:rPr>
                <a:t> 高雄營業部</a:t>
              </a: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+mn-cs"/>
              </a:endParaRPr>
            </a:p>
          </p:txBody>
        </p:sp>
      </p:grpSp>
      <p:grpSp>
        <p:nvGrpSpPr>
          <p:cNvPr id="149" name="组合 253">
            <a:extLst>
              <a:ext uri="{FF2B5EF4-FFF2-40B4-BE49-F238E27FC236}">
                <a16:creationId xmlns:a16="http://schemas.microsoft.com/office/drawing/2014/main" id="{12B99842-0562-E0B1-03E2-A65B9B226E48}"/>
              </a:ext>
            </a:extLst>
          </p:cNvPr>
          <p:cNvGrpSpPr/>
          <p:nvPr/>
        </p:nvGrpSpPr>
        <p:grpSpPr>
          <a:xfrm>
            <a:off x="7898340" y="3409939"/>
            <a:ext cx="3938059" cy="1041658"/>
            <a:chOff x="6377851" y="1038415"/>
            <a:chExt cx="4873551" cy="1041658"/>
          </a:xfrm>
        </p:grpSpPr>
        <p:sp>
          <p:nvSpPr>
            <p:cNvPr id="150" name="矩形 149">
              <a:extLst>
                <a:ext uri="{FF2B5EF4-FFF2-40B4-BE49-F238E27FC236}">
                  <a16:creationId xmlns:a16="http://schemas.microsoft.com/office/drawing/2014/main" id="{B5C82D04-5163-8A90-6E98-90B628E2A660}"/>
                </a:ext>
              </a:extLst>
            </p:cNvPr>
            <p:cNvSpPr/>
            <p:nvPr/>
          </p:nvSpPr>
          <p:spPr>
            <a:xfrm>
              <a:off x="6377851" y="1038415"/>
              <a:ext cx="3522011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Roboto" panose="02000000000000000000" pitchFamily="2" charset="0"/>
                  <a:cs typeface="+mn-cs"/>
                </a:rPr>
                <a:t>實習部門：</a:t>
              </a:r>
              <a:endPara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Roboto" panose="02000000000000000000" pitchFamily="2" charset="0"/>
                <a:cs typeface="+mn-cs"/>
              </a:endParaRPr>
            </a:p>
          </p:txBody>
        </p:sp>
        <p:sp>
          <p:nvSpPr>
            <p:cNvPr id="151" name="文本框 8">
              <a:extLst>
                <a:ext uri="{FF2B5EF4-FFF2-40B4-BE49-F238E27FC236}">
                  <a16:creationId xmlns:a16="http://schemas.microsoft.com/office/drawing/2014/main" id="{3C3FED0C-6A5E-023D-D244-65AA40BFD8CF}"/>
                </a:ext>
              </a:extLst>
            </p:cNvPr>
            <p:cNvSpPr txBox="1"/>
            <p:nvPr/>
          </p:nvSpPr>
          <p:spPr>
            <a:xfrm>
              <a:off x="6377851" y="1556853"/>
              <a:ext cx="487355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2800" b="1" dirty="0">
                  <a:solidFill>
                    <a:prstClr val="white"/>
                  </a:solidFill>
                  <a:latin typeface="Calibri" panose="020F0502020204030204" pitchFamily="34" charset="0"/>
                  <a:ea typeface="Roboto" panose="02000000000000000000" pitchFamily="2" charset="0"/>
                </a:rPr>
                <a:t>客戶服務部</a:t>
              </a:r>
              <a:r>
                <a:rPr kumimoji="0" lang="zh-TW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+mn-cs"/>
                </a:rPr>
                <a:t> </a:t>
              </a:r>
              <a:r>
                <a:rPr kumimoji="0" lang="en-US" altLang="zh-TW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+mn-cs"/>
                </a:rPr>
                <a:t>–</a:t>
              </a:r>
              <a:r>
                <a:rPr kumimoji="0" lang="zh-TW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+mn-cs"/>
                </a:rPr>
                <a:t> 通關組</a:t>
              </a:r>
              <a:endPara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Roboto" panose="02000000000000000000" pitchFamily="2" charset="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05771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4"/>
          <p:cNvSpPr txBox="1"/>
          <p:nvPr/>
        </p:nvSpPr>
        <p:spPr>
          <a:xfrm>
            <a:off x="553143" y="441325"/>
            <a:ext cx="6572312" cy="406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defTabSz="914400">
              <a:spcBef>
                <a:spcPct val="0"/>
              </a:spcBef>
              <a:buNone/>
              <a:defRPr sz="2800" b="1">
                <a:solidFill>
                  <a:srgbClr val="2C36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|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  客服工作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  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|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1493A9D4-511B-22A1-4F9F-5CA6B16E14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080" y="1852954"/>
            <a:ext cx="11419840" cy="3775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24704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6503.pptx"/>
</p:tagLst>
</file>

<file path=ppt/theme/theme1.xml><?xml version="1.0" encoding="utf-8"?>
<a:theme xmlns:a="http://schemas.openxmlformats.org/drawingml/2006/main" name="Office 主题">
  <a:themeElements>
    <a:clrScheme name="自定义 5">
      <a:dk1>
        <a:sysClr val="windowText" lastClr="000000"/>
      </a:dk1>
      <a:lt1>
        <a:sysClr val="window" lastClr="FFFFFF"/>
      </a:lt1>
      <a:dk2>
        <a:srgbClr val="C00000"/>
      </a:dk2>
      <a:lt2>
        <a:srgbClr val="EEECE1"/>
      </a:lt2>
      <a:accent1>
        <a:srgbClr val="FFC000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emp">
      <a:majorFont>
        <a:latin typeface="Abadi MT"/>
        <a:ea typeface="方正正纤黑简体"/>
        <a:cs typeface=""/>
      </a:majorFont>
      <a:minorFont>
        <a:latin typeface="Abadi MT"/>
        <a:ea typeface="方正正纤黑简体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lnSpc>
            <a:spcPct val="130000"/>
          </a:lnSpc>
          <a:defRPr sz="1400" dirty="0"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lnSpc>
            <a:spcPct val="130000"/>
          </a:lnSpc>
          <a:spcBef>
            <a:spcPts val="600"/>
          </a:spcBef>
          <a:defRPr sz="1400" kern="0" dirty="0">
            <a:latin typeface="微软雅黑" panose="020B0503020204020204" pitchFamily="34" charset="-122"/>
            <a:ea typeface="微软雅黑" panose="020B0503020204020204" pitchFamily="34" charset="-122"/>
            <a:cs typeface="+mn-ea"/>
            <a:sym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311</Words>
  <Application>Microsoft Office PowerPoint</Application>
  <PresentationFormat>寬螢幕</PresentationFormat>
  <Paragraphs>56</Paragraphs>
  <Slides>15</Slides>
  <Notes>15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24" baseType="lpstr">
      <vt:lpstr>Abadi MT</vt:lpstr>
      <vt:lpstr>Bebas</vt:lpstr>
      <vt:lpstr>微软雅黑</vt:lpstr>
      <vt:lpstr>微軟正黑體</vt:lpstr>
      <vt:lpstr>Agency FB</vt:lpstr>
      <vt:lpstr>Arial</vt:lpstr>
      <vt:lpstr>Calibri</vt:lpstr>
      <vt:lpstr>Helvetica</vt:lpstr>
      <vt:lpstr>Office 主题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http://www.ypppt.com/</dc:description>
  <cp:lastModifiedBy/>
  <cp:revision>1</cp:revision>
  <dcterms:created xsi:type="dcterms:W3CDTF">2017-05-12T23:47:43Z</dcterms:created>
  <dcterms:modified xsi:type="dcterms:W3CDTF">2022-06-13T09:00:27Z</dcterms:modified>
</cp:coreProperties>
</file>