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7"/>
  </p:notesMasterIdLst>
  <p:sldIdLst>
    <p:sldId id="256" r:id="rId2"/>
    <p:sldId id="261" r:id="rId3"/>
    <p:sldId id="257" r:id="rId4"/>
    <p:sldId id="310" r:id="rId5"/>
    <p:sldId id="313" r:id="rId6"/>
    <p:sldId id="265" r:id="rId7"/>
    <p:sldId id="266" r:id="rId8"/>
    <p:sldId id="267" r:id="rId9"/>
    <p:sldId id="318" r:id="rId10"/>
    <p:sldId id="314" r:id="rId11"/>
    <p:sldId id="312" r:id="rId12"/>
    <p:sldId id="316" r:id="rId13"/>
    <p:sldId id="275" r:id="rId14"/>
    <p:sldId id="317" r:id="rId15"/>
    <p:sldId id="287" r:id="rId16"/>
  </p:sldIdLst>
  <p:sldSz cx="9144000" cy="5143500" type="screen16x9"/>
  <p:notesSz cx="6858000" cy="9144000"/>
  <p:embeddedFontLst>
    <p:embeddedFont>
      <p:font typeface="Fira Sans Extra Condensed Medium" panose="02020500000000000000" charset="0"/>
      <p:regular r:id="rId18"/>
      <p:bold r:id="rId19"/>
      <p:italic r:id="rId20"/>
      <p:boldItalic r:id="rId21"/>
    </p:embeddedFont>
    <p:embeddedFont>
      <p:font typeface="Open Sans" panose="02020500000000000000" charset="0"/>
      <p:regular r:id="rId22"/>
      <p:bold r:id="rId23"/>
      <p:italic r:id="rId24"/>
      <p:boldItalic r:id="rId25"/>
    </p:embeddedFont>
    <p:embeddedFont>
      <p:font typeface="Overpass Black" panose="02020500000000000000" charset="0"/>
      <p:bold r:id="rId26"/>
      <p:boldItalic r:id="rId27"/>
    </p:embeddedFont>
    <p:embeddedFont>
      <p:font typeface="微軟正黑體" panose="020B0604030504040204" pitchFamily="34" charset="-12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D63CEF-D0F1-4913-9788-77F592EEEDB5}">
  <a:tblStyle styleId="{C5D63CEF-D0F1-4913-9788-77F592EEEDB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2" name="Google Shape;212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3" name="Google Shape;212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ga7274a1822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0" name="Google Shape;2250;ga7274a1822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5635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ga7274a1822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2" name="Google Shape;2332;ga7274a1822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8" name="Google Shape;2608;ga7274a1822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9" name="Google Shape;2609;ga7274a1822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ga75a9251e8_1_4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" name="Google Shape;2715;ga75a9251e8_1_4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8" name="Google Shape;3138;ga9b21f1572_0_6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9" name="Google Shape;3139;ga9b21f1572_0_6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ga7274a1822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3" name="Google Shape;2183;ga7274a1822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ga7274a1822_0_5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ga7274a1822_0_5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ga7274a1822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3" name="Google Shape;2183;ga7274a1822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1055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ga7274a1822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0" name="Google Shape;2250;ga7274a1822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5" name="Google Shape;2285;ga8768f9383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6" name="Google Shape;2286;ga8768f9383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ga7274a1822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2" name="Google Shape;2332;ga7274a1822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ga7274a1822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2" name="Google Shape;2332;ga7274a1822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6590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2" name="Google Shape;2182;ga7274a1822_0_4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3" name="Google Shape;2183;ga7274a1822_0_4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9415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426500" y="1130675"/>
            <a:ext cx="62910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3220225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1326165" flipH="1">
            <a:off x="-1328945" y="-932567"/>
            <a:ext cx="3297389" cy="227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2440329">
            <a:off x="6865875" y="-711275"/>
            <a:ext cx="3592175" cy="3021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 rot="5400000" flipH="1">
            <a:off x="-1871711" y="-356575"/>
            <a:ext cx="2894875" cy="259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1326165" flipH="1">
            <a:off x="-889245" y="3430558"/>
            <a:ext cx="3297389" cy="227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 amt="82000"/>
          </a:blip>
          <a:stretch>
            <a:fillRect/>
          </a:stretch>
        </p:blipFill>
        <p:spPr>
          <a:xfrm rot="10670981">
            <a:off x="6959826" y="3022524"/>
            <a:ext cx="3632875" cy="2999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 rot="-2700000">
            <a:off x="381980" y="2801012"/>
            <a:ext cx="1344349" cy="2469678"/>
            <a:chOff x="272875" y="1419395"/>
            <a:chExt cx="255950" cy="563168"/>
          </a:xfrm>
        </p:grpSpPr>
        <p:sp>
          <p:nvSpPr>
            <p:cNvPr id="17" name="Google Shape;17;p2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 rot="-2700000">
            <a:off x="7112113" y="-364316"/>
            <a:ext cx="1344349" cy="1995327"/>
            <a:chOff x="272875" y="1527563"/>
            <a:chExt cx="255950" cy="455000"/>
          </a:xfrm>
        </p:grpSpPr>
        <p:sp>
          <p:nvSpPr>
            <p:cNvPr id="53" name="Google Shape;53;p2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2"/>
          <p:cNvSpPr/>
          <p:nvPr/>
        </p:nvSpPr>
        <p:spPr>
          <a:xfrm rot="10800000">
            <a:off x="4793599" y="4568874"/>
            <a:ext cx="2265082" cy="2165834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"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0" name="Google Shape;1840;p31"/>
          <p:cNvPicPr preferRelativeResize="0"/>
          <p:nvPr/>
        </p:nvPicPr>
        <p:blipFill>
          <a:blip r:embed="rId2">
            <a:alphaModFix amt="76000"/>
          </a:blip>
          <a:stretch>
            <a:fillRect/>
          </a:stretch>
        </p:blipFill>
        <p:spPr>
          <a:xfrm rot="2453973">
            <a:off x="1248590" y="2532214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1" name="Google Shape;1841;p31"/>
          <p:cNvPicPr preferRelativeResize="0"/>
          <p:nvPr/>
        </p:nvPicPr>
        <p:blipFill>
          <a:blip r:embed="rId2">
            <a:alphaModFix amt="76000"/>
          </a:blip>
          <a:stretch>
            <a:fillRect/>
          </a:stretch>
        </p:blipFill>
        <p:spPr>
          <a:xfrm rot="2453973">
            <a:off x="-1738310" y="4081814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2" name="Google Shape;1842;p31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 rot="2453973">
            <a:off x="6716115" y="-248136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" name="Google Shape;1843;p31"/>
          <p:cNvPicPr preferRelativeResize="0"/>
          <p:nvPr/>
        </p:nvPicPr>
        <p:blipFill>
          <a:blip r:embed="rId4">
            <a:alphaModFix amt="47000"/>
          </a:blip>
          <a:stretch>
            <a:fillRect/>
          </a:stretch>
        </p:blipFill>
        <p:spPr>
          <a:xfrm rot="10800000">
            <a:off x="1630988" y="143888"/>
            <a:ext cx="5882026" cy="48557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4" name="Google Shape;1844;p31"/>
          <p:cNvGrpSpPr/>
          <p:nvPr/>
        </p:nvGrpSpPr>
        <p:grpSpPr>
          <a:xfrm rot="-2700000">
            <a:off x="167955" y="3080962"/>
            <a:ext cx="1344349" cy="2469678"/>
            <a:chOff x="272875" y="1419395"/>
            <a:chExt cx="255950" cy="563168"/>
          </a:xfrm>
        </p:grpSpPr>
        <p:sp>
          <p:nvSpPr>
            <p:cNvPr id="1845" name="Google Shape;1845;p31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1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1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1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31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31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31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31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31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31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31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31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31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31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31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31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31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31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1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31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31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31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31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31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31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31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1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31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31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31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31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31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31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31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31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0" name="Google Shape;1880;p31"/>
          <p:cNvGrpSpPr/>
          <p:nvPr/>
        </p:nvGrpSpPr>
        <p:grpSpPr>
          <a:xfrm rot="-2700000">
            <a:off x="8026513" y="-183341"/>
            <a:ext cx="1344349" cy="1995327"/>
            <a:chOff x="272875" y="1527563"/>
            <a:chExt cx="255950" cy="455000"/>
          </a:xfrm>
        </p:grpSpPr>
        <p:sp>
          <p:nvSpPr>
            <p:cNvPr id="1881" name="Google Shape;1881;p31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31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31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31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31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31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1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31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31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31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31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31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31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31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1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1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1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1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1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1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1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1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1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1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1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1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31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31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1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1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1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1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1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1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1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16" name="Google Shape;1916;p31"/>
          <p:cNvSpPr/>
          <p:nvPr/>
        </p:nvSpPr>
        <p:spPr>
          <a:xfrm>
            <a:off x="5570568" y="-2413037"/>
            <a:ext cx="4624024" cy="7256966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8" name="Google Shape;1918;p32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5399990" flipH="1">
            <a:off x="7705516" y="-598319"/>
            <a:ext cx="3297389" cy="2276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19" name="Google Shape;1919;p32"/>
          <p:cNvGrpSpPr/>
          <p:nvPr/>
        </p:nvGrpSpPr>
        <p:grpSpPr>
          <a:xfrm rot="-987768">
            <a:off x="7751817" y="-266278"/>
            <a:ext cx="1344359" cy="1995308"/>
            <a:chOff x="272875" y="1527563"/>
            <a:chExt cx="255950" cy="455000"/>
          </a:xfrm>
        </p:grpSpPr>
        <p:sp>
          <p:nvSpPr>
            <p:cNvPr id="1920" name="Google Shape;1920;p32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2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2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2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32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32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32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32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32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32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32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32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32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32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32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32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32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32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2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2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2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2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2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2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32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32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32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32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32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32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32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32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32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32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32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55" name="Google Shape;1955;p32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-10162003" flipH="1">
            <a:off x="-1091107" y="-1133759"/>
            <a:ext cx="2894871" cy="2593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6" name="Google Shape;1956;p32"/>
          <p:cNvPicPr preferRelativeResize="0"/>
          <p:nvPr/>
        </p:nvPicPr>
        <p:blipFill>
          <a:blip r:embed="rId4">
            <a:alphaModFix amt="76000"/>
          </a:blip>
          <a:stretch>
            <a:fillRect/>
          </a:stretch>
        </p:blipFill>
        <p:spPr>
          <a:xfrm rot="363351">
            <a:off x="802621" y="4291783"/>
            <a:ext cx="7605804" cy="2832383"/>
          </a:xfrm>
          <a:prstGeom prst="rect">
            <a:avLst/>
          </a:prstGeom>
          <a:noFill/>
          <a:ln>
            <a:noFill/>
          </a:ln>
        </p:spPr>
      </p:pic>
      <p:sp>
        <p:nvSpPr>
          <p:cNvPr id="1957" name="Google Shape;1957;p32"/>
          <p:cNvSpPr/>
          <p:nvPr/>
        </p:nvSpPr>
        <p:spPr>
          <a:xfrm rot="9899989">
            <a:off x="-583964" y="4625085"/>
            <a:ext cx="2265015" cy="2165770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3C8D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_1">
    <p:spTree>
      <p:nvGrpSpPr>
        <p:cNvPr id="1" name="Shape 1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9" name="Google Shape;1959;p33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-2343514" flipH="1">
            <a:off x="-1166545" y="-1270720"/>
            <a:ext cx="3297389" cy="2276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60" name="Google Shape;1960;p33"/>
          <p:cNvGrpSpPr/>
          <p:nvPr/>
        </p:nvGrpSpPr>
        <p:grpSpPr>
          <a:xfrm rot="-8099954">
            <a:off x="15431" y="-572435"/>
            <a:ext cx="1344367" cy="1995327"/>
            <a:chOff x="272875" y="1527563"/>
            <a:chExt cx="255950" cy="455000"/>
          </a:xfrm>
        </p:grpSpPr>
        <p:sp>
          <p:nvSpPr>
            <p:cNvPr id="1961" name="Google Shape;1961;p33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3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3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3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3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3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3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33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33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3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3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3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3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3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3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3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3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3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33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33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3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3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3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3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3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3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3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3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3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33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33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3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3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3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3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6" name="Google Shape;1996;p33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-5809801" flipH="1">
            <a:off x="7609918" y="-1097658"/>
            <a:ext cx="2894870" cy="259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7" name="Google Shape;1997;p33"/>
          <p:cNvPicPr preferRelativeResize="0"/>
          <p:nvPr/>
        </p:nvPicPr>
        <p:blipFill>
          <a:blip r:embed="rId4">
            <a:alphaModFix amt="76000"/>
          </a:blip>
          <a:stretch>
            <a:fillRect/>
          </a:stretch>
        </p:blipFill>
        <p:spPr>
          <a:xfrm rot="10754694">
            <a:off x="2497948" y="4487275"/>
            <a:ext cx="7605809" cy="28323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8" name="Google Shape;1998;p33"/>
          <p:cNvGrpSpPr/>
          <p:nvPr/>
        </p:nvGrpSpPr>
        <p:grpSpPr>
          <a:xfrm flipH="1">
            <a:off x="-624375" y="3487614"/>
            <a:ext cx="1344377" cy="2469659"/>
            <a:chOff x="272875" y="1419395"/>
            <a:chExt cx="255950" cy="563168"/>
          </a:xfrm>
        </p:grpSpPr>
        <p:sp>
          <p:nvSpPr>
            <p:cNvPr id="1999" name="Google Shape;1999;p33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3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33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33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33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33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33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33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33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33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33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33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33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33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33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33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33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33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33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33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33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33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33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33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33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33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33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33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33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33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33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33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33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33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33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5_1_1_1"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5" name="Google Shape;2035;p34"/>
          <p:cNvPicPr preferRelativeResize="0"/>
          <p:nvPr/>
        </p:nvPicPr>
        <p:blipFill>
          <a:blip r:embed="rId2">
            <a:alphaModFix amt="64000"/>
          </a:blip>
          <a:stretch>
            <a:fillRect/>
          </a:stretch>
        </p:blipFill>
        <p:spPr>
          <a:xfrm rot="5400000">
            <a:off x="6963311" y="-630813"/>
            <a:ext cx="3592176" cy="302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6" name="Google Shape;2036;p34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 rot="1326165" flipH="1">
            <a:off x="-191445" y="4128883"/>
            <a:ext cx="3297389" cy="22766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37" name="Google Shape;2037;p34"/>
          <p:cNvGrpSpPr/>
          <p:nvPr/>
        </p:nvGrpSpPr>
        <p:grpSpPr>
          <a:xfrm rot="-2700000">
            <a:off x="8026513" y="-183341"/>
            <a:ext cx="1344349" cy="1995327"/>
            <a:chOff x="272875" y="1527563"/>
            <a:chExt cx="255950" cy="455000"/>
          </a:xfrm>
        </p:grpSpPr>
        <p:sp>
          <p:nvSpPr>
            <p:cNvPr id="2038" name="Google Shape;2038;p34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34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34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34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34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34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34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34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34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34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34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34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4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4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34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34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4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4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34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34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34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34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34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34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34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34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34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34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34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34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34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34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34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34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34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3" name="Google Shape;2073;p34"/>
          <p:cNvSpPr/>
          <p:nvPr/>
        </p:nvSpPr>
        <p:spPr>
          <a:xfrm>
            <a:off x="4566955" y="-2521549"/>
            <a:ext cx="4624024" cy="7256966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74" name="Google Shape;2074;p34"/>
          <p:cNvPicPr preferRelativeResize="0"/>
          <p:nvPr/>
        </p:nvPicPr>
        <p:blipFill>
          <a:blip r:embed="rId4">
            <a:alphaModFix amt="74000"/>
          </a:blip>
          <a:stretch>
            <a:fillRect/>
          </a:stretch>
        </p:blipFill>
        <p:spPr>
          <a:xfrm rot="7675040">
            <a:off x="2669916" y="-1516164"/>
            <a:ext cx="2894877" cy="259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5" name="Google Shape;2075;p34"/>
          <p:cNvPicPr preferRelativeResize="0"/>
          <p:nvPr/>
        </p:nvPicPr>
        <p:blipFill>
          <a:blip r:embed="rId5">
            <a:alphaModFix amt="74000"/>
          </a:blip>
          <a:stretch>
            <a:fillRect/>
          </a:stretch>
        </p:blipFill>
        <p:spPr>
          <a:xfrm rot="-9631575" flipH="1">
            <a:off x="-1503235" y="-1230424"/>
            <a:ext cx="2894874" cy="2593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4_1_1_2"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7" name="Google Shape;2077;p35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5399990" flipH="1">
            <a:off x="7705516" y="-598319"/>
            <a:ext cx="3297389" cy="2276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78" name="Google Shape;2078;p35"/>
          <p:cNvGrpSpPr/>
          <p:nvPr/>
        </p:nvGrpSpPr>
        <p:grpSpPr>
          <a:xfrm rot="-987768">
            <a:off x="7751817" y="-266278"/>
            <a:ext cx="1344359" cy="1995308"/>
            <a:chOff x="272875" y="1527563"/>
            <a:chExt cx="255950" cy="455000"/>
          </a:xfrm>
        </p:grpSpPr>
        <p:sp>
          <p:nvSpPr>
            <p:cNvPr id="2079" name="Google Shape;2079;p35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35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35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35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35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35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35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35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35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35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35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35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35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35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35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35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35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35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35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35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35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35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35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5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5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5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5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5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5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5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5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5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5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5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5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14" name="Google Shape;2114;p35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-10162003" flipH="1">
            <a:off x="-1091107" y="-1133759"/>
            <a:ext cx="2894871" cy="2593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5" name="Google Shape;2115;p35"/>
          <p:cNvPicPr preferRelativeResize="0"/>
          <p:nvPr/>
        </p:nvPicPr>
        <p:blipFill>
          <a:blip r:embed="rId4">
            <a:alphaModFix amt="76000"/>
          </a:blip>
          <a:stretch>
            <a:fillRect/>
          </a:stretch>
        </p:blipFill>
        <p:spPr>
          <a:xfrm rot="363351">
            <a:off x="802621" y="4291783"/>
            <a:ext cx="7605804" cy="2832383"/>
          </a:xfrm>
          <a:prstGeom prst="rect">
            <a:avLst/>
          </a:prstGeom>
          <a:noFill/>
          <a:ln>
            <a:noFill/>
          </a:ln>
        </p:spPr>
      </p:pic>
      <p:sp>
        <p:nvSpPr>
          <p:cNvPr id="2116" name="Google Shape;2116;p35"/>
          <p:cNvSpPr/>
          <p:nvPr/>
        </p:nvSpPr>
        <p:spPr>
          <a:xfrm rot="9899989">
            <a:off x="-583964" y="4625085"/>
            <a:ext cx="2265015" cy="2165770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3C8D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3"/>
          <p:cNvPicPr preferRelativeResize="0"/>
          <p:nvPr/>
        </p:nvPicPr>
        <p:blipFill>
          <a:blip r:embed="rId2">
            <a:alphaModFix amt="76000"/>
          </a:blip>
          <a:stretch>
            <a:fillRect/>
          </a:stretch>
        </p:blipFill>
        <p:spPr>
          <a:xfrm>
            <a:off x="345175" y="3258079"/>
            <a:ext cx="8158656" cy="30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3"/>
          <p:cNvPicPr preferRelativeResize="0"/>
          <p:nvPr/>
        </p:nvPicPr>
        <p:blipFill>
          <a:blip r:embed="rId3">
            <a:alphaModFix amt="47000"/>
          </a:blip>
          <a:stretch>
            <a:fillRect/>
          </a:stretch>
        </p:blipFill>
        <p:spPr>
          <a:xfrm>
            <a:off x="1630988" y="143888"/>
            <a:ext cx="5882026" cy="485572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3"/>
          <p:cNvSpPr/>
          <p:nvPr/>
        </p:nvSpPr>
        <p:spPr>
          <a:xfrm>
            <a:off x="4379243" y="-2465274"/>
            <a:ext cx="4624024" cy="7256966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" name="Google Shape;93;p3"/>
          <p:cNvGrpSpPr/>
          <p:nvPr/>
        </p:nvGrpSpPr>
        <p:grpSpPr>
          <a:xfrm rot="-2700000">
            <a:off x="473130" y="2695837"/>
            <a:ext cx="1344349" cy="2469678"/>
            <a:chOff x="272875" y="1419395"/>
            <a:chExt cx="255950" cy="563168"/>
          </a:xfrm>
        </p:grpSpPr>
        <p:sp>
          <p:nvSpPr>
            <p:cNvPr id="94" name="Google Shape;94;p3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3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" name="Google Shape;129;p3"/>
          <p:cNvGrpSpPr/>
          <p:nvPr/>
        </p:nvGrpSpPr>
        <p:grpSpPr>
          <a:xfrm rot="-2700000">
            <a:off x="8026513" y="-183341"/>
            <a:ext cx="1344349" cy="1995327"/>
            <a:chOff x="272875" y="1527563"/>
            <a:chExt cx="255950" cy="455000"/>
          </a:xfrm>
        </p:grpSpPr>
        <p:sp>
          <p:nvSpPr>
            <p:cNvPr id="130" name="Google Shape;130;p3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3"/>
          <p:cNvSpPr txBox="1">
            <a:spLocks noGrp="1"/>
          </p:cNvSpPr>
          <p:nvPr>
            <p:ph type="subTitle" idx="1"/>
          </p:nvPr>
        </p:nvSpPr>
        <p:spPr>
          <a:xfrm>
            <a:off x="2646000" y="3114137"/>
            <a:ext cx="3852000" cy="8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3"/>
          <p:cNvSpPr txBox="1">
            <a:spLocks noGrp="1"/>
          </p:cNvSpPr>
          <p:nvPr>
            <p:ph type="ctrTitle"/>
          </p:nvPr>
        </p:nvSpPr>
        <p:spPr>
          <a:xfrm>
            <a:off x="2646000" y="2594236"/>
            <a:ext cx="3852000" cy="7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ts val="800"/>
              <a:buNone/>
              <a:defRPr sz="800">
                <a:solidFill>
                  <a:srgbClr val="3C78D8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3"/>
          <p:cNvSpPr txBox="1">
            <a:spLocks noGrp="1"/>
          </p:cNvSpPr>
          <p:nvPr>
            <p:ph type="title" idx="2" hasCustomPrompt="1"/>
          </p:nvPr>
        </p:nvSpPr>
        <p:spPr>
          <a:xfrm>
            <a:off x="2646000" y="894175"/>
            <a:ext cx="3852000" cy="2031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5000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DB2AD"/>
              </a:buClr>
              <a:buSzPts val="4800"/>
              <a:buFont typeface="Fira Sans Extra Condensed Medium"/>
              <a:buNone/>
              <a:defRPr sz="4800">
                <a:solidFill>
                  <a:srgbClr val="FDB2AD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"/>
          <p:cNvSpPr txBox="1">
            <a:spLocks noGrp="1"/>
          </p:cNvSpPr>
          <p:nvPr>
            <p:ph type="body" idx="1"/>
          </p:nvPr>
        </p:nvSpPr>
        <p:spPr>
          <a:xfrm>
            <a:off x="720000" y="1055850"/>
            <a:ext cx="7704000" cy="35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2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pic>
        <p:nvPicPr>
          <p:cNvPr id="170" name="Google Shape;170;p4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1326165" flipH="1">
            <a:off x="7658780" y="-1091242"/>
            <a:ext cx="3297389" cy="227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4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 rot="5400000" flipH="1">
            <a:off x="7116014" y="-515250"/>
            <a:ext cx="2894875" cy="259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5547182" flipH="1">
            <a:off x="-1959645" y="2413033"/>
            <a:ext cx="3297391" cy="2276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4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rot="7617396">
            <a:off x="7156577" y="3425249"/>
            <a:ext cx="3632874" cy="2999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p4"/>
          <p:cNvGrpSpPr/>
          <p:nvPr/>
        </p:nvGrpSpPr>
        <p:grpSpPr>
          <a:xfrm>
            <a:off x="-624370" y="1649584"/>
            <a:ext cx="1344377" cy="1995312"/>
            <a:chOff x="272875" y="1527563"/>
            <a:chExt cx="255950" cy="455000"/>
          </a:xfrm>
        </p:grpSpPr>
        <p:sp>
          <p:nvSpPr>
            <p:cNvPr id="175" name="Google Shape;175;p4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4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4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4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4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4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4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4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4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0" name="Google Shape;210;p4"/>
          <p:cNvSpPr/>
          <p:nvPr/>
        </p:nvSpPr>
        <p:spPr>
          <a:xfrm rot="2491995">
            <a:off x="8061861" y="3895420"/>
            <a:ext cx="2265111" cy="2165862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4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Google Shape;460;p8"/>
          <p:cNvPicPr preferRelativeResize="0"/>
          <p:nvPr/>
        </p:nvPicPr>
        <p:blipFill>
          <a:blip r:embed="rId2">
            <a:alphaModFix amt="74000"/>
          </a:blip>
          <a:stretch>
            <a:fillRect/>
          </a:stretch>
        </p:blipFill>
        <p:spPr>
          <a:xfrm rot="-10162003" flipH="1">
            <a:off x="301118" y="56641"/>
            <a:ext cx="2894871" cy="2593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8"/>
          <p:cNvPicPr preferRelativeResize="0"/>
          <p:nvPr/>
        </p:nvPicPr>
        <p:blipFill>
          <a:blip r:embed="rId3">
            <a:alphaModFix amt="33000"/>
          </a:blip>
          <a:stretch>
            <a:fillRect/>
          </a:stretch>
        </p:blipFill>
        <p:spPr>
          <a:xfrm rot="10800000" flipH="1">
            <a:off x="2309117" y="4"/>
            <a:ext cx="61148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8"/>
          <p:cNvPicPr preferRelativeResize="0"/>
          <p:nvPr/>
        </p:nvPicPr>
        <p:blipFill>
          <a:blip r:embed="rId4">
            <a:alphaModFix amt="58000"/>
          </a:blip>
          <a:stretch>
            <a:fillRect/>
          </a:stretch>
        </p:blipFill>
        <p:spPr>
          <a:xfrm rot="-8962532">
            <a:off x="7553885" y="2352524"/>
            <a:ext cx="1462806" cy="3509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8"/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rot="-10162003" flipH="1">
            <a:off x="-1091107" y="-1133759"/>
            <a:ext cx="2894871" cy="2593322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8"/>
          <p:cNvSpPr/>
          <p:nvPr/>
        </p:nvSpPr>
        <p:spPr>
          <a:xfrm rot="-6681487">
            <a:off x="8044372" y="2590906"/>
            <a:ext cx="2265023" cy="2165778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3C8D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8"/>
          <p:cNvGrpSpPr/>
          <p:nvPr/>
        </p:nvGrpSpPr>
        <p:grpSpPr>
          <a:xfrm rot="8100046">
            <a:off x="-12030" y="3450661"/>
            <a:ext cx="1344367" cy="1995327"/>
            <a:chOff x="272875" y="1527563"/>
            <a:chExt cx="255950" cy="455000"/>
          </a:xfrm>
        </p:grpSpPr>
        <p:sp>
          <p:nvSpPr>
            <p:cNvPr id="466" name="Google Shape;466;p8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8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8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" name="Google Shape;501;p8"/>
          <p:cNvGrpSpPr/>
          <p:nvPr/>
        </p:nvGrpSpPr>
        <p:grpSpPr>
          <a:xfrm rot="-987768">
            <a:off x="7751817" y="-266278"/>
            <a:ext cx="1344359" cy="1995308"/>
            <a:chOff x="272875" y="1527563"/>
            <a:chExt cx="255950" cy="455000"/>
          </a:xfrm>
        </p:grpSpPr>
        <p:sp>
          <p:nvSpPr>
            <p:cNvPr id="502" name="Google Shape;502;p8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37" name="Google Shape;537;p8"/>
          <p:cNvPicPr preferRelativeResize="0"/>
          <p:nvPr/>
        </p:nvPicPr>
        <p:blipFill>
          <a:blip r:embed="rId6">
            <a:alphaModFix amt="62000"/>
          </a:blip>
          <a:stretch>
            <a:fillRect/>
          </a:stretch>
        </p:blipFill>
        <p:spPr>
          <a:xfrm rot="5400000">
            <a:off x="1054424" y="-334421"/>
            <a:ext cx="447463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9" name="Google Shape;539;p8"/>
          <p:cNvSpPr/>
          <p:nvPr/>
        </p:nvSpPr>
        <p:spPr>
          <a:xfrm rot="231922" flipH="1">
            <a:off x="-1189243" y="-3465582"/>
            <a:ext cx="4623938" cy="7256951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Google Shape;729;p14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5399990" flipH="1">
            <a:off x="7705516" y="-598319"/>
            <a:ext cx="3297389" cy="22766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0" name="Google Shape;730;p14"/>
          <p:cNvGrpSpPr/>
          <p:nvPr/>
        </p:nvGrpSpPr>
        <p:grpSpPr>
          <a:xfrm rot="-987768">
            <a:off x="7751817" y="-266278"/>
            <a:ext cx="1344359" cy="1995308"/>
            <a:chOff x="272875" y="1527563"/>
            <a:chExt cx="255950" cy="455000"/>
          </a:xfrm>
        </p:grpSpPr>
        <p:sp>
          <p:nvSpPr>
            <p:cNvPr id="731" name="Google Shape;731;p14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4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4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4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4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4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4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4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4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4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4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4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4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4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4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4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4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4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4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4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4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4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4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4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4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4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4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4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4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4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4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4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4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4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66" name="Google Shape;766;p14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-10162003" flipH="1">
            <a:off x="-1091107" y="-1133759"/>
            <a:ext cx="2894871" cy="2593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p14"/>
          <p:cNvPicPr preferRelativeResize="0"/>
          <p:nvPr/>
        </p:nvPicPr>
        <p:blipFill>
          <a:blip r:embed="rId4">
            <a:alphaModFix amt="76000"/>
          </a:blip>
          <a:stretch>
            <a:fillRect/>
          </a:stretch>
        </p:blipFill>
        <p:spPr>
          <a:xfrm rot="363351">
            <a:off x="802621" y="4291783"/>
            <a:ext cx="7605804" cy="2832383"/>
          </a:xfrm>
          <a:prstGeom prst="rect">
            <a:avLst/>
          </a:prstGeom>
          <a:noFill/>
          <a:ln>
            <a:noFill/>
          </a:ln>
        </p:spPr>
      </p:pic>
      <p:sp>
        <p:nvSpPr>
          <p:cNvPr id="768" name="Google Shape;768;p14"/>
          <p:cNvSpPr/>
          <p:nvPr/>
        </p:nvSpPr>
        <p:spPr>
          <a:xfrm rot="9899989">
            <a:off x="-583964" y="4625085"/>
            <a:ext cx="2265015" cy="2165770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3C8D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4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3_1_1"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p16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-2343514" flipH="1">
            <a:off x="-1166545" y="-1270720"/>
            <a:ext cx="3297389" cy="2276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0" name="Google Shape;850;p16"/>
          <p:cNvGrpSpPr/>
          <p:nvPr/>
        </p:nvGrpSpPr>
        <p:grpSpPr>
          <a:xfrm rot="-8099954">
            <a:off x="15431" y="-572435"/>
            <a:ext cx="1344367" cy="1995327"/>
            <a:chOff x="272875" y="1527563"/>
            <a:chExt cx="255950" cy="455000"/>
          </a:xfrm>
        </p:grpSpPr>
        <p:sp>
          <p:nvSpPr>
            <p:cNvPr id="851" name="Google Shape;851;p16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6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6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6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6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6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6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6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6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6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6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6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6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6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6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6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6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6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6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86" name="Google Shape;886;p16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-5809801" flipH="1">
            <a:off x="7609918" y="-1097658"/>
            <a:ext cx="2894870" cy="259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7" name="Google Shape;887;p16"/>
          <p:cNvPicPr preferRelativeResize="0"/>
          <p:nvPr/>
        </p:nvPicPr>
        <p:blipFill>
          <a:blip r:embed="rId4">
            <a:alphaModFix amt="76000"/>
          </a:blip>
          <a:stretch>
            <a:fillRect/>
          </a:stretch>
        </p:blipFill>
        <p:spPr>
          <a:xfrm rot="10754694">
            <a:off x="2497948" y="4487275"/>
            <a:ext cx="7605809" cy="28323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8" name="Google Shape;888;p16"/>
          <p:cNvGrpSpPr/>
          <p:nvPr/>
        </p:nvGrpSpPr>
        <p:grpSpPr>
          <a:xfrm flipH="1">
            <a:off x="-624375" y="3487614"/>
            <a:ext cx="1344377" cy="2469659"/>
            <a:chOff x="272875" y="1419395"/>
            <a:chExt cx="255950" cy="563168"/>
          </a:xfrm>
        </p:grpSpPr>
        <p:sp>
          <p:nvSpPr>
            <p:cNvPr id="889" name="Google Shape;889;p16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6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6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6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6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6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6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6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6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6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6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6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6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6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6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6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6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6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6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6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6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6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6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6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6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6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6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6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6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6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6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6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6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6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6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4" name="Google Shape;924;p16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925" name="Google Shape;925;p16"/>
          <p:cNvSpPr/>
          <p:nvPr/>
        </p:nvSpPr>
        <p:spPr>
          <a:xfrm rot="231922" flipH="1">
            <a:off x="7469257" y="-6453732"/>
            <a:ext cx="4623938" cy="7256951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26"/>
          <p:cNvSpPr txBox="1">
            <a:spLocks noGrp="1"/>
          </p:cNvSpPr>
          <p:nvPr>
            <p:ph type="subTitle" idx="1"/>
          </p:nvPr>
        </p:nvSpPr>
        <p:spPr>
          <a:xfrm>
            <a:off x="544025" y="3120381"/>
            <a:ext cx="22860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539" name="Google Shape;1539;p26"/>
          <p:cNvSpPr txBox="1">
            <a:spLocks noGrp="1"/>
          </p:cNvSpPr>
          <p:nvPr>
            <p:ph type="subTitle" idx="2"/>
          </p:nvPr>
        </p:nvSpPr>
        <p:spPr>
          <a:xfrm>
            <a:off x="544025" y="3429595"/>
            <a:ext cx="2286000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40" name="Google Shape;1540;p26"/>
          <p:cNvSpPr txBox="1">
            <a:spLocks noGrp="1"/>
          </p:cNvSpPr>
          <p:nvPr>
            <p:ph type="subTitle" idx="3"/>
          </p:nvPr>
        </p:nvSpPr>
        <p:spPr>
          <a:xfrm>
            <a:off x="3147280" y="3120381"/>
            <a:ext cx="24675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541" name="Google Shape;1541;p26"/>
          <p:cNvSpPr txBox="1">
            <a:spLocks noGrp="1"/>
          </p:cNvSpPr>
          <p:nvPr>
            <p:ph type="subTitle" idx="4"/>
          </p:nvPr>
        </p:nvSpPr>
        <p:spPr>
          <a:xfrm>
            <a:off x="3238030" y="3429595"/>
            <a:ext cx="2286000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42" name="Google Shape;1542;p26"/>
          <p:cNvSpPr txBox="1">
            <a:spLocks noGrp="1"/>
          </p:cNvSpPr>
          <p:nvPr>
            <p:ph type="subTitle" idx="5"/>
          </p:nvPr>
        </p:nvSpPr>
        <p:spPr>
          <a:xfrm>
            <a:off x="5784651" y="3120381"/>
            <a:ext cx="24675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543" name="Google Shape;1543;p26"/>
          <p:cNvSpPr txBox="1">
            <a:spLocks noGrp="1"/>
          </p:cNvSpPr>
          <p:nvPr>
            <p:ph type="subTitle" idx="6"/>
          </p:nvPr>
        </p:nvSpPr>
        <p:spPr>
          <a:xfrm>
            <a:off x="5875400" y="3429595"/>
            <a:ext cx="2286000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44" name="Google Shape;1544;p26"/>
          <p:cNvSpPr txBox="1">
            <a:spLocks noGrp="1"/>
          </p:cNvSpPr>
          <p:nvPr>
            <p:ph type="title" hasCustomPrompt="1"/>
          </p:nvPr>
        </p:nvSpPr>
        <p:spPr>
          <a:xfrm>
            <a:off x="3450130" y="2341726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45" name="Google Shape;1545;p26"/>
          <p:cNvSpPr txBox="1">
            <a:spLocks noGrp="1"/>
          </p:cNvSpPr>
          <p:nvPr>
            <p:ph type="title" idx="7" hasCustomPrompt="1"/>
          </p:nvPr>
        </p:nvSpPr>
        <p:spPr>
          <a:xfrm>
            <a:off x="6087501" y="2341726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46" name="Google Shape;1546;p26"/>
          <p:cNvSpPr txBox="1">
            <a:spLocks noGrp="1"/>
          </p:cNvSpPr>
          <p:nvPr>
            <p:ph type="title" idx="8" hasCustomPrompt="1"/>
          </p:nvPr>
        </p:nvSpPr>
        <p:spPr>
          <a:xfrm>
            <a:off x="756125" y="2341726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pic>
        <p:nvPicPr>
          <p:cNvPr id="1547" name="Google Shape;1547;p26"/>
          <p:cNvPicPr preferRelativeResize="0"/>
          <p:nvPr/>
        </p:nvPicPr>
        <p:blipFill>
          <a:blip r:embed="rId2">
            <a:alphaModFix amt="66000"/>
          </a:blip>
          <a:stretch>
            <a:fillRect/>
          </a:stretch>
        </p:blipFill>
        <p:spPr>
          <a:xfrm rot="-2343514" flipH="1">
            <a:off x="-1641553" y="-1719908"/>
            <a:ext cx="3297389" cy="227663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48" name="Google Shape;1548;p26"/>
          <p:cNvGrpSpPr/>
          <p:nvPr/>
        </p:nvGrpSpPr>
        <p:grpSpPr>
          <a:xfrm rot="-8099954">
            <a:off x="-459577" y="-1021623"/>
            <a:ext cx="1344367" cy="1995327"/>
            <a:chOff x="272875" y="1527563"/>
            <a:chExt cx="255950" cy="455000"/>
          </a:xfrm>
        </p:grpSpPr>
        <p:sp>
          <p:nvSpPr>
            <p:cNvPr id="1549" name="Google Shape;1549;p26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26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26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26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26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26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26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26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26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26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26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26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26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26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26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26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26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26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26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26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26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26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26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26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26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26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26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6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6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6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26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26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26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26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26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84" name="Google Shape;1584;p26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4990199" flipH="1">
            <a:off x="-1127360" y="4108621"/>
            <a:ext cx="2894870" cy="2593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5" name="Google Shape;1585;p26"/>
          <p:cNvPicPr preferRelativeResize="0"/>
          <p:nvPr/>
        </p:nvPicPr>
        <p:blipFill>
          <a:blip r:embed="rId4">
            <a:alphaModFix amt="74000"/>
          </a:blip>
          <a:stretch>
            <a:fillRect/>
          </a:stretch>
        </p:blipFill>
        <p:spPr>
          <a:xfrm rot="4990199" flipH="1">
            <a:off x="7307615" y="-922016"/>
            <a:ext cx="2894870" cy="2593321"/>
          </a:xfrm>
          <a:prstGeom prst="rect">
            <a:avLst/>
          </a:prstGeom>
          <a:noFill/>
          <a:ln>
            <a:noFill/>
          </a:ln>
        </p:spPr>
      </p:pic>
      <p:sp>
        <p:nvSpPr>
          <p:cNvPr id="1586" name="Google Shape;1586;p26"/>
          <p:cNvSpPr txBox="1">
            <a:spLocks noGrp="1"/>
          </p:cNvSpPr>
          <p:nvPr>
            <p:ph type="ctrTitle" idx="9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587" name="Google Shape;1587;p26"/>
          <p:cNvSpPr/>
          <p:nvPr/>
        </p:nvSpPr>
        <p:spPr>
          <a:xfrm rot="-2136675">
            <a:off x="7291512" y="4066884"/>
            <a:ext cx="2264977" cy="2165734"/>
          </a:xfrm>
          <a:custGeom>
            <a:avLst/>
            <a:gdLst/>
            <a:ahLst/>
            <a:cxnLst/>
            <a:rect l="l" t="t" r="r" b="b"/>
            <a:pathLst>
              <a:path w="21339" h="20404" extrusionOk="0">
                <a:moveTo>
                  <a:pt x="95" y="0"/>
                </a:moveTo>
                <a:cubicBezTo>
                  <a:pt x="50" y="0"/>
                  <a:pt x="0" y="36"/>
                  <a:pt x="12" y="93"/>
                </a:cubicBezTo>
                <a:cubicBezTo>
                  <a:pt x="485" y="2330"/>
                  <a:pt x="1054" y="4567"/>
                  <a:pt x="1680" y="6766"/>
                </a:cubicBezTo>
                <a:cubicBezTo>
                  <a:pt x="2324" y="8965"/>
                  <a:pt x="3045" y="11126"/>
                  <a:pt x="3822" y="13249"/>
                </a:cubicBezTo>
                <a:cubicBezTo>
                  <a:pt x="4220" y="14330"/>
                  <a:pt x="4618" y="15391"/>
                  <a:pt x="5054" y="16453"/>
                </a:cubicBezTo>
                <a:cubicBezTo>
                  <a:pt x="5225" y="16889"/>
                  <a:pt x="5433" y="17287"/>
                  <a:pt x="5699" y="17666"/>
                </a:cubicBezTo>
                <a:cubicBezTo>
                  <a:pt x="5926" y="17988"/>
                  <a:pt x="6267" y="18216"/>
                  <a:pt x="6646" y="18348"/>
                </a:cubicBezTo>
                <a:cubicBezTo>
                  <a:pt x="6705" y="18361"/>
                  <a:pt x="6764" y="18368"/>
                  <a:pt x="6823" y="18368"/>
                </a:cubicBezTo>
                <a:cubicBezTo>
                  <a:pt x="7107" y="18368"/>
                  <a:pt x="7384" y="18221"/>
                  <a:pt x="7556" y="17969"/>
                </a:cubicBezTo>
                <a:cubicBezTo>
                  <a:pt x="7746" y="17609"/>
                  <a:pt x="7784" y="17173"/>
                  <a:pt x="7708" y="16775"/>
                </a:cubicBezTo>
                <a:cubicBezTo>
                  <a:pt x="7519" y="15770"/>
                  <a:pt x="7253" y="14784"/>
                  <a:pt x="6893" y="13837"/>
                </a:cubicBezTo>
                <a:cubicBezTo>
                  <a:pt x="6248" y="11941"/>
                  <a:pt x="5414" y="9969"/>
                  <a:pt x="5528" y="7922"/>
                </a:cubicBezTo>
                <a:cubicBezTo>
                  <a:pt x="5543" y="7707"/>
                  <a:pt x="5559" y="7504"/>
                  <a:pt x="5594" y="7294"/>
                </a:cubicBezTo>
                <a:lnTo>
                  <a:pt x="5594" y="7294"/>
                </a:lnTo>
                <a:cubicBezTo>
                  <a:pt x="6312" y="7702"/>
                  <a:pt x="6661" y="8502"/>
                  <a:pt x="6893" y="9268"/>
                </a:cubicBezTo>
                <a:cubicBezTo>
                  <a:pt x="7234" y="10349"/>
                  <a:pt x="7519" y="11467"/>
                  <a:pt x="7822" y="12567"/>
                </a:cubicBezTo>
                <a:lnTo>
                  <a:pt x="8789" y="16036"/>
                </a:lnTo>
                <a:cubicBezTo>
                  <a:pt x="8940" y="16604"/>
                  <a:pt x="9111" y="17173"/>
                  <a:pt x="9263" y="17742"/>
                </a:cubicBezTo>
                <a:cubicBezTo>
                  <a:pt x="9376" y="18216"/>
                  <a:pt x="9509" y="18652"/>
                  <a:pt x="9699" y="19107"/>
                </a:cubicBezTo>
                <a:cubicBezTo>
                  <a:pt x="9966" y="19713"/>
                  <a:pt x="10452" y="20404"/>
                  <a:pt x="11172" y="20404"/>
                </a:cubicBezTo>
                <a:cubicBezTo>
                  <a:pt x="11217" y="20404"/>
                  <a:pt x="11263" y="20401"/>
                  <a:pt x="11310" y="20396"/>
                </a:cubicBezTo>
                <a:cubicBezTo>
                  <a:pt x="11708" y="20339"/>
                  <a:pt x="12068" y="20092"/>
                  <a:pt x="12258" y="19732"/>
                </a:cubicBezTo>
                <a:cubicBezTo>
                  <a:pt x="12485" y="19334"/>
                  <a:pt x="12580" y="18860"/>
                  <a:pt x="12504" y="18405"/>
                </a:cubicBezTo>
                <a:cubicBezTo>
                  <a:pt x="12390" y="17855"/>
                  <a:pt x="12239" y="17306"/>
                  <a:pt x="12030" y="16794"/>
                </a:cubicBezTo>
                <a:cubicBezTo>
                  <a:pt x="11841" y="16263"/>
                  <a:pt x="11651" y="15713"/>
                  <a:pt x="11462" y="15183"/>
                </a:cubicBezTo>
                <a:cubicBezTo>
                  <a:pt x="11101" y="14083"/>
                  <a:pt x="10779" y="12965"/>
                  <a:pt x="10457" y="11865"/>
                </a:cubicBezTo>
                <a:cubicBezTo>
                  <a:pt x="10154" y="10766"/>
                  <a:pt x="9869" y="9628"/>
                  <a:pt x="9623" y="8491"/>
                </a:cubicBezTo>
                <a:cubicBezTo>
                  <a:pt x="9414" y="7486"/>
                  <a:pt x="9168" y="6424"/>
                  <a:pt x="9414" y="5420"/>
                </a:cubicBezTo>
                <a:cubicBezTo>
                  <a:pt x="9462" y="5197"/>
                  <a:pt x="9536" y="5002"/>
                  <a:pt x="9626" y="4810"/>
                </a:cubicBezTo>
                <a:lnTo>
                  <a:pt x="9626" y="4810"/>
                </a:lnTo>
                <a:cubicBezTo>
                  <a:pt x="11118" y="5773"/>
                  <a:pt x="11814" y="7472"/>
                  <a:pt x="12239" y="9135"/>
                </a:cubicBezTo>
                <a:cubicBezTo>
                  <a:pt x="12485" y="10026"/>
                  <a:pt x="12637" y="10936"/>
                  <a:pt x="12807" y="11846"/>
                </a:cubicBezTo>
                <a:cubicBezTo>
                  <a:pt x="13035" y="13040"/>
                  <a:pt x="13300" y="14216"/>
                  <a:pt x="13623" y="15391"/>
                </a:cubicBezTo>
                <a:cubicBezTo>
                  <a:pt x="13945" y="16547"/>
                  <a:pt x="14324" y="17723"/>
                  <a:pt x="14741" y="18879"/>
                </a:cubicBezTo>
                <a:cubicBezTo>
                  <a:pt x="14912" y="19315"/>
                  <a:pt x="15063" y="19827"/>
                  <a:pt x="15480" y="20092"/>
                </a:cubicBezTo>
                <a:cubicBezTo>
                  <a:pt x="15595" y="20165"/>
                  <a:pt x="15723" y="20199"/>
                  <a:pt x="15849" y="20199"/>
                </a:cubicBezTo>
                <a:cubicBezTo>
                  <a:pt x="16119" y="20199"/>
                  <a:pt x="16382" y="20042"/>
                  <a:pt x="16485" y="19770"/>
                </a:cubicBezTo>
                <a:cubicBezTo>
                  <a:pt x="16694" y="19334"/>
                  <a:pt x="16675" y="18765"/>
                  <a:pt x="16656" y="18292"/>
                </a:cubicBezTo>
                <a:cubicBezTo>
                  <a:pt x="16637" y="17723"/>
                  <a:pt x="16542" y="17154"/>
                  <a:pt x="16428" y="16585"/>
                </a:cubicBezTo>
                <a:cubicBezTo>
                  <a:pt x="16125" y="15467"/>
                  <a:pt x="15746" y="14348"/>
                  <a:pt x="15291" y="13268"/>
                </a:cubicBezTo>
                <a:cubicBezTo>
                  <a:pt x="14419" y="10993"/>
                  <a:pt x="13793" y="8623"/>
                  <a:pt x="13433" y="6216"/>
                </a:cubicBezTo>
                <a:cubicBezTo>
                  <a:pt x="13360" y="5689"/>
                  <a:pt x="13392" y="4465"/>
                  <a:pt x="14163" y="4465"/>
                </a:cubicBezTo>
                <a:cubicBezTo>
                  <a:pt x="14197" y="4465"/>
                  <a:pt x="14231" y="4467"/>
                  <a:pt x="14267" y="4472"/>
                </a:cubicBezTo>
                <a:cubicBezTo>
                  <a:pt x="14741" y="4548"/>
                  <a:pt x="15025" y="5060"/>
                  <a:pt x="15234" y="5439"/>
                </a:cubicBezTo>
                <a:cubicBezTo>
                  <a:pt x="15499" y="5913"/>
                  <a:pt x="15727" y="6406"/>
                  <a:pt x="15935" y="6898"/>
                </a:cubicBezTo>
                <a:cubicBezTo>
                  <a:pt x="16732" y="8946"/>
                  <a:pt x="17111" y="11107"/>
                  <a:pt x="17452" y="13268"/>
                </a:cubicBezTo>
                <a:cubicBezTo>
                  <a:pt x="17623" y="14348"/>
                  <a:pt x="17793" y="15429"/>
                  <a:pt x="18002" y="16510"/>
                </a:cubicBezTo>
                <a:cubicBezTo>
                  <a:pt x="18096" y="17040"/>
                  <a:pt x="18229" y="17590"/>
                  <a:pt x="18362" y="18121"/>
                </a:cubicBezTo>
                <a:cubicBezTo>
                  <a:pt x="18476" y="18557"/>
                  <a:pt x="18627" y="19031"/>
                  <a:pt x="18968" y="19334"/>
                </a:cubicBezTo>
                <a:cubicBezTo>
                  <a:pt x="19197" y="19533"/>
                  <a:pt x="19456" y="19618"/>
                  <a:pt x="19715" y="19618"/>
                </a:cubicBezTo>
                <a:cubicBezTo>
                  <a:pt x="20273" y="19618"/>
                  <a:pt x="20833" y="19220"/>
                  <a:pt x="21092" y="18690"/>
                </a:cubicBezTo>
                <a:cubicBezTo>
                  <a:pt x="21300" y="18178"/>
                  <a:pt x="21338" y="17628"/>
                  <a:pt x="21205" y="17078"/>
                </a:cubicBezTo>
                <a:cubicBezTo>
                  <a:pt x="21111" y="16472"/>
                  <a:pt x="20902" y="15884"/>
                  <a:pt x="20731" y="15277"/>
                </a:cubicBezTo>
                <a:lnTo>
                  <a:pt x="18684" y="7903"/>
                </a:lnTo>
                <a:cubicBezTo>
                  <a:pt x="18514" y="7315"/>
                  <a:pt x="18362" y="6728"/>
                  <a:pt x="18191" y="6102"/>
                </a:cubicBezTo>
                <a:cubicBezTo>
                  <a:pt x="18162" y="6043"/>
                  <a:pt x="18106" y="6015"/>
                  <a:pt x="18051" y="6015"/>
                </a:cubicBezTo>
                <a:cubicBezTo>
                  <a:pt x="17966" y="6015"/>
                  <a:pt x="17884" y="6082"/>
                  <a:pt x="17907" y="6197"/>
                </a:cubicBezTo>
                <a:cubicBezTo>
                  <a:pt x="18589" y="8623"/>
                  <a:pt x="19253" y="11050"/>
                  <a:pt x="19935" y="13476"/>
                </a:cubicBezTo>
                <a:lnTo>
                  <a:pt x="20428" y="15315"/>
                </a:lnTo>
                <a:cubicBezTo>
                  <a:pt x="20599" y="15903"/>
                  <a:pt x="20788" y="16491"/>
                  <a:pt x="20902" y="17078"/>
                </a:cubicBezTo>
                <a:cubicBezTo>
                  <a:pt x="21016" y="17609"/>
                  <a:pt x="21035" y="18216"/>
                  <a:pt x="20750" y="18690"/>
                </a:cubicBezTo>
                <a:cubicBezTo>
                  <a:pt x="20542" y="19050"/>
                  <a:pt x="20144" y="19296"/>
                  <a:pt x="19727" y="19334"/>
                </a:cubicBezTo>
                <a:cubicBezTo>
                  <a:pt x="19253" y="19334"/>
                  <a:pt x="18950" y="18917"/>
                  <a:pt x="18798" y="18519"/>
                </a:cubicBezTo>
                <a:cubicBezTo>
                  <a:pt x="18627" y="18026"/>
                  <a:pt x="18495" y="17533"/>
                  <a:pt x="18400" y="17040"/>
                </a:cubicBezTo>
                <a:cubicBezTo>
                  <a:pt x="18172" y="15979"/>
                  <a:pt x="17983" y="14898"/>
                  <a:pt x="17812" y="13837"/>
                </a:cubicBezTo>
                <a:cubicBezTo>
                  <a:pt x="17452" y="11713"/>
                  <a:pt x="17130" y="9571"/>
                  <a:pt x="16428" y="7524"/>
                </a:cubicBezTo>
                <a:cubicBezTo>
                  <a:pt x="16239" y="7031"/>
                  <a:pt x="16049" y="6538"/>
                  <a:pt x="15822" y="6064"/>
                </a:cubicBezTo>
                <a:cubicBezTo>
                  <a:pt x="15632" y="5590"/>
                  <a:pt x="15386" y="5154"/>
                  <a:pt x="15082" y="4756"/>
                </a:cubicBezTo>
                <a:cubicBezTo>
                  <a:pt x="14841" y="4446"/>
                  <a:pt x="14506" y="4199"/>
                  <a:pt x="14120" y="4199"/>
                </a:cubicBezTo>
                <a:cubicBezTo>
                  <a:pt x="14081" y="4199"/>
                  <a:pt x="14042" y="4201"/>
                  <a:pt x="14002" y="4207"/>
                </a:cubicBezTo>
                <a:cubicBezTo>
                  <a:pt x="13661" y="4282"/>
                  <a:pt x="13395" y="4529"/>
                  <a:pt x="13281" y="4851"/>
                </a:cubicBezTo>
                <a:cubicBezTo>
                  <a:pt x="13149" y="5230"/>
                  <a:pt x="13092" y="5609"/>
                  <a:pt x="13130" y="6007"/>
                </a:cubicBezTo>
                <a:cubicBezTo>
                  <a:pt x="13187" y="6538"/>
                  <a:pt x="13281" y="7088"/>
                  <a:pt x="13395" y="7619"/>
                </a:cubicBezTo>
                <a:cubicBezTo>
                  <a:pt x="13623" y="8794"/>
                  <a:pt x="13907" y="9969"/>
                  <a:pt x="14267" y="11126"/>
                </a:cubicBezTo>
                <a:cubicBezTo>
                  <a:pt x="14608" y="12244"/>
                  <a:pt x="15044" y="13344"/>
                  <a:pt x="15442" y="14443"/>
                </a:cubicBezTo>
                <a:cubicBezTo>
                  <a:pt x="15879" y="15524"/>
                  <a:pt x="16182" y="16642"/>
                  <a:pt x="16333" y="17799"/>
                </a:cubicBezTo>
                <a:cubicBezTo>
                  <a:pt x="16409" y="18329"/>
                  <a:pt x="16390" y="18879"/>
                  <a:pt x="16296" y="19410"/>
                </a:cubicBezTo>
                <a:cubicBezTo>
                  <a:pt x="16277" y="19618"/>
                  <a:pt x="16144" y="19789"/>
                  <a:pt x="15973" y="19884"/>
                </a:cubicBezTo>
                <a:cubicBezTo>
                  <a:pt x="15943" y="19889"/>
                  <a:pt x="15912" y="19892"/>
                  <a:pt x="15882" y="19892"/>
                </a:cubicBezTo>
                <a:cubicBezTo>
                  <a:pt x="15710" y="19892"/>
                  <a:pt x="15558" y="19802"/>
                  <a:pt x="15461" y="19656"/>
                </a:cubicBezTo>
                <a:cubicBezTo>
                  <a:pt x="15329" y="19467"/>
                  <a:pt x="15215" y="19258"/>
                  <a:pt x="15139" y="19031"/>
                </a:cubicBezTo>
                <a:cubicBezTo>
                  <a:pt x="15025" y="18746"/>
                  <a:pt x="14912" y="18481"/>
                  <a:pt x="14817" y="18197"/>
                </a:cubicBezTo>
                <a:cubicBezTo>
                  <a:pt x="14608" y="17628"/>
                  <a:pt x="14419" y="17059"/>
                  <a:pt x="14248" y="16491"/>
                </a:cubicBezTo>
                <a:cubicBezTo>
                  <a:pt x="13888" y="15353"/>
                  <a:pt x="13566" y="14178"/>
                  <a:pt x="13300" y="13003"/>
                </a:cubicBezTo>
                <a:cubicBezTo>
                  <a:pt x="13073" y="12017"/>
                  <a:pt x="12921" y="11031"/>
                  <a:pt x="12694" y="10045"/>
                </a:cubicBezTo>
                <a:cubicBezTo>
                  <a:pt x="12334" y="8377"/>
                  <a:pt x="11822" y="6576"/>
                  <a:pt x="10590" y="5306"/>
                </a:cubicBezTo>
                <a:cubicBezTo>
                  <a:pt x="10305" y="5022"/>
                  <a:pt x="9983" y="4756"/>
                  <a:pt x="9623" y="4548"/>
                </a:cubicBezTo>
                <a:cubicBezTo>
                  <a:pt x="9603" y="4534"/>
                  <a:pt x="9580" y="4528"/>
                  <a:pt x="9558" y="4528"/>
                </a:cubicBezTo>
                <a:cubicBezTo>
                  <a:pt x="9517" y="4528"/>
                  <a:pt x="9477" y="4549"/>
                  <a:pt x="9452" y="4586"/>
                </a:cubicBezTo>
                <a:cubicBezTo>
                  <a:pt x="8978" y="5458"/>
                  <a:pt x="9016" y="6481"/>
                  <a:pt x="9168" y="7448"/>
                </a:cubicBezTo>
                <a:cubicBezTo>
                  <a:pt x="9338" y="8510"/>
                  <a:pt x="9604" y="9571"/>
                  <a:pt x="9869" y="10633"/>
                </a:cubicBezTo>
                <a:cubicBezTo>
                  <a:pt x="10438" y="12832"/>
                  <a:pt x="11101" y="14993"/>
                  <a:pt x="11879" y="17135"/>
                </a:cubicBezTo>
                <a:cubicBezTo>
                  <a:pt x="12182" y="18007"/>
                  <a:pt x="12618" y="19182"/>
                  <a:pt x="11784" y="19922"/>
                </a:cubicBezTo>
                <a:cubicBezTo>
                  <a:pt x="11612" y="20082"/>
                  <a:pt x="11386" y="20166"/>
                  <a:pt x="11158" y="20166"/>
                </a:cubicBezTo>
                <a:cubicBezTo>
                  <a:pt x="11008" y="20166"/>
                  <a:pt x="10858" y="20130"/>
                  <a:pt x="10722" y="20055"/>
                </a:cubicBezTo>
                <a:cubicBezTo>
                  <a:pt x="10400" y="19827"/>
                  <a:pt x="10172" y="19524"/>
                  <a:pt x="10021" y="19182"/>
                </a:cubicBezTo>
                <a:cubicBezTo>
                  <a:pt x="9831" y="18784"/>
                  <a:pt x="9699" y="18367"/>
                  <a:pt x="9585" y="17950"/>
                </a:cubicBezTo>
                <a:lnTo>
                  <a:pt x="9111" y="16244"/>
                </a:lnTo>
                <a:lnTo>
                  <a:pt x="8125" y="12832"/>
                </a:lnTo>
                <a:cubicBezTo>
                  <a:pt x="7822" y="11732"/>
                  <a:pt x="7519" y="10614"/>
                  <a:pt x="7177" y="9514"/>
                </a:cubicBezTo>
                <a:cubicBezTo>
                  <a:pt x="6950" y="8737"/>
                  <a:pt x="6665" y="7903"/>
                  <a:pt x="6059" y="7353"/>
                </a:cubicBezTo>
                <a:cubicBezTo>
                  <a:pt x="5907" y="7221"/>
                  <a:pt x="5737" y="7107"/>
                  <a:pt x="5547" y="7012"/>
                </a:cubicBezTo>
                <a:cubicBezTo>
                  <a:pt x="5534" y="7008"/>
                  <a:pt x="5519" y="7005"/>
                  <a:pt x="5505" y="7005"/>
                </a:cubicBezTo>
                <a:cubicBezTo>
                  <a:pt x="5457" y="7005"/>
                  <a:pt x="5410" y="7030"/>
                  <a:pt x="5395" y="7088"/>
                </a:cubicBezTo>
                <a:cubicBezTo>
                  <a:pt x="5054" y="9041"/>
                  <a:pt x="5661" y="10936"/>
                  <a:pt x="6305" y="12775"/>
                </a:cubicBezTo>
                <a:cubicBezTo>
                  <a:pt x="6628" y="13723"/>
                  <a:pt x="6988" y="14671"/>
                  <a:pt x="7253" y="15638"/>
                </a:cubicBezTo>
                <a:cubicBezTo>
                  <a:pt x="7386" y="16093"/>
                  <a:pt x="7481" y="16566"/>
                  <a:pt x="7537" y="17059"/>
                </a:cubicBezTo>
                <a:cubicBezTo>
                  <a:pt x="7556" y="17457"/>
                  <a:pt x="7481" y="17969"/>
                  <a:pt x="7064" y="18121"/>
                </a:cubicBezTo>
                <a:cubicBezTo>
                  <a:pt x="6994" y="18147"/>
                  <a:pt x="6924" y="18158"/>
                  <a:pt x="6855" y="18158"/>
                </a:cubicBezTo>
                <a:cubicBezTo>
                  <a:pt x="6568" y="18158"/>
                  <a:pt x="6295" y="17959"/>
                  <a:pt x="6097" y="17761"/>
                </a:cubicBezTo>
                <a:cubicBezTo>
                  <a:pt x="5774" y="17438"/>
                  <a:pt x="5547" y="17059"/>
                  <a:pt x="5376" y="16642"/>
                </a:cubicBezTo>
                <a:cubicBezTo>
                  <a:pt x="4959" y="15619"/>
                  <a:pt x="4561" y="14595"/>
                  <a:pt x="4182" y="13571"/>
                </a:cubicBezTo>
                <a:cubicBezTo>
                  <a:pt x="3405" y="11505"/>
                  <a:pt x="2703" y="9401"/>
                  <a:pt x="2059" y="7278"/>
                </a:cubicBezTo>
                <a:cubicBezTo>
                  <a:pt x="1414" y="5154"/>
                  <a:pt x="846" y="3012"/>
                  <a:pt x="334" y="851"/>
                </a:cubicBezTo>
                <a:cubicBezTo>
                  <a:pt x="277" y="586"/>
                  <a:pt x="220" y="320"/>
                  <a:pt x="163" y="55"/>
                </a:cubicBezTo>
                <a:cubicBezTo>
                  <a:pt x="156" y="17"/>
                  <a:pt x="126" y="0"/>
                  <a:pt x="95" y="0"/>
                </a:cubicBezTo>
                <a:close/>
              </a:path>
            </a:pathLst>
          </a:custGeom>
          <a:solidFill>
            <a:srgbClr val="3C8DA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">
  <p:cSld name="BLANK_1_1_1_1_1_1_2_1"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9" name="Google Shape;1759;p30"/>
          <p:cNvPicPr preferRelativeResize="0"/>
          <p:nvPr/>
        </p:nvPicPr>
        <p:blipFill>
          <a:blip r:embed="rId2">
            <a:alphaModFix amt="76000"/>
          </a:blip>
          <a:stretch>
            <a:fillRect/>
          </a:stretch>
        </p:blipFill>
        <p:spPr>
          <a:xfrm rot="2453973">
            <a:off x="1248590" y="2532214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0" name="Google Shape;1760;p30"/>
          <p:cNvPicPr preferRelativeResize="0"/>
          <p:nvPr/>
        </p:nvPicPr>
        <p:blipFill>
          <a:blip r:embed="rId2">
            <a:alphaModFix amt="76000"/>
          </a:blip>
          <a:stretch>
            <a:fillRect/>
          </a:stretch>
        </p:blipFill>
        <p:spPr>
          <a:xfrm rot="2453973">
            <a:off x="-1738310" y="4081814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1" name="Google Shape;1761;p30"/>
          <p:cNvPicPr preferRelativeResize="0"/>
          <p:nvPr/>
        </p:nvPicPr>
        <p:blipFill>
          <a:blip r:embed="rId3">
            <a:alphaModFix amt="76000"/>
          </a:blip>
          <a:stretch>
            <a:fillRect/>
          </a:stretch>
        </p:blipFill>
        <p:spPr>
          <a:xfrm rot="2453973">
            <a:off x="6716115" y="-248136"/>
            <a:ext cx="4232748" cy="1576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2" name="Google Shape;1762;p30"/>
          <p:cNvPicPr preferRelativeResize="0"/>
          <p:nvPr/>
        </p:nvPicPr>
        <p:blipFill>
          <a:blip r:embed="rId4">
            <a:alphaModFix amt="47000"/>
          </a:blip>
          <a:stretch>
            <a:fillRect/>
          </a:stretch>
        </p:blipFill>
        <p:spPr>
          <a:xfrm rot="10800000">
            <a:off x="1630988" y="143888"/>
            <a:ext cx="5882026" cy="48557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3" name="Google Shape;1763;p30"/>
          <p:cNvGrpSpPr/>
          <p:nvPr/>
        </p:nvGrpSpPr>
        <p:grpSpPr>
          <a:xfrm rot="-2700000">
            <a:off x="167955" y="3080962"/>
            <a:ext cx="1344349" cy="2469678"/>
            <a:chOff x="272875" y="1419395"/>
            <a:chExt cx="255950" cy="563168"/>
          </a:xfrm>
        </p:grpSpPr>
        <p:sp>
          <p:nvSpPr>
            <p:cNvPr id="1764" name="Google Shape;1764;p30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0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0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0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0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0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30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30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30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30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30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30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30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30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30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30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30"/>
            <p:cNvSpPr/>
            <p:nvPr/>
          </p:nvSpPr>
          <p:spPr>
            <a:xfrm>
              <a:off x="369050" y="1615955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30"/>
            <p:cNvSpPr/>
            <p:nvPr/>
          </p:nvSpPr>
          <p:spPr>
            <a:xfrm>
              <a:off x="490635" y="1582215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30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30"/>
            <p:cNvSpPr/>
            <p:nvPr/>
          </p:nvSpPr>
          <p:spPr>
            <a:xfrm>
              <a:off x="438343" y="1487068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30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30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30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30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30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30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30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30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30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30"/>
            <p:cNvSpPr/>
            <p:nvPr/>
          </p:nvSpPr>
          <p:spPr>
            <a:xfrm>
              <a:off x="360075" y="195388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30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30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30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30"/>
            <p:cNvSpPr/>
            <p:nvPr/>
          </p:nvSpPr>
          <p:spPr>
            <a:xfrm>
              <a:off x="394558" y="1560904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30"/>
            <p:cNvSpPr/>
            <p:nvPr/>
          </p:nvSpPr>
          <p:spPr>
            <a:xfrm>
              <a:off x="418850" y="1419395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99" name="Google Shape;1799;p30"/>
          <p:cNvGrpSpPr/>
          <p:nvPr/>
        </p:nvGrpSpPr>
        <p:grpSpPr>
          <a:xfrm rot="-2700000">
            <a:off x="8026513" y="-183341"/>
            <a:ext cx="1344349" cy="1995327"/>
            <a:chOff x="272875" y="1527563"/>
            <a:chExt cx="255950" cy="455000"/>
          </a:xfrm>
        </p:grpSpPr>
        <p:sp>
          <p:nvSpPr>
            <p:cNvPr id="1800" name="Google Shape;1800;p30"/>
            <p:cNvSpPr/>
            <p:nvPr/>
          </p:nvSpPr>
          <p:spPr>
            <a:xfrm>
              <a:off x="471925" y="1963988"/>
              <a:ext cx="26575" cy="18575"/>
            </a:xfrm>
            <a:custGeom>
              <a:avLst/>
              <a:gdLst/>
              <a:ahLst/>
              <a:cxnLst/>
              <a:rect l="l" t="t" r="r" b="b"/>
              <a:pathLst>
                <a:path w="1063" h="743" extrusionOk="0">
                  <a:moveTo>
                    <a:pt x="724" y="0"/>
                  </a:moveTo>
                  <a:cubicBezTo>
                    <a:pt x="636" y="0"/>
                    <a:pt x="547" y="14"/>
                    <a:pt x="512" y="41"/>
                  </a:cubicBezTo>
                  <a:cubicBezTo>
                    <a:pt x="323" y="230"/>
                    <a:pt x="152" y="420"/>
                    <a:pt x="0" y="628"/>
                  </a:cubicBezTo>
                  <a:lnTo>
                    <a:pt x="57" y="742"/>
                  </a:lnTo>
                  <a:cubicBezTo>
                    <a:pt x="247" y="742"/>
                    <a:pt x="436" y="704"/>
                    <a:pt x="626" y="647"/>
                  </a:cubicBezTo>
                  <a:cubicBezTo>
                    <a:pt x="929" y="496"/>
                    <a:pt x="1062" y="249"/>
                    <a:pt x="948" y="60"/>
                  </a:cubicBezTo>
                  <a:cubicBezTo>
                    <a:pt x="928" y="19"/>
                    <a:pt x="826" y="0"/>
                    <a:pt x="72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30"/>
            <p:cNvSpPr/>
            <p:nvPr/>
          </p:nvSpPr>
          <p:spPr>
            <a:xfrm>
              <a:off x="366725" y="1787738"/>
              <a:ext cx="29875" cy="22300"/>
            </a:xfrm>
            <a:custGeom>
              <a:avLst/>
              <a:gdLst/>
              <a:ahLst/>
              <a:cxnLst/>
              <a:rect l="l" t="t" r="r" b="b"/>
              <a:pathLst>
                <a:path w="1195" h="892" extrusionOk="0">
                  <a:moveTo>
                    <a:pt x="607" y="1"/>
                  </a:moveTo>
                  <a:cubicBezTo>
                    <a:pt x="0" y="1"/>
                    <a:pt x="0" y="892"/>
                    <a:pt x="607" y="892"/>
                  </a:cubicBezTo>
                  <a:cubicBezTo>
                    <a:pt x="1194" y="892"/>
                    <a:pt x="1194" y="1"/>
                    <a:pt x="60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30"/>
            <p:cNvSpPr/>
            <p:nvPr/>
          </p:nvSpPr>
          <p:spPr>
            <a:xfrm>
              <a:off x="380450" y="183561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1"/>
                  </a:moveTo>
                  <a:cubicBezTo>
                    <a:pt x="1" y="38"/>
                    <a:pt x="1" y="323"/>
                    <a:pt x="209" y="342"/>
                  </a:cubicBezTo>
                  <a:cubicBezTo>
                    <a:pt x="399" y="323"/>
                    <a:pt x="399" y="38"/>
                    <a:pt x="209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30"/>
            <p:cNvSpPr/>
            <p:nvPr/>
          </p:nvSpPr>
          <p:spPr>
            <a:xfrm>
              <a:off x="416475" y="1837513"/>
              <a:ext cx="5700" cy="4750"/>
            </a:xfrm>
            <a:custGeom>
              <a:avLst/>
              <a:gdLst/>
              <a:ahLst/>
              <a:cxnLst/>
              <a:rect l="l" t="t" r="r" b="b"/>
              <a:pathLst>
                <a:path w="228" h="190" extrusionOk="0">
                  <a:moveTo>
                    <a:pt x="114" y="0"/>
                  </a:moveTo>
                  <a:cubicBezTo>
                    <a:pt x="0" y="19"/>
                    <a:pt x="0" y="171"/>
                    <a:pt x="114" y="190"/>
                  </a:cubicBezTo>
                  <a:cubicBezTo>
                    <a:pt x="228" y="171"/>
                    <a:pt x="228" y="19"/>
                    <a:pt x="11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30"/>
            <p:cNvSpPr/>
            <p:nvPr/>
          </p:nvSpPr>
          <p:spPr>
            <a:xfrm>
              <a:off x="415525" y="1877788"/>
              <a:ext cx="7600" cy="10675"/>
            </a:xfrm>
            <a:custGeom>
              <a:avLst/>
              <a:gdLst/>
              <a:ahLst/>
              <a:cxnLst/>
              <a:rect l="l" t="t" r="r" b="b"/>
              <a:pathLst>
                <a:path w="304" h="427" extrusionOk="0">
                  <a:moveTo>
                    <a:pt x="171" y="1"/>
                  </a:moveTo>
                  <a:cubicBezTo>
                    <a:pt x="133" y="1"/>
                    <a:pt x="95" y="20"/>
                    <a:pt x="76" y="39"/>
                  </a:cubicBezTo>
                  <a:lnTo>
                    <a:pt x="57" y="77"/>
                  </a:lnTo>
                  <a:cubicBezTo>
                    <a:pt x="38" y="95"/>
                    <a:pt x="38" y="114"/>
                    <a:pt x="38" y="133"/>
                  </a:cubicBezTo>
                  <a:lnTo>
                    <a:pt x="20" y="133"/>
                  </a:lnTo>
                  <a:cubicBezTo>
                    <a:pt x="20" y="190"/>
                    <a:pt x="20" y="228"/>
                    <a:pt x="1" y="285"/>
                  </a:cubicBezTo>
                  <a:cubicBezTo>
                    <a:pt x="1" y="304"/>
                    <a:pt x="1" y="323"/>
                    <a:pt x="20" y="342"/>
                  </a:cubicBezTo>
                  <a:cubicBezTo>
                    <a:pt x="20" y="361"/>
                    <a:pt x="38" y="380"/>
                    <a:pt x="38" y="380"/>
                  </a:cubicBezTo>
                  <a:cubicBezTo>
                    <a:pt x="57" y="399"/>
                    <a:pt x="76" y="418"/>
                    <a:pt x="95" y="418"/>
                  </a:cubicBezTo>
                  <a:cubicBezTo>
                    <a:pt x="108" y="418"/>
                    <a:pt x="121" y="426"/>
                    <a:pt x="133" y="426"/>
                  </a:cubicBezTo>
                  <a:cubicBezTo>
                    <a:pt x="140" y="426"/>
                    <a:pt x="146" y="424"/>
                    <a:pt x="152" y="418"/>
                  </a:cubicBezTo>
                  <a:lnTo>
                    <a:pt x="190" y="418"/>
                  </a:lnTo>
                  <a:cubicBezTo>
                    <a:pt x="209" y="418"/>
                    <a:pt x="228" y="418"/>
                    <a:pt x="247" y="399"/>
                  </a:cubicBezTo>
                  <a:cubicBezTo>
                    <a:pt x="285" y="361"/>
                    <a:pt x="285" y="323"/>
                    <a:pt x="285" y="285"/>
                  </a:cubicBezTo>
                  <a:lnTo>
                    <a:pt x="285" y="133"/>
                  </a:lnTo>
                  <a:cubicBezTo>
                    <a:pt x="304" y="114"/>
                    <a:pt x="304" y="95"/>
                    <a:pt x="285" y="95"/>
                  </a:cubicBezTo>
                  <a:cubicBezTo>
                    <a:pt x="285" y="77"/>
                    <a:pt x="285" y="58"/>
                    <a:pt x="266" y="39"/>
                  </a:cubicBezTo>
                  <a:cubicBezTo>
                    <a:pt x="228" y="20"/>
                    <a:pt x="209" y="1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30"/>
            <p:cNvSpPr/>
            <p:nvPr/>
          </p:nvSpPr>
          <p:spPr>
            <a:xfrm>
              <a:off x="432600" y="1937038"/>
              <a:ext cx="10450" cy="8075"/>
            </a:xfrm>
            <a:custGeom>
              <a:avLst/>
              <a:gdLst/>
              <a:ahLst/>
              <a:cxnLst/>
              <a:rect l="l" t="t" r="r" b="b"/>
              <a:pathLst>
                <a:path w="418" h="323" extrusionOk="0">
                  <a:moveTo>
                    <a:pt x="209" y="0"/>
                  </a:moveTo>
                  <a:cubicBezTo>
                    <a:pt x="0" y="0"/>
                    <a:pt x="0" y="323"/>
                    <a:pt x="209" y="323"/>
                  </a:cubicBezTo>
                  <a:cubicBezTo>
                    <a:pt x="417" y="323"/>
                    <a:pt x="417" y="0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30"/>
            <p:cNvSpPr/>
            <p:nvPr/>
          </p:nvSpPr>
          <p:spPr>
            <a:xfrm>
              <a:off x="452025" y="1974938"/>
              <a:ext cx="9500" cy="7150"/>
            </a:xfrm>
            <a:custGeom>
              <a:avLst/>
              <a:gdLst/>
              <a:ahLst/>
              <a:cxnLst/>
              <a:rect l="l" t="t" r="r" b="b"/>
              <a:pathLst>
                <a:path w="380" h="286" extrusionOk="0">
                  <a:moveTo>
                    <a:pt x="190" y="1"/>
                  </a:moveTo>
                  <a:cubicBezTo>
                    <a:pt x="0" y="1"/>
                    <a:pt x="0" y="285"/>
                    <a:pt x="190" y="285"/>
                  </a:cubicBezTo>
                  <a:cubicBezTo>
                    <a:pt x="379" y="285"/>
                    <a:pt x="379" y="1"/>
                    <a:pt x="19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30"/>
            <p:cNvSpPr/>
            <p:nvPr/>
          </p:nvSpPr>
          <p:spPr>
            <a:xfrm>
              <a:off x="472875" y="1918538"/>
              <a:ext cx="19925" cy="15200"/>
            </a:xfrm>
            <a:custGeom>
              <a:avLst/>
              <a:gdLst/>
              <a:ahLst/>
              <a:cxnLst/>
              <a:rect l="l" t="t" r="r" b="b"/>
              <a:pathLst>
                <a:path w="797" h="608" extrusionOk="0">
                  <a:moveTo>
                    <a:pt x="398" y="1"/>
                  </a:moveTo>
                  <a:cubicBezTo>
                    <a:pt x="0" y="1"/>
                    <a:pt x="0" y="608"/>
                    <a:pt x="398" y="608"/>
                  </a:cubicBezTo>
                  <a:cubicBezTo>
                    <a:pt x="797" y="608"/>
                    <a:pt x="797" y="1"/>
                    <a:pt x="398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30"/>
            <p:cNvSpPr/>
            <p:nvPr/>
          </p:nvSpPr>
          <p:spPr>
            <a:xfrm>
              <a:off x="444900" y="1890113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5"/>
                    <a:pt x="323" y="475"/>
                  </a:cubicBezTo>
                  <a:cubicBezTo>
                    <a:pt x="645" y="475"/>
                    <a:pt x="645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30"/>
            <p:cNvSpPr/>
            <p:nvPr/>
          </p:nvSpPr>
          <p:spPr>
            <a:xfrm>
              <a:off x="398475" y="1905288"/>
              <a:ext cx="11875" cy="11400"/>
            </a:xfrm>
            <a:custGeom>
              <a:avLst/>
              <a:gdLst/>
              <a:ahLst/>
              <a:cxnLst/>
              <a:rect l="l" t="t" r="r" b="b"/>
              <a:pathLst>
                <a:path w="475" h="456" extrusionOk="0">
                  <a:moveTo>
                    <a:pt x="228" y="0"/>
                  </a:moveTo>
                  <a:cubicBezTo>
                    <a:pt x="0" y="57"/>
                    <a:pt x="0" y="398"/>
                    <a:pt x="228" y="455"/>
                  </a:cubicBezTo>
                  <a:cubicBezTo>
                    <a:pt x="474" y="398"/>
                    <a:pt x="474" y="57"/>
                    <a:pt x="22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30"/>
            <p:cNvSpPr/>
            <p:nvPr/>
          </p:nvSpPr>
          <p:spPr>
            <a:xfrm>
              <a:off x="454400" y="1849363"/>
              <a:ext cx="11850" cy="11400"/>
            </a:xfrm>
            <a:custGeom>
              <a:avLst/>
              <a:gdLst/>
              <a:ahLst/>
              <a:cxnLst/>
              <a:rect l="l" t="t" r="r" b="b"/>
              <a:pathLst>
                <a:path w="474" h="456" extrusionOk="0">
                  <a:moveTo>
                    <a:pt x="246" y="0"/>
                  </a:moveTo>
                  <a:cubicBezTo>
                    <a:pt x="0" y="57"/>
                    <a:pt x="0" y="398"/>
                    <a:pt x="246" y="455"/>
                  </a:cubicBezTo>
                  <a:cubicBezTo>
                    <a:pt x="474" y="398"/>
                    <a:pt x="474" y="57"/>
                    <a:pt x="24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30"/>
            <p:cNvSpPr/>
            <p:nvPr/>
          </p:nvSpPr>
          <p:spPr>
            <a:xfrm>
              <a:off x="428800" y="1830863"/>
              <a:ext cx="14725" cy="11400"/>
            </a:xfrm>
            <a:custGeom>
              <a:avLst/>
              <a:gdLst/>
              <a:ahLst/>
              <a:cxnLst/>
              <a:rect l="l" t="t" r="r" b="b"/>
              <a:pathLst>
                <a:path w="589" h="456" extrusionOk="0">
                  <a:moveTo>
                    <a:pt x="228" y="1"/>
                  </a:moveTo>
                  <a:cubicBezTo>
                    <a:pt x="190" y="1"/>
                    <a:pt x="171" y="1"/>
                    <a:pt x="133" y="20"/>
                  </a:cubicBezTo>
                  <a:cubicBezTo>
                    <a:pt x="114" y="39"/>
                    <a:pt x="76" y="39"/>
                    <a:pt x="57" y="77"/>
                  </a:cubicBezTo>
                  <a:cubicBezTo>
                    <a:pt x="38" y="96"/>
                    <a:pt x="19" y="115"/>
                    <a:pt x="19" y="153"/>
                  </a:cubicBezTo>
                  <a:cubicBezTo>
                    <a:pt x="0" y="172"/>
                    <a:pt x="0" y="209"/>
                    <a:pt x="0" y="228"/>
                  </a:cubicBezTo>
                  <a:lnTo>
                    <a:pt x="0" y="285"/>
                  </a:lnTo>
                  <a:cubicBezTo>
                    <a:pt x="0" y="323"/>
                    <a:pt x="19" y="361"/>
                    <a:pt x="57" y="399"/>
                  </a:cubicBezTo>
                  <a:lnTo>
                    <a:pt x="95" y="437"/>
                  </a:lnTo>
                  <a:cubicBezTo>
                    <a:pt x="133" y="456"/>
                    <a:pt x="171" y="456"/>
                    <a:pt x="209" y="456"/>
                  </a:cubicBezTo>
                  <a:lnTo>
                    <a:pt x="209" y="437"/>
                  </a:lnTo>
                  <a:lnTo>
                    <a:pt x="361" y="437"/>
                  </a:lnTo>
                  <a:cubicBezTo>
                    <a:pt x="398" y="437"/>
                    <a:pt x="417" y="437"/>
                    <a:pt x="455" y="418"/>
                  </a:cubicBezTo>
                  <a:cubicBezTo>
                    <a:pt x="474" y="418"/>
                    <a:pt x="493" y="399"/>
                    <a:pt x="531" y="380"/>
                  </a:cubicBezTo>
                  <a:cubicBezTo>
                    <a:pt x="550" y="361"/>
                    <a:pt x="569" y="342"/>
                    <a:pt x="569" y="304"/>
                  </a:cubicBezTo>
                  <a:cubicBezTo>
                    <a:pt x="588" y="285"/>
                    <a:pt x="588" y="247"/>
                    <a:pt x="588" y="228"/>
                  </a:cubicBezTo>
                  <a:lnTo>
                    <a:pt x="588" y="172"/>
                  </a:lnTo>
                  <a:cubicBezTo>
                    <a:pt x="569" y="134"/>
                    <a:pt x="550" y="96"/>
                    <a:pt x="531" y="58"/>
                  </a:cubicBezTo>
                  <a:lnTo>
                    <a:pt x="493" y="39"/>
                  </a:lnTo>
                  <a:cubicBezTo>
                    <a:pt x="455" y="20"/>
                    <a:pt x="417" y="1"/>
                    <a:pt x="38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30"/>
            <p:cNvSpPr/>
            <p:nvPr/>
          </p:nvSpPr>
          <p:spPr>
            <a:xfrm>
              <a:off x="440175" y="1765463"/>
              <a:ext cx="18025" cy="14725"/>
            </a:xfrm>
            <a:custGeom>
              <a:avLst/>
              <a:gdLst/>
              <a:ahLst/>
              <a:cxnLst/>
              <a:rect l="l" t="t" r="r" b="b"/>
              <a:pathLst>
                <a:path w="721" h="589" extrusionOk="0">
                  <a:moveTo>
                    <a:pt x="361" y="1"/>
                  </a:moveTo>
                  <a:cubicBezTo>
                    <a:pt x="0" y="20"/>
                    <a:pt x="0" y="551"/>
                    <a:pt x="361" y="589"/>
                  </a:cubicBezTo>
                  <a:cubicBezTo>
                    <a:pt x="721" y="551"/>
                    <a:pt x="721" y="20"/>
                    <a:pt x="36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30"/>
            <p:cNvSpPr/>
            <p:nvPr/>
          </p:nvSpPr>
          <p:spPr>
            <a:xfrm>
              <a:off x="385200" y="1777313"/>
              <a:ext cx="15650" cy="13300"/>
            </a:xfrm>
            <a:custGeom>
              <a:avLst/>
              <a:gdLst/>
              <a:ahLst/>
              <a:cxnLst/>
              <a:rect l="l" t="t" r="r" b="b"/>
              <a:pathLst>
                <a:path w="626" h="532" extrusionOk="0">
                  <a:moveTo>
                    <a:pt x="323" y="1"/>
                  </a:moveTo>
                  <a:cubicBezTo>
                    <a:pt x="0" y="39"/>
                    <a:pt x="0" y="494"/>
                    <a:pt x="323" y="532"/>
                  </a:cubicBezTo>
                  <a:cubicBezTo>
                    <a:pt x="626" y="494"/>
                    <a:pt x="626" y="39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30"/>
            <p:cNvSpPr/>
            <p:nvPr/>
          </p:nvSpPr>
          <p:spPr>
            <a:xfrm>
              <a:off x="399875" y="1703388"/>
              <a:ext cx="16150" cy="11875"/>
            </a:xfrm>
            <a:custGeom>
              <a:avLst/>
              <a:gdLst/>
              <a:ahLst/>
              <a:cxnLst/>
              <a:rect l="l" t="t" r="r" b="b"/>
              <a:pathLst>
                <a:path w="646" h="475" extrusionOk="0">
                  <a:moveTo>
                    <a:pt x="323" y="1"/>
                  </a:moveTo>
                  <a:cubicBezTo>
                    <a:pt x="1" y="1"/>
                    <a:pt x="1" y="474"/>
                    <a:pt x="323" y="474"/>
                  </a:cubicBezTo>
                  <a:cubicBezTo>
                    <a:pt x="646" y="474"/>
                    <a:pt x="646" y="1"/>
                    <a:pt x="32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30"/>
            <p:cNvSpPr/>
            <p:nvPr/>
          </p:nvSpPr>
          <p:spPr>
            <a:xfrm>
              <a:off x="354400" y="1709538"/>
              <a:ext cx="17550" cy="14250"/>
            </a:xfrm>
            <a:custGeom>
              <a:avLst/>
              <a:gdLst/>
              <a:ahLst/>
              <a:cxnLst/>
              <a:rect l="l" t="t" r="r" b="b"/>
              <a:pathLst>
                <a:path w="702" h="570" extrusionOk="0">
                  <a:moveTo>
                    <a:pt x="341" y="1"/>
                  </a:moveTo>
                  <a:cubicBezTo>
                    <a:pt x="0" y="20"/>
                    <a:pt x="0" y="532"/>
                    <a:pt x="341" y="570"/>
                  </a:cubicBezTo>
                  <a:cubicBezTo>
                    <a:pt x="702" y="532"/>
                    <a:pt x="702" y="20"/>
                    <a:pt x="34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30"/>
            <p:cNvSpPr/>
            <p:nvPr/>
          </p:nvSpPr>
          <p:spPr>
            <a:xfrm>
              <a:off x="338275" y="1701963"/>
              <a:ext cx="19450" cy="14250"/>
            </a:xfrm>
            <a:custGeom>
              <a:avLst/>
              <a:gdLst/>
              <a:ahLst/>
              <a:cxnLst/>
              <a:rect l="l" t="t" r="r" b="b"/>
              <a:pathLst>
                <a:path w="778" h="570" extrusionOk="0">
                  <a:moveTo>
                    <a:pt x="416" y="0"/>
                  </a:moveTo>
                  <a:cubicBezTo>
                    <a:pt x="411" y="0"/>
                    <a:pt x="405" y="0"/>
                    <a:pt x="399" y="1"/>
                  </a:cubicBezTo>
                  <a:cubicBezTo>
                    <a:pt x="1" y="1"/>
                    <a:pt x="1" y="569"/>
                    <a:pt x="399" y="569"/>
                  </a:cubicBezTo>
                  <a:cubicBezTo>
                    <a:pt x="772" y="569"/>
                    <a:pt x="778" y="0"/>
                    <a:pt x="41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30"/>
            <p:cNvSpPr/>
            <p:nvPr/>
          </p:nvSpPr>
          <p:spPr>
            <a:xfrm>
              <a:off x="388050" y="1631363"/>
              <a:ext cx="17550" cy="13750"/>
            </a:xfrm>
            <a:custGeom>
              <a:avLst/>
              <a:gdLst/>
              <a:ahLst/>
              <a:cxnLst/>
              <a:rect l="l" t="t" r="r" b="b"/>
              <a:pathLst>
                <a:path w="702" h="550" extrusionOk="0">
                  <a:moveTo>
                    <a:pt x="360" y="0"/>
                  </a:moveTo>
                  <a:cubicBezTo>
                    <a:pt x="0" y="0"/>
                    <a:pt x="0" y="550"/>
                    <a:pt x="360" y="550"/>
                  </a:cubicBezTo>
                  <a:cubicBezTo>
                    <a:pt x="701" y="550"/>
                    <a:pt x="701" y="0"/>
                    <a:pt x="360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30"/>
            <p:cNvSpPr/>
            <p:nvPr/>
          </p:nvSpPr>
          <p:spPr>
            <a:xfrm>
              <a:off x="297525" y="1637988"/>
              <a:ext cx="18975" cy="14725"/>
            </a:xfrm>
            <a:custGeom>
              <a:avLst/>
              <a:gdLst/>
              <a:ahLst/>
              <a:cxnLst/>
              <a:rect l="l" t="t" r="r" b="b"/>
              <a:pathLst>
                <a:path w="759" h="589" extrusionOk="0">
                  <a:moveTo>
                    <a:pt x="379" y="0"/>
                  </a:moveTo>
                  <a:cubicBezTo>
                    <a:pt x="0" y="0"/>
                    <a:pt x="0" y="588"/>
                    <a:pt x="379" y="588"/>
                  </a:cubicBezTo>
                  <a:cubicBezTo>
                    <a:pt x="759" y="588"/>
                    <a:pt x="759" y="0"/>
                    <a:pt x="37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30"/>
            <p:cNvSpPr/>
            <p:nvPr/>
          </p:nvSpPr>
          <p:spPr>
            <a:xfrm>
              <a:off x="356275" y="1585363"/>
              <a:ext cx="20875" cy="15675"/>
            </a:xfrm>
            <a:custGeom>
              <a:avLst/>
              <a:gdLst/>
              <a:ahLst/>
              <a:cxnLst/>
              <a:rect l="l" t="t" r="r" b="b"/>
              <a:pathLst>
                <a:path w="835" h="627" extrusionOk="0">
                  <a:moveTo>
                    <a:pt x="436" y="1"/>
                  </a:moveTo>
                  <a:cubicBezTo>
                    <a:pt x="430" y="1"/>
                    <a:pt x="424" y="1"/>
                    <a:pt x="418" y="1"/>
                  </a:cubicBezTo>
                  <a:cubicBezTo>
                    <a:pt x="1" y="1"/>
                    <a:pt x="1" y="627"/>
                    <a:pt x="418" y="627"/>
                  </a:cubicBezTo>
                  <a:cubicBezTo>
                    <a:pt x="829" y="627"/>
                    <a:pt x="835" y="1"/>
                    <a:pt x="43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30"/>
            <p:cNvSpPr/>
            <p:nvPr/>
          </p:nvSpPr>
          <p:spPr>
            <a:xfrm>
              <a:off x="311750" y="1588238"/>
              <a:ext cx="12800" cy="9500"/>
            </a:xfrm>
            <a:custGeom>
              <a:avLst/>
              <a:gdLst/>
              <a:ahLst/>
              <a:cxnLst/>
              <a:rect l="l" t="t" r="r" b="b"/>
              <a:pathLst>
                <a:path w="512" h="380" extrusionOk="0">
                  <a:moveTo>
                    <a:pt x="265" y="0"/>
                  </a:moveTo>
                  <a:cubicBezTo>
                    <a:pt x="0" y="0"/>
                    <a:pt x="0" y="379"/>
                    <a:pt x="265" y="379"/>
                  </a:cubicBezTo>
                  <a:cubicBezTo>
                    <a:pt x="512" y="379"/>
                    <a:pt x="512" y="0"/>
                    <a:pt x="265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30"/>
            <p:cNvSpPr/>
            <p:nvPr/>
          </p:nvSpPr>
          <p:spPr>
            <a:xfrm>
              <a:off x="285675" y="1574488"/>
              <a:ext cx="20400" cy="15175"/>
            </a:xfrm>
            <a:custGeom>
              <a:avLst/>
              <a:gdLst/>
              <a:ahLst/>
              <a:cxnLst/>
              <a:rect l="l" t="t" r="r" b="b"/>
              <a:pathLst>
                <a:path w="816" h="607" extrusionOk="0">
                  <a:moveTo>
                    <a:pt x="398" y="0"/>
                  </a:moveTo>
                  <a:cubicBezTo>
                    <a:pt x="0" y="0"/>
                    <a:pt x="0" y="607"/>
                    <a:pt x="398" y="607"/>
                  </a:cubicBezTo>
                  <a:cubicBezTo>
                    <a:pt x="816" y="607"/>
                    <a:pt x="816" y="0"/>
                    <a:pt x="39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30"/>
            <p:cNvSpPr/>
            <p:nvPr/>
          </p:nvSpPr>
          <p:spPr>
            <a:xfrm>
              <a:off x="354400" y="1551263"/>
              <a:ext cx="9975" cy="8550"/>
            </a:xfrm>
            <a:custGeom>
              <a:avLst/>
              <a:gdLst/>
              <a:ahLst/>
              <a:cxnLst/>
              <a:rect l="l" t="t" r="r" b="b"/>
              <a:pathLst>
                <a:path w="399" h="342" extrusionOk="0">
                  <a:moveTo>
                    <a:pt x="209" y="0"/>
                  </a:moveTo>
                  <a:cubicBezTo>
                    <a:pt x="0" y="38"/>
                    <a:pt x="0" y="323"/>
                    <a:pt x="209" y="342"/>
                  </a:cubicBezTo>
                  <a:cubicBezTo>
                    <a:pt x="398" y="323"/>
                    <a:pt x="398" y="38"/>
                    <a:pt x="209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30"/>
            <p:cNvSpPr/>
            <p:nvPr/>
          </p:nvSpPr>
          <p:spPr>
            <a:xfrm>
              <a:off x="337800" y="1527563"/>
              <a:ext cx="13300" cy="11400"/>
            </a:xfrm>
            <a:custGeom>
              <a:avLst/>
              <a:gdLst/>
              <a:ahLst/>
              <a:cxnLst/>
              <a:rect l="l" t="t" r="r" b="b"/>
              <a:pathLst>
                <a:path w="532" h="456" extrusionOk="0">
                  <a:moveTo>
                    <a:pt x="266" y="1"/>
                  </a:moveTo>
                  <a:cubicBezTo>
                    <a:pt x="1" y="38"/>
                    <a:pt x="1" y="418"/>
                    <a:pt x="266" y="455"/>
                  </a:cubicBezTo>
                  <a:cubicBezTo>
                    <a:pt x="531" y="418"/>
                    <a:pt x="531" y="38"/>
                    <a:pt x="266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30"/>
            <p:cNvSpPr/>
            <p:nvPr/>
          </p:nvSpPr>
          <p:spPr>
            <a:xfrm>
              <a:off x="272875" y="1700063"/>
              <a:ext cx="23250" cy="18050"/>
            </a:xfrm>
            <a:custGeom>
              <a:avLst/>
              <a:gdLst/>
              <a:ahLst/>
              <a:cxnLst/>
              <a:rect l="l" t="t" r="r" b="b"/>
              <a:pathLst>
                <a:path w="930" h="722" extrusionOk="0">
                  <a:moveTo>
                    <a:pt x="474" y="1"/>
                  </a:moveTo>
                  <a:cubicBezTo>
                    <a:pt x="0" y="1"/>
                    <a:pt x="0" y="721"/>
                    <a:pt x="474" y="721"/>
                  </a:cubicBezTo>
                  <a:cubicBezTo>
                    <a:pt x="929" y="721"/>
                    <a:pt x="929" y="1"/>
                    <a:pt x="474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30"/>
            <p:cNvSpPr/>
            <p:nvPr/>
          </p:nvSpPr>
          <p:spPr>
            <a:xfrm>
              <a:off x="507000" y="1726138"/>
              <a:ext cx="3800" cy="3350"/>
            </a:xfrm>
            <a:custGeom>
              <a:avLst/>
              <a:gdLst/>
              <a:ahLst/>
              <a:cxnLst/>
              <a:rect l="l" t="t" r="r" b="b"/>
              <a:pathLst>
                <a:path w="152" h="134" extrusionOk="0">
                  <a:moveTo>
                    <a:pt x="76" y="0"/>
                  </a:moveTo>
                  <a:cubicBezTo>
                    <a:pt x="0" y="0"/>
                    <a:pt x="0" y="114"/>
                    <a:pt x="76" y="133"/>
                  </a:cubicBezTo>
                  <a:cubicBezTo>
                    <a:pt x="152" y="114"/>
                    <a:pt x="152" y="0"/>
                    <a:pt x="7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30"/>
            <p:cNvSpPr/>
            <p:nvPr/>
          </p:nvSpPr>
          <p:spPr>
            <a:xfrm>
              <a:off x="485200" y="1780638"/>
              <a:ext cx="18025" cy="13775"/>
            </a:xfrm>
            <a:custGeom>
              <a:avLst/>
              <a:gdLst/>
              <a:ahLst/>
              <a:cxnLst/>
              <a:rect l="l" t="t" r="r" b="b"/>
              <a:pathLst>
                <a:path w="721" h="551" extrusionOk="0">
                  <a:moveTo>
                    <a:pt x="360" y="1"/>
                  </a:moveTo>
                  <a:cubicBezTo>
                    <a:pt x="0" y="1"/>
                    <a:pt x="0" y="550"/>
                    <a:pt x="360" y="550"/>
                  </a:cubicBezTo>
                  <a:cubicBezTo>
                    <a:pt x="721" y="550"/>
                    <a:pt x="721" y="1"/>
                    <a:pt x="360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0"/>
            <p:cNvSpPr/>
            <p:nvPr/>
          </p:nvSpPr>
          <p:spPr>
            <a:xfrm>
              <a:off x="502250" y="1829463"/>
              <a:ext cx="9500" cy="6175"/>
            </a:xfrm>
            <a:custGeom>
              <a:avLst/>
              <a:gdLst/>
              <a:ahLst/>
              <a:cxnLst/>
              <a:rect l="l" t="t" r="r" b="b"/>
              <a:pathLst>
                <a:path w="380" h="247" extrusionOk="0">
                  <a:moveTo>
                    <a:pt x="114" y="0"/>
                  </a:moveTo>
                  <a:cubicBezTo>
                    <a:pt x="77" y="0"/>
                    <a:pt x="39" y="19"/>
                    <a:pt x="20" y="38"/>
                  </a:cubicBezTo>
                  <a:cubicBezTo>
                    <a:pt x="20" y="38"/>
                    <a:pt x="1" y="57"/>
                    <a:pt x="1" y="76"/>
                  </a:cubicBezTo>
                  <a:cubicBezTo>
                    <a:pt x="1" y="95"/>
                    <a:pt x="1" y="114"/>
                    <a:pt x="1" y="114"/>
                  </a:cubicBezTo>
                  <a:cubicBezTo>
                    <a:pt x="1" y="152"/>
                    <a:pt x="20" y="190"/>
                    <a:pt x="39" y="209"/>
                  </a:cubicBezTo>
                  <a:cubicBezTo>
                    <a:pt x="58" y="228"/>
                    <a:pt x="95" y="247"/>
                    <a:pt x="114" y="247"/>
                  </a:cubicBezTo>
                  <a:lnTo>
                    <a:pt x="266" y="247"/>
                  </a:lnTo>
                  <a:cubicBezTo>
                    <a:pt x="304" y="247"/>
                    <a:pt x="342" y="228"/>
                    <a:pt x="361" y="209"/>
                  </a:cubicBezTo>
                  <a:cubicBezTo>
                    <a:pt x="361" y="190"/>
                    <a:pt x="380" y="190"/>
                    <a:pt x="380" y="171"/>
                  </a:cubicBezTo>
                  <a:cubicBezTo>
                    <a:pt x="380" y="152"/>
                    <a:pt x="380" y="133"/>
                    <a:pt x="380" y="114"/>
                  </a:cubicBezTo>
                  <a:cubicBezTo>
                    <a:pt x="380" y="95"/>
                    <a:pt x="361" y="57"/>
                    <a:pt x="342" y="38"/>
                  </a:cubicBezTo>
                  <a:cubicBezTo>
                    <a:pt x="323" y="19"/>
                    <a:pt x="285" y="0"/>
                    <a:pt x="266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0"/>
            <p:cNvSpPr/>
            <p:nvPr/>
          </p:nvSpPr>
          <p:spPr>
            <a:xfrm>
              <a:off x="504150" y="1867838"/>
              <a:ext cx="24675" cy="18975"/>
            </a:xfrm>
            <a:custGeom>
              <a:avLst/>
              <a:gdLst/>
              <a:ahLst/>
              <a:cxnLst/>
              <a:rect l="l" t="t" r="r" b="b"/>
              <a:pathLst>
                <a:path w="987" h="759" extrusionOk="0">
                  <a:moveTo>
                    <a:pt x="493" y="1"/>
                  </a:moveTo>
                  <a:cubicBezTo>
                    <a:pt x="1" y="1"/>
                    <a:pt x="1" y="759"/>
                    <a:pt x="493" y="759"/>
                  </a:cubicBezTo>
                  <a:cubicBezTo>
                    <a:pt x="986" y="759"/>
                    <a:pt x="986" y="1"/>
                    <a:pt x="493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0"/>
            <p:cNvSpPr/>
            <p:nvPr/>
          </p:nvSpPr>
          <p:spPr>
            <a:xfrm>
              <a:off x="360075" y="1880163"/>
              <a:ext cx="20875" cy="17075"/>
            </a:xfrm>
            <a:custGeom>
              <a:avLst/>
              <a:gdLst/>
              <a:ahLst/>
              <a:cxnLst/>
              <a:rect l="l" t="t" r="r" b="b"/>
              <a:pathLst>
                <a:path w="835" h="683" extrusionOk="0">
                  <a:moveTo>
                    <a:pt x="418" y="0"/>
                  </a:moveTo>
                  <a:cubicBezTo>
                    <a:pt x="1" y="38"/>
                    <a:pt x="1" y="645"/>
                    <a:pt x="418" y="683"/>
                  </a:cubicBezTo>
                  <a:cubicBezTo>
                    <a:pt x="835" y="645"/>
                    <a:pt x="835" y="38"/>
                    <a:pt x="418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0"/>
            <p:cNvSpPr/>
            <p:nvPr/>
          </p:nvSpPr>
          <p:spPr>
            <a:xfrm>
              <a:off x="319325" y="1860263"/>
              <a:ext cx="16125" cy="12350"/>
            </a:xfrm>
            <a:custGeom>
              <a:avLst/>
              <a:gdLst/>
              <a:ahLst/>
              <a:cxnLst/>
              <a:rect l="l" t="t" r="r" b="b"/>
              <a:pathLst>
                <a:path w="645" h="494" extrusionOk="0">
                  <a:moveTo>
                    <a:pt x="247" y="0"/>
                  </a:moveTo>
                  <a:cubicBezTo>
                    <a:pt x="228" y="0"/>
                    <a:pt x="190" y="0"/>
                    <a:pt x="152" y="19"/>
                  </a:cubicBezTo>
                  <a:cubicBezTo>
                    <a:pt x="133" y="19"/>
                    <a:pt x="95" y="38"/>
                    <a:pt x="76" y="76"/>
                  </a:cubicBezTo>
                  <a:cubicBezTo>
                    <a:pt x="38" y="114"/>
                    <a:pt x="0" y="171"/>
                    <a:pt x="0" y="247"/>
                  </a:cubicBezTo>
                  <a:lnTo>
                    <a:pt x="0" y="304"/>
                  </a:lnTo>
                  <a:cubicBezTo>
                    <a:pt x="19" y="342"/>
                    <a:pt x="38" y="379"/>
                    <a:pt x="76" y="417"/>
                  </a:cubicBezTo>
                  <a:lnTo>
                    <a:pt x="114" y="455"/>
                  </a:lnTo>
                  <a:cubicBezTo>
                    <a:pt x="152" y="474"/>
                    <a:pt x="209" y="493"/>
                    <a:pt x="247" y="493"/>
                  </a:cubicBezTo>
                  <a:lnTo>
                    <a:pt x="398" y="493"/>
                  </a:lnTo>
                  <a:cubicBezTo>
                    <a:pt x="436" y="493"/>
                    <a:pt x="455" y="493"/>
                    <a:pt x="493" y="474"/>
                  </a:cubicBezTo>
                  <a:cubicBezTo>
                    <a:pt x="550" y="455"/>
                    <a:pt x="588" y="398"/>
                    <a:pt x="607" y="342"/>
                  </a:cubicBezTo>
                  <a:cubicBezTo>
                    <a:pt x="626" y="323"/>
                    <a:pt x="645" y="285"/>
                    <a:pt x="626" y="247"/>
                  </a:cubicBezTo>
                  <a:lnTo>
                    <a:pt x="626" y="190"/>
                  </a:lnTo>
                  <a:cubicBezTo>
                    <a:pt x="626" y="152"/>
                    <a:pt x="607" y="114"/>
                    <a:pt x="569" y="76"/>
                  </a:cubicBezTo>
                  <a:lnTo>
                    <a:pt x="531" y="38"/>
                  </a:lnTo>
                  <a:cubicBezTo>
                    <a:pt x="493" y="19"/>
                    <a:pt x="436" y="19"/>
                    <a:pt x="398" y="19"/>
                  </a:cubicBezTo>
                  <a:lnTo>
                    <a:pt x="398" y="0"/>
                  </a:ln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0"/>
            <p:cNvSpPr/>
            <p:nvPr/>
          </p:nvSpPr>
          <p:spPr>
            <a:xfrm>
              <a:off x="325475" y="1808138"/>
              <a:ext cx="15675" cy="11850"/>
            </a:xfrm>
            <a:custGeom>
              <a:avLst/>
              <a:gdLst/>
              <a:ahLst/>
              <a:cxnLst/>
              <a:rect l="l" t="t" r="r" b="b"/>
              <a:pathLst>
                <a:path w="627" h="474" extrusionOk="0">
                  <a:moveTo>
                    <a:pt x="304" y="0"/>
                  </a:moveTo>
                  <a:cubicBezTo>
                    <a:pt x="1" y="0"/>
                    <a:pt x="1" y="474"/>
                    <a:pt x="304" y="474"/>
                  </a:cubicBezTo>
                  <a:cubicBezTo>
                    <a:pt x="626" y="474"/>
                    <a:pt x="626" y="0"/>
                    <a:pt x="30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0"/>
            <p:cNvSpPr/>
            <p:nvPr/>
          </p:nvSpPr>
          <p:spPr>
            <a:xfrm>
              <a:off x="298950" y="1787738"/>
              <a:ext cx="8550" cy="7150"/>
            </a:xfrm>
            <a:custGeom>
              <a:avLst/>
              <a:gdLst/>
              <a:ahLst/>
              <a:cxnLst/>
              <a:rect l="l" t="t" r="r" b="b"/>
              <a:pathLst>
                <a:path w="342" h="286" extrusionOk="0">
                  <a:moveTo>
                    <a:pt x="171" y="1"/>
                  </a:moveTo>
                  <a:cubicBezTo>
                    <a:pt x="0" y="20"/>
                    <a:pt x="0" y="266"/>
                    <a:pt x="171" y="285"/>
                  </a:cubicBezTo>
                  <a:cubicBezTo>
                    <a:pt x="341" y="266"/>
                    <a:pt x="341" y="20"/>
                    <a:pt x="171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0"/>
            <p:cNvSpPr/>
            <p:nvPr/>
          </p:nvSpPr>
          <p:spPr>
            <a:xfrm>
              <a:off x="445850" y="1622338"/>
              <a:ext cx="21825" cy="16625"/>
            </a:xfrm>
            <a:custGeom>
              <a:avLst/>
              <a:gdLst/>
              <a:ahLst/>
              <a:cxnLst/>
              <a:rect l="l" t="t" r="r" b="b"/>
              <a:pathLst>
                <a:path w="873" h="665" extrusionOk="0">
                  <a:moveTo>
                    <a:pt x="437" y="1"/>
                  </a:moveTo>
                  <a:cubicBezTo>
                    <a:pt x="1" y="1"/>
                    <a:pt x="1" y="664"/>
                    <a:pt x="437" y="664"/>
                  </a:cubicBezTo>
                  <a:cubicBezTo>
                    <a:pt x="873" y="664"/>
                    <a:pt x="873" y="1"/>
                    <a:pt x="437" y="1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0"/>
            <p:cNvSpPr/>
            <p:nvPr/>
          </p:nvSpPr>
          <p:spPr>
            <a:xfrm>
              <a:off x="418850" y="1542263"/>
              <a:ext cx="23250" cy="18975"/>
            </a:xfrm>
            <a:custGeom>
              <a:avLst/>
              <a:gdLst/>
              <a:ahLst/>
              <a:cxnLst/>
              <a:rect l="l" t="t" r="r" b="b"/>
              <a:pathLst>
                <a:path w="930" h="759" extrusionOk="0">
                  <a:moveTo>
                    <a:pt x="474" y="0"/>
                  </a:moveTo>
                  <a:cubicBezTo>
                    <a:pt x="0" y="38"/>
                    <a:pt x="0" y="721"/>
                    <a:pt x="474" y="758"/>
                  </a:cubicBezTo>
                  <a:cubicBezTo>
                    <a:pt x="929" y="721"/>
                    <a:pt x="929" y="38"/>
                    <a:pt x="474" y="0"/>
                  </a:cubicBezTo>
                  <a:close/>
                </a:path>
              </a:pathLst>
            </a:custGeom>
            <a:solidFill>
              <a:srgbClr val="3C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5" name="Google Shape;1835;p30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135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36" name="Google Shape;1836;p30"/>
          <p:cNvSpPr txBox="1">
            <a:spLocks noGrp="1"/>
          </p:cNvSpPr>
          <p:nvPr>
            <p:ph type="subTitle" idx="1"/>
          </p:nvPr>
        </p:nvSpPr>
        <p:spPr>
          <a:xfrm>
            <a:off x="720000" y="2603948"/>
            <a:ext cx="7704000" cy="9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838" name="Google Shape;1838;p30"/>
          <p:cNvSpPr/>
          <p:nvPr/>
        </p:nvSpPr>
        <p:spPr>
          <a:xfrm>
            <a:off x="5570568" y="-2413037"/>
            <a:ext cx="4624024" cy="7256966"/>
          </a:xfrm>
          <a:custGeom>
            <a:avLst/>
            <a:gdLst/>
            <a:ahLst/>
            <a:cxnLst/>
            <a:rect l="l" t="t" r="r" b="b"/>
            <a:pathLst>
              <a:path w="55812" h="94461" extrusionOk="0">
                <a:moveTo>
                  <a:pt x="36054" y="83719"/>
                </a:moveTo>
                <a:cubicBezTo>
                  <a:pt x="36059" y="85810"/>
                  <a:pt x="36230" y="87883"/>
                  <a:pt x="36585" y="89937"/>
                </a:cubicBezTo>
                <a:cubicBezTo>
                  <a:pt x="36680" y="90449"/>
                  <a:pt x="36775" y="90942"/>
                  <a:pt x="36888" y="91454"/>
                </a:cubicBezTo>
                <a:cubicBezTo>
                  <a:pt x="36926" y="91719"/>
                  <a:pt x="37002" y="91984"/>
                  <a:pt x="37059" y="92250"/>
                </a:cubicBezTo>
                <a:cubicBezTo>
                  <a:pt x="37097" y="92439"/>
                  <a:pt x="37305" y="92856"/>
                  <a:pt x="37211" y="93046"/>
                </a:cubicBezTo>
                <a:cubicBezTo>
                  <a:pt x="37154" y="93160"/>
                  <a:pt x="36831" y="93255"/>
                  <a:pt x="36718" y="93311"/>
                </a:cubicBezTo>
                <a:cubicBezTo>
                  <a:pt x="36509" y="93425"/>
                  <a:pt x="36282" y="93539"/>
                  <a:pt x="36035" y="93634"/>
                </a:cubicBezTo>
                <a:cubicBezTo>
                  <a:pt x="35599" y="93804"/>
                  <a:pt x="35144" y="93937"/>
                  <a:pt x="34689" y="93994"/>
                </a:cubicBezTo>
                <a:cubicBezTo>
                  <a:pt x="34597" y="94004"/>
                  <a:pt x="34505" y="94009"/>
                  <a:pt x="34414" y="94009"/>
                </a:cubicBezTo>
                <a:cubicBezTo>
                  <a:pt x="33623" y="94009"/>
                  <a:pt x="32889" y="93638"/>
                  <a:pt x="32566" y="92856"/>
                </a:cubicBezTo>
                <a:cubicBezTo>
                  <a:pt x="32244" y="92041"/>
                  <a:pt x="32471" y="91093"/>
                  <a:pt x="32756" y="90297"/>
                </a:cubicBezTo>
                <a:cubicBezTo>
                  <a:pt x="33362" y="88572"/>
                  <a:pt x="34234" y="86923"/>
                  <a:pt x="35125" y="85331"/>
                </a:cubicBezTo>
                <a:cubicBezTo>
                  <a:pt x="35426" y="84788"/>
                  <a:pt x="35736" y="84251"/>
                  <a:pt x="36054" y="83719"/>
                </a:cubicBezTo>
                <a:close/>
                <a:moveTo>
                  <a:pt x="43850" y="72899"/>
                </a:moveTo>
                <a:cubicBezTo>
                  <a:pt x="43926" y="74041"/>
                  <a:pt x="43988" y="75183"/>
                  <a:pt x="44035" y="76326"/>
                </a:cubicBezTo>
                <a:cubicBezTo>
                  <a:pt x="44111" y="78487"/>
                  <a:pt x="44149" y="80629"/>
                  <a:pt x="44130" y="82790"/>
                </a:cubicBezTo>
                <a:cubicBezTo>
                  <a:pt x="44111" y="83871"/>
                  <a:pt x="44092" y="84970"/>
                  <a:pt x="44054" y="86051"/>
                </a:cubicBezTo>
                <a:cubicBezTo>
                  <a:pt x="44016" y="87037"/>
                  <a:pt x="44092" y="88117"/>
                  <a:pt x="43864" y="89065"/>
                </a:cubicBezTo>
                <a:cubicBezTo>
                  <a:pt x="43789" y="89463"/>
                  <a:pt x="43599" y="89823"/>
                  <a:pt x="43334" y="90127"/>
                </a:cubicBezTo>
                <a:cubicBezTo>
                  <a:pt x="43194" y="90249"/>
                  <a:pt x="43052" y="90301"/>
                  <a:pt x="42914" y="90301"/>
                </a:cubicBezTo>
                <a:cubicBezTo>
                  <a:pt x="42585" y="90301"/>
                  <a:pt x="42287" y="90001"/>
                  <a:pt x="42139" y="89653"/>
                </a:cubicBezTo>
                <a:cubicBezTo>
                  <a:pt x="41874" y="88970"/>
                  <a:pt x="41760" y="88193"/>
                  <a:pt x="41609" y="87473"/>
                </a:cubicBezTo>
                <a:cubicBezTo>
                  <a:pt x="41324" y="86165"/>
                  <a:pt x="41021" y="84724"/>
                  <a:pt x="40149" y="83643"/>
                </a:cubicBezTo>
                <a:cubicBezTo>
                  <a:pt x="39770" y="83169"/>
                  <a:pt x="39277" y="82809"/>
                  <a:pt x="38708" y="82582"/>
                </a:cubicBezTo>
                <a:cubicBezTo>
                  <a:pt x="38695" y="82577"/>
                  <a:pt x="38683" y="82574"/>
                  <a:pt x="38671" y="82574"/>
                </a:cubicBezTo>
                <a:cubicBezTo>
                  <a:pt x="38594" y="82574"/>
                  <a:pt x="38540" y="82668"/>
                  <a:pt x="38557" y="82733"/>
                </a:cubicBezTo>
                <a:cubicBezTo>
                  <a:pt x="38917" y="84667"/>
                  <a:pt x="39277" y="86601"/>
                  <a:pt x="39618" y="88534"/>
                </a:cubicBezTo>
                <a:lnTo>
                  <a:pt x="40149" y="91397"/>
                </a:lnTo>
                <a:cubicBezTo>
                  <a:pt x="40263" y="92136"/>
                  <a:pt x="40452" y="92875"/>
                  <a:pt x="40187" y="93596"/>
                </a:cubicBezTo>
                <a:cubicBezTo>
                  <a:pt x="40092" y="93861"/>
                  <a:pt x="39921" y="94183"/>
                  <a:pt x="39618" y="94240"/>
                </a:cubicBezTo>
                <a:cubicBezTo>
                  <a:pt x="39604" y="94243"/>
                  <a:pt x="39590" y="94244"/>
                  <a:pt x="39576" y="94244"/>
                </a:cubicBezTo>
                <a:cubicBezTo>
                  <a:pt x="39294" y="94244"/>
                  <a:pt x="39081" y="93717"/>
                  <a:pt x="38955" y="93482"/>
                </a:cubicBezTo>
                <a:cubicBezTo>
                  <a:pt x="38670" y="92856"/>
                  <a:pt x="38462" y="92193"/>
                  <a:pt x="38348" y="91511"/>
                </a:cubicBezTo>
                <a:cubicBezTo>
                  <a:pt x="38083" y="90146"/>
                  <a:pt x="38045" y="88762"/>
                  <a:pt x="37855" y="87397"/>
                </a:cubicBezTo>
                <a:cubicBezTo>
                  <a:pt x="37647" y="85994"/>
                  <a:pt x="37230" y="84610"/>
                  <a:pt x="36244" y="83549"/>
                </a:cubicBezTo>
                <a:cubicBezTo>
                  <a:pt x="36227" y="83526"/>
                  <a:pt x="36203" y="83515"/>
                  <a:pt x="36178" y="83514"/>
                </a:cubicBezTo>
                <a:lnTo>
                  <a:pt x="36178" y="83514"/>
                </a:lnTo>
                <a:cubicBezTo>
                  <a:pt x="38436" y="79777"/>
                  <a:pt x="41102" y="76305"/>
                  <a:pt x="43850" y="72899"/>
                </a:cubicBezTo>
                <a:close/>
                <a:moveTo>
                  <a:pt x="124" y="0"/>
                </a:moveTo>
                <a:cubicBezTo>
                  <a:pt x="60" y="0"/>
                  <a:pt x="1" y="49"/>
                  <a:pt x="36" y="119"/>
                </a:cubicBezTo>
                <a:lnTo>
                  <a:pt x="17" y="119"/>
                </a:lnTo>
                <a:cubicBezTo>
                  <a:pt x="2955" y="8498"/>
                  <a:pt x="5989" y="16839"/>
                  <a:pt x="9135" y="25123"/>
                </a:cubicBezTo>
                <a:cubicBezTo>
                  <a:pt x="9894" y="27152"/>
                  <a:pt x="10671" y="29180"/>
                  <a:pt x="11467" y="31208"/>
                </a:cubicBezTo>
                <a:cubicBezTo>
                  <a:pt x="12168" y="33028"/>
                  <a:pt x="12794" y="34905"/>
                  <a:pt x="13647" y="36649"/>
                </a:cubicBezTo>
                <a:cubicBezTo>
                  <a:pt x="14292" y="37976"/>
                  <a:pt x="15221" y="39246"/>
                  <a:pt x="16623" y="39796"/>
                </a:cubicBezTo>
                <a:cubicBezTo>
                  <a:pt x="17283" y="40054"/>
                  <a:pt x="17979" y="40142"/>
                  <a:pt x="18690" y="40142"/>
                </a:cubicBezTo>
                <a:cubicBezTo>
                  <a:pt x="19959" y="40142"/>
                  <a:pt x="21272" y="39862"/>
                  <a:pt x="22500" y="39777"/>
                </a:cubicBezTo>
                <a:cubicBezTo>
                  <a:pt x="23246" y="39726"/>
                  <a:pt x="23995" y="39701"/>
                  <a:pt x="24747" y="39701"/>
                </a:cubicBezTo>
                <a:cubicBezTo>
                  <a:pt x="26249" y="39701"/>
                  <a:pt x="27757" y="39802"/>
                  <a:pt x="29249" y="40004"/>
                </a:cubicBezTo>
                <a:cubicBezTo>
                  <a:pt x="31106" y="40270"/>
                  <a:pt x="33021" y="40668"/>
                  <a:pt x="34727" y="41502"/>
                </a:cubicBezTo>
                <a:cubicBezTo>
                  <a:pt x="36433" y="42317"/>
                  <a:pt x="37836" y="43682"/>
                  <a:pt x="38708" y="45350"/>
                </a:cubicBezTo>
                <a:cubicBezTo>
                  <a:pt x="39580" y="46981"/>
                  <a:pt x="40054" y="48782"/>
                  <a:pt x="40471" y="50545"/>
                </a:cubicBezTo>
                <a:cubicBezTo>
                  <a:pt x="42179" y="57664"/>
                  <a:pt x="43282" y="64918"/>
                  <a:pt x="43803" y="72216"/>
                </a:cubicBezTo>
                <a:lnTo>
                  <a:pt x="43803" y="72216"/>
                </a:lnTo>
                <a:cubicBezTo>
                  <a:pt x="43494" y="72599"/>
                  <a:pt x="43186" y="72983"/>
                  <a:pt x="42879" y="73369"/>
                </a:cubicBezTo>
                <a:cubicBezTo>
                  <a:pt x="40831" y="75966"/>
                  <a:pt x="38822" y="78601"/>
                  <a:pt x="37021" y="81387"/>
                </a:cubicBezTo>
                <a:cubicBezTo>
                  <a:pt x="35277" y="84098"/>
                  <a:pt x="33571" y="87018"/>
                  <a:pt x="32471" y="90070"/>
                </a:cubicBezTo>
                <a:cubicBezTo>
                  <a:pt x="31997" y="91359"/>
                  <a:pt x="31770" y="93198"/>
                  <a:pt x="33154" y="94013"/>
                </a:cubicBezTo>
                <a:cubicBezTo>
                  <a:pt x="33534" y="94235"/>
                  <a:pt x="33946" y="94326"/>
                  <a:pt x="34367" y="94326"/>
                </a:cubicBezTo>
                <a:cubicBezTo>
                  <a:pt x="35456" y="94326"/>
                  <a:pt x="36609" y="93717"/>
                  <a:pt x="37457" y="93198"/>
                </a:cubicBezTo>
                <a:cubicBezTo>
                  <a:pt x="37514" y="93160"/>
                  <a:pt x="37533" y="93103"/>
                  <a:pt x="37514" y="93046"/>
                </a:cubicBezTo>
                <a:cubicBezTo>
                  <a:pt x="36725" y="90076"/>
                  <a:pt x="36309" y="87016"/>
                  <a:pt x="36300" y="83937"/>
                </a:cubicBezTo>
                <a:lnTo>
                  <a:pt x="36300" y="83937"/>
                </a:lnTo>
                <a:cubicBezTo>
                  <a:pt x="38208" y="86250"/>
                  <a:pt x="37579" y="89653"/>
                  <a:pt x="38348" y="92383"/>
                </a:cubicBezTo>
                <a:cubicBezTo>
                  <a:pt x="38500" y="93065"/>
                  <a:pt x="38803" y="93710"/>
                  <a:pt x="39201" y="94297"/>
                </a:cubicBezTo>
                <a:cubicBezTo>
                  <a:pt x="39289" y="94413"/>
                  <a:pt x="39407" y="94460"/>
                  <a:pt x="39532" y="94460"/>
                </a:cubicBezTo>
                <a:cubicBezTo>
                  <a:pt x="39756" y="94460"/>
                  <a:pt x="40003" y="94309"/>
                  <a:pt x="40149" y="94127"/>
                </a:cubicBezTo>
                <a:cubicBezTo>
                  <a:pt x="40490" y="93728"/>
                  <a:pt x="40566" y="93103"/>
                  <a:pt x="40547" y="92591"/>
                </a:cubicBezTo>
                <a:cubicBezTo>
                  <a:pt x="40509" y="91681"/>
                  <a:pt x="40244" y="90752"/>
                  <a:pt x="40092" y="89861"/>
                </a:cubicBezTo>
                <a:cubicBezTo>
                  <a:pt x="39670" y="87551"/>
                  <a:pt x="39266" y="85241"/>
                  <a:pt x="38846" y="82914"/>
                </a:cubicBezTo>
                <a:lnTo>
                  <a:pt x="38846" y="82914"/>
                </a:lnTo>
                <a:cubicBezTo>
                  <a:pt x="40217" y="83575"/>
                  <a:pt x="40753" y="85091"/>
                  <a:pt x="41116" y="86487"/>
                </a:cubicBezTo>
                <a:cubicBezTo>
                  <a:pt x="41305" y="87245"/>
                  <a:pt x="41438" y="88022"/>
                  <a:pt x="41628" y="88781"/>
                </a:cubicBezTo>
                <a:cubicBezTo>
                  <a:pt x="41760" y="89349"/>
                  <a:pt x="41874" y="90146"/>
                  <a:pt x="42443" y="90468"/>
                </a:cubicBezTo>
                <a:cubicBezTo>
                  <a:pt x="42589" y="90550"/>
                  <a:pt x="42735" y="90587"/>
                  <a:pt x="42876" y="90587"/>
                </a:cubicBezTo>
                <a:cubicBezTo>
                  <a:pt x="43193" y="90587"/>
                  <a:pt x="43484" y="90402"/>
                  <a:pt x="43694" y="90127"/>
                </a:cubicBezTo>
                <a:cubicBezTo>
                  <a:pt x="44168" y="89539"/>
                  <a:pt x="44225" y="88781"/>
                  <a:pt x="44263" y="88060"/>
                </a:cubicBezTo>
                <a:cubicBezTo>
                  <a:pt x="44376" y="85842"/>
                  <a:pt x="44433" y="83624"/>
                  <a:pt x="44433" y="81425"/>
                </a:cubicBezTo>
                <a:cubicBezTo>
                  <a:pt x="44433" y="78462"/>
                  <a:pt x="44333" y="75502"/>
                  <a:pt x="44134" y="72549"/>
                </a:cubicBezTo>
                <a:lnTo>
                  <a:pt x="44134" y="72549"/>
                </a:lnTo>
                <a:cubicBezTo>
                  <a:pt x="45525" y="70831"/>
                  <a:pt x="46934" y="69129"/>
                  <a:pt x="48319" y="67416"/>
                </a:cubicBezTo>
                <a:cubicBezTo>
                  <a:pt x="50916" y="64213"/>
                  <a:pt x="53457" y="60952"/>
                  <a:pt x="55694" y="57464"/>
                </a:cubicBezTo>
                <a:cubicBezTo>
                  <a:pt x="55812" y="57293"/>
                  <a:pt x="55657" y="57122"/>
                  <a:pt x="55493" y="57122"/>
                </a:cubicBezTo>
                <a:cubicBezTo>
                  <a:pt x="55421" y="57122"/>
                  <a:pt x="55348" y="57155"/>
                  <a:pt x="55295" y="57236"/>
                </a:cubicBezTo>
                <a:cubicBezTo>
                  <a:pt x="51966" y="62402"/>
                  <a:pt x="47953" y="67087"/>
                  <a:pt x="44086" y="71866"/>
                </a:cubicBezTo>
                <a:lnTo>
                  <a:pt x="44086" y="71866"/>
                </a:lnTo>
                <a:cubicBezTo>
                  <a:pt x="43682" y="66321"/>
                  <a:pt x="42926" y="60806"/>
                  <a:pt x="41817" y="55360"/>
                </a:cubicBezTo>
                <a:cubicBezTo>
                  <a:pt x="41400" y="53255"/>
                  <a:pt x="40945" y="51132"/>
                  <a:pt x="40376" y="49066"/>
                </a:cubicBezTo>
                <a:cubicBezTo>
                  <a:pt x="39921" y="47379"/>
                  <a:pt x="39315" y="45673"/>
                  <a:pt x="38310" y="44213"/>
                </a:cubicBezTo>
                <a:cubicBezTo>
                  <a:pt x="36130" y="41104"/>
                  <a:pt x="32301" y="40175"/>
                  <a:pt x="28737" y="39739"/>
                </a:cubicBezTo>
                <a:cubicBezTo>
                  <a:pt x="27406" y="39567"/>
                  <a:pt x="26076" y="39485"/>
                  <a:pt x="24745" y="39485"/>
                </a:cubicBezTo>
                <a:cubicBezTo>
                  <a:pt x="23877" y="39485"/>
                  <a:pt x="23008" y="39520"/>
                  <a:pt x="22140" y="39587"/>
                </a:cubicBezTo>
                <a:cubicBezTo>
                  <a:pt x="21041" y="39680"/>
                  <a:pt x="19854" y="39911"/>
                  <a:pt x="18707" y="39911"/>
                </a:cubicBezTo>
                <a:cubicBezTo>
                  <a:pt x="17736" y="39911"/>
                  <a:pt x="16794" y="39745"/>
                  <a:pt x="15960" y="39189"/>
                </a:cubicBezTo>
                <a:cubicBezTo>
                  <a:pt x="14519" y="38204"/>
                  <a:pt x="13780" y="36479"/>
                  <a:pt x="13173" y="34924"/>
                </a:cubicBezTo>
                <a:cubicBezTo>
                  <a:pt x="12339" y="32820"/>
                  <a:pt x="11543" y="30735"/>
                  <a:pt x="10728" y="28630"/>
                </a:cubicBezTo>
                <a:cubicBezTo>
                  <a:pt x="7505" y="20194"/>
                  <a:pt x="4377" y="11721"/>
                  <a:pt x="1344" y="3228"/>
                </a:cubicBezTo>
                <a:cubicBezTo>
                  <a:pt x="965" y="2166"/>
                  <a:pt x="586" y="1124"/>
                  <a:pt x="226" y="62"/>
                </a:cubicBezTo>
                <a:cubicBezTo>
                  <a:pt x="204" y="19"/>
                  <a:pt x="163" y="0"/>
                  <a:pt x="124" y="0"/>
                </a:cubicBezTo>
                <a:close/>
              </a:path>
            </a:pathLst>
          </a:custGeom>
          <a:solidFill>
            <a:srgbClr val="1C5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4" r:id="rId4"/>
    <p:sldLayoutId id="2147483658" r:id="rId5"/>
    <p:sldLayoutId id="2147483660" r:id="rId6"/>
    <p:sldLayoutId id="2147483662" r:id="rId7"/>
    <p:sldLayoutId id="2147483672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.png"/><Relationship Id="rId4" Type="http://schemas.openxmlformats.org/officeDocument/2006/relationships/image" Target="../media/image34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w.linkedin.com/company/pmglove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instagram.com/pmgloves_taiwan/" TargetMode="External"/><Relationship Id="rId4" Type="http://schemas.openxmlformats.org/officeDocument/2006/relationships/hyperlink" Target="https://www.facebook.com/pmgloves.taiwan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hop.evolguard.com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5" name="Google Shape;2125;p38"/>
          <p:cNvPicPr preferRelativeResize="0"/>
          <p:nvPr/>
        </p:nvPicPr>
        <p:blipFill>
          <a:blip r:embed="rId3">
            <a:alphaModFix amt="74000"/>
          </a:blip>
          <a:stretch>
            <a:fillRect/>
          </a:stretch>
        </p:blipFill>
        <p:spPr>
          <a:xfrm rot="9461196">
            <a:off x="1917996" y="2388117"/>
            <a:ext cx="2894873" cy="2593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6" name="Google Shape;2126;p38"/>
          <p:cNvPicPr preferRelativeResize="0"/>
          <p:nvPr/>
        </p:nvPicPr>
        <p:blipFill>
          <a:blip r:embed="rId4">
            <a:alphaModFix amt="74000"/>
          </a:blip>
          <a:stretch>
            <a:fillRect/>
          </a:stretch>
        </p:blipFill>
        <p:spPr>
          <a:xfrm rot="1377427">
            <a:off x="4764679" y="752254"/>
            <a:ext cx="2894876" cy="259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7" name="Google Shape;2127;p38"/>
          <p:cNvPicPr preferRelativeResize="0"/>
          <p:nvPr/>
        </p:nvPicPr>
        <p:blipFill>
          <a:blip r:embed="rId5">
            <a:alphaModFix amt="47000"/>
          </a:blip>
          <a:stretch>
            <a:fillRect/>
          </a:stretch>
        </p:blipFill>
        <p:spPr>
          <a:xfrm>
            <a:off x="1808452" y="227299"/>
            <a:ext cx="5527099" cy="4562724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38"/>
          <p:cNvSpPr txBox="1">
            <a:spLocks noGrp="1"/>
          </p:cNvSpPr>
          <p:nvPr>
            <p:ph type="ctrTitle"/>
          </p:nvPr>
        </p:nvSpPr>
        <p:spPr>
          <a:xfrm>
            <a:off x="728177" y="740229"/>
            <a:ext cx="7290780" cy="18315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b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實習分享</a:t>
            </a:r>
            <a:br>
              <a:rPr lang="en-US" altLang="zh-TW" sz="4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en-US" sz="4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29" name="Google Shape;2129;p38"/>
          <p:cNvSpPr txBox="1">
            <a:spLocks noGrp="1"/>
          </p:cNvSpPr>
          <p:nvPr>
            <p:ph type="subTitle" idx="1"/>
          </p:nvPr>
        </p:nvSpPr>
        <p:spPr>
          <a:xfrm>
            <a:off x="521567" y="1842242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-US" altLang="ko-KR" sz="32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PM GROUP</a:t>
            </a:r>
            <a:endParaRPr lang="ko-KR" altLang="en-US" sz="3200" b="1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야놀자 야체 R" panose="02020603020101020101" pitchFamily="18" charset="-127"/>
            </a:endParaRPr>
          </a:p>
          <a:p>
            <a:pPr marL="0" lvl="0" indent="0"/>
            <a:r>
              <a:rPr lang="zh-TW" altLang="en-US" sz="4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Overpass Black"/>
              </a:rPr>
              <a:t>禾寶醫療器材股份有限公司</a:t>
            </a:r>
            <a:endParaRPr dirty="0"/>
          </a:p>
        </p:txBody>
      </p:sp>
      <p:sp>
        <p:nvSpPr>
          <p:cNvPr id="2130" name="Google Shape;2130;p38"/>
          <p:cNvSpPr/>
          <p:nvPr/>
        </p:nvSpPr>
        <p:spPr>
          <a:xfrm>
            <a:off x="-3657600" y="7305175"/>
            <a:ext cx="792600" cy="792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p43"/>
          <p:cNvSpPr txBox="1">
            <a:spLocks noGrp="1"/>
          </p:cNvSpPr>
          <p:nvPr>
            <p:ph type="title" idx="2"/>
          </p:nvPr>
        </p:nvSpPr>
        <p:spPr>
          <a:xfrm>
            <a:off x="2646000" y="1553967"/>
            <a:ext cx="3852000" cy="17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en-US" altLang="zh-TW" dirty="0"/>
              <a:t>3</a:t>
            </a:r>
            <a:endParaRPr dirty="0"/>
          </a:p>
        </p:txBody>
      </p:sp>
      <p:sp>
        <p:nvSpPr>
          <p:cNvPr id="2187" name="Google Shape;2187;p43"/>
          <p:cNvSpPr txBox="1">
            <a:spLocks noGrp="1"/>
          </p:cNvSpPr>
          <p:nvPr>
            <p:ph type="ctrTitle"/>
          </p:nvPr>
        </p:nvSpPr>
        <p:spPr>
          <a:xfrm>
            <a:off x="2646000" y="3080616"/>
            <a:ext cx="3852000" cy="7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About </a:t>
            </a:r>
            <a:br>
              <a:rPr lang="en-US" dirty="0"/>
            </a:br>
            <a:r>
              <a:rPr lang="en-US" altLang="zh-TW" dirty="0"/>
              <a:t>F</a:t>
            </a:r>
            <a:r>
              <a:rPr lang="en-US" dirty="0"/>
              <a:t>inance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061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" name="Google Shape;2253;p47"/>
          <p:cNvPicPr preferRelativeResize="0"/>
          <p:nvPr/>
        </p:nvPicPr>
        <p:blipFill rotWithShape="1">
          <a:blip r:embed="rId3">
            <a:alphaModFix/>
          </a:blip>
          <a:srcRect l="21856" r="24598" b="20159"/>
          <a:stretch/>
        </p:blipFill>
        <p:spPr>
          <a:xfrm>
            <a:off x="834900" y="1010875"/>
            <a:ext cx="1767900" cy="1754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56" name="Google Shape;2256;p47"/>
          <p:cNvSpPr/>
          <p:nvPr/>
        </p:nvSpPr>
        <p:spPr>
          <a:xfrm>
            <a:off x="3991717" y="1651153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47"/>
          <p:cNvSpPr/>
          <p:nvPr/>
        </p:nvSpPr>
        <p:spPr>
          <a:xfrm>
            <a:off x="3991701" y="1651148"/>
            <a:ext cx="9165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9" name="Google Shape;2259;p47"/>
          <p:cNvSpPr/>
          <p:nvPr/>
        </p:nvSpPr>
        <p:spPr>
          <a:xfrm>
            <a:off x="3991748" y="1916412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7"/>
          <p:cNvSpPr/>
          <p:nvPr/>
        </p:nvSpPr>
        <p:spPr>
          <a:xfrm>
            <a:off x="3991748" y="1916406"/>
            <a:ext cx="13050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1" name="Google Shape;2261;p47"/>
          <p:cNvPicPr preferRelativeResize="0"/>
          <p:nvPr/>
        </p:nvPicPr>
        <p:blipFill rotWithShape="1">
          <a:blip r:embed="rId4">
            <a:alphaModFix amt="16000"/>
          </a:blip>
          <a:srcRect l="21856" r="24598" b="20159"/>
          <a:stretch/>
        </p:blipFill>
        <p:spPr>
          <a:xfrm>
            <a:off x="834900" y="1010875"/>
            <a:ext cx="1767900" cy="1754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62" name="Google Shape;2262;p47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財務實習生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69" name="Google Shape;2269;p47"/>
          <p:cNvSpPr txBox="1"/>
          <p:nvPr/>
        </p:nvSpPr>
        <p:spPr>
          <a:xfrm>
            <a:off x="3882817" y="3495844"/>
            <a:ext cx="1909500" cy="1013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1.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細心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對數字敏感度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3.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積極學習的心態</a:t>
            </a:r>
            <a:endParaRPr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70" name="Google Shape;2270;p47"/>
          <p:cNvSpPr txBox="1"/>
          <p:nvPr/>
        </p:nvSpPr>
        <p:spPr>
          <a:xfrm>
            <a:off x="3882817" y="3113854"/>
            <a:ext cx="1909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Must Do</a:t>
            </a:r>
            <a:endParaRPr sz="16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sp>
        <p:nvSpPr>
          <p:cNvPr id="2274" name="Google Shape;2274;p47"/>
          <p:cNvSpPr/>
          <p:nvPr/>
        </p:nvSpPr>
        <p:spPr>
          <a:xfrm>
            <a:off x="3991748" y="2181671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5" name="Google Shape;2275;p47"/>
          <p:cNvSpPr/>
          <p:nvPr/>
        </p:nvSpPr>
        <p:spPr>
          <a:xfrm>
            <a:off x="3991748" y="2181671"/>
            <a:ext cx="12630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8" name="Google Shape;2278;p47"/>
          <p:cNvSpPr txBox="1"/>
          <p:nvPr/>
        </p:nvSpPr>
        <p:spPr>
          <a:xfrm>
            <a:off x="1139494" y="2765275"/>
            <a:ext cx="1177924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吳秀汶</a:t>
            </a:r>
            <a:r>
              <a:rPr lang="en" sz="18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 </a:t>
            </a:r>
            <a:endParaRPr sz="18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sp>
        <p:nvSpPr>
          <p:cNvPr id="2279" name="Google Shape;2279;p47"/>
          <p:cNvSpPr txBox="1"/>
          <p:nvPr/>
        </p:nvSpPr>
        <p:spPr>
          <a:xfrm>
            <a:off x="2973933" y="1279978"/>
            <a:ext cx="16722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Skills:</a:t>
            </a:r>
            <a:endParaRPr sz="16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pic>
        <p:nvPicPr>
          <p:cNvPr id="2280" name="Google Shape;2280;p47"/>
          <p:cNvPicPr preferRelativeResize="0"/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3029689" y="3113854"/>
            <a:ext cx="809578" cy="68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1" name="Google Shape;2281;p47"/>
          <p:cNvSpPr/>
          <p:nvPr/>
        </p:nvSpPr>
        <p:spPr>
          <a:xfrm>
            <a:off x="3250578" y="3324424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A15CE856-8642-432A-AC8B-C0D4B52278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699" b="4676"/>
          <a:stretch/>
        </p:blipFill>
        <p:spPr>
          <a:xfrm>
            <a:off x="786149" y="925730"/>
            <a:ext cx="1884615" cy="1841613"/>
          </a:xfrm>
          <a:prstGeom prst="flowChartConnector">
            <a:avLst/>
          </a:prstGeom>
        </p:spPr>
      </p:pic>
      <p:sp>
        <p:nvSpPr>
          <p:cNvPr id="36" name="Google Shape;2254;p47">
            <a:extLst>
              <a:ext uri="{FF2B5EF4-FFF2-40B4-BE49-F238E27FC236}">
                <a16:creationId xmlns:a16="http://schemas.microsoft.com/office/drawing/2014/main" id="{776A9902-84C1-49D5-8E6C-F08470F57711}"/>
              </a:ext>
            </a:extLst>
          </p:cNvPr>
          <p:cNvSpPr txBox="1"/>
          <p:nvPr/>
        </p:nvSpPr>
        <p:spPr>
          <a:xfrm>
            <a:off x="828530" y="3334054"/>
            <a:ext cx="2667437" cy="137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Education: </a:t>
            </a:r>
            <a:b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zh-TW" altLang="en-US" sz="16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屏東大學 國貿四甲</a:t>
            </a:r>
            <a:endParaRPr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>
              <a:lnSpc>
                <a:spcPct val="150000"/>
              </a:lnSpc>
            </a:pPr>
            <a: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Personality:</a:t>
            </a:r>
            <a:b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zh-TW" altLang="en-US" sz="16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辦事謹慎、細心敏銳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37" name="Google Shape;2255;p47">
            <a:extLst>
              <a:ext uri="{FF2B5EF4-FFF2-40B4-BE49-F238E27FC236}">
                <a16:creationId xmlns:a16="http://schemas.microsoft.com/office/drawing/2014/main" id="{16F58B52-D005-42BE-B5D4-CEE67987ABC1}"/>
              </a:ext>
            </a:extLst>
          </p:cNvPr>
          <p:cNvSpPr txBox="1"/>
          <p:nvPr/>
        </p:nvSpPr>
        <p:spPr>
          <a:xfrm>
            <a:off x="2969780" y="1612947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SAP</a:t>
            </a: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系統</a:t>
            </a:r>
            <a:r>
              <a:rPr lang="en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38" name="Google Shape;2258;p47">
            <a:extLst>
              <a:ext uri="{FF2B5EF4-FFF2-40B4-BE49-F238E27FC236}">
                <a16:creationId xmlns:a16="http://schemas.microsoft.com/office/drawing/2014/main" id="{919002AF-2E41-4297-AA5D-0AE851DE03E1}"/>
              </a:ext>
            </a:extLst>
          </p:cNvPr>
          <p:cNvSpPr txBox="1"/>
          <p:nvPr/>
        </p:nvSpPr>
        <p:spPr>
          <a:xfrm>
            <a:off x="2969792" y="1878208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學習心態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39" name="Google Shape;2273;p47">
            <a:extLst>
              <a:ext uri="{FF2B5EF4-FFF2-40B4-BE49-F238E27FC236}">
                <a16:creationId xmlns:a16="http://schemas.microsoft.com/office/drawing/2014/main" id="{AF2FAD20-CD21-4E3F-A70D-CB7FBFA3C612}"/>
              </a:ext>
            </a:extLst>
          </p:cNvPr>
          <p:cNvSpPr txBox="1"/>
          <p:nvPr/>
        </p:nvSpPr>
        <p:spPr>
          <a:xfrm>
            <a:off x="2969792" y="2143469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財務知識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pic>
        <p:nvPicPr>
          <p:cNvPr id="40" name="Google Shape;2252;p47">
            <a:extLst>
              <a:ext uri="{FF2B5EF4-FFF2-40B4-BE49-F238E27FC236}">
                <a16:creationId xmlns:a16="http://schemas.microsoft.com/office/drawing/2014/main" id="{A7720F66-E972-4F54-9464-995893249A98}"/>
              </a:ext>
            </a:extLst>
          </p:cNvPr>
          <p:cNvPicPr preferRelativeResize="0"/>
          <p:nvPr/>
        </p:nvPicPr>
        <p:blipFill>
          <a:blip r:embed="rId7">
            <a:alphaModFix amt="52000"/>
          </a:blip>
          <a:stretch>
            <a:fillRect/>
          </a:stretch>
        </p:blipFill>
        <p:spPr>
          <a:xfrm rot="-445444" flipH="1">
            <a:off x="6308328" y="1843714"/>
            <a:ext cx="2052551" cy="599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2263;p47">
            <a:extLst>
              <a:ext uri="{FF2B5EF4-FFF2-40B4-BE49-F238E27FC236}">
                <a16:creationId xmlns:a16="http://schemas.microsoft.com/office/drawing/2014/main" id="{E05C1DAB-B86B-4BAB-9B8E-B29CE8F52FE8}"/>
              </a:ext>
            </a:extLst>
          </p:cNvPr>
          <p:cNvPicPr preferRelativeResize="0"/>
          <p:nvPr/>
        </p:nvPicPr>
        <p:blipFill>
          <a:blip r:embed="rId8">
            <a:alphaModFix amt="52000"/>
          </a:blip>
          <a:stretch>
            <a:fillRect/>
          </a:stretch>
        </p:blipFill>
        <p:spPr>
          <a:xfrm rot="-445447" flipH="1">
            <a:off x="6299339" y="2439301"/>
            <a:ext cx="2385593" cy="70972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2264;p47">
            <a:extLst>
              <a:ext uri="{FF2B5EF4-FFF2-40B4-BE49-F238E27FC236}">
                <a16:creationId xmlns:a16="http://schemas.microsoft.com/office/drawing/2014/main" id="{0C4E767E-BC9F-4E3D-926B-F6B8687AC786}"/>
              </a:ext>
            </a:extLst>
          </p:cNvPr>
          <p:cNvSpPr txBox="1"/>
          <p:nvPr/>
        </p:nvSpPr>
        <p:spPr>
          <a:xfrm>
            <a:off x="6575756" y="1781348"/>
            <a:ext cx="19260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1.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</a:t>
            </a: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SAP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系統運用</a:t>
            </a:r>
            <a:endParaRPr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43" name="Google Shape;2265;p47">
            <a:extLst>
              <a:ext uri="{FF2B5EF4-FFF2-40B4-BE49-F238E27FC236}">
                <a16:creationId xmlns:a16="http://schemas.microsoft.com/office/drawing/2014/main" id="{014B166C-693E-41FA-9E04-B958E923E99C}"/>
              </a:ext>
            </a:extLst>
          </p:cNvPr>
          <p:cNvSpPr txBox="1"/>
          <p:nvPr/>
        </p:nvSpPr>
        <p:spPr>
          <a:xfrm>
            <a:off x="6621058" y="1279978"/>
            <a:ext cx="1925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Influences</a:t>
            </a:r>
            <a:endParaRPr sz="16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pic>
        <p:nvPicPr>
          <p:cNvPr id="44" name="Google Shape;2266;p47">
            <a:extLst>
              <a:ext uri="{FF2B5EF4-FFF2-40B4-BE49-F238E27FC236}">
                <a16:creationId xmlns:a16="http://schemas.microsoft.com/office/drawing/2014/main" id="{B7A486BF-AF49-485C-B317-649E5C6C2C75}"/>
              </a:ext>
            </a:extLst>
          </p:cNvPr>
          <p:cNvPicPr preferRelativeResize="0"/>
          <p:nvPr/>
        </p:nvPicPr>
        <p:blipFill>
          <a:blip r:embed="rId9">
            <a:alphaModFix amt="52000"/>
          </a:blip>
          <a:stretch>
            <a:fillRect/>
          </a:stretch>
        </p:blipFill>
        <p:spPr>
          <a:xfrm rot="-445462" flipH="1">
            <a:off x="6341721" y="3115352"/>
            <a:ext cx="2766731" cy="72969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2267;p47">
            <a:extLst>
              <a:ext uri="{FF2B5EF4-FFF2-40B4-BE49-F238E27FC236}">
                <a16:creationId xmlns:a16="http://schemas.microsoft.com/office/drawing/2014/main" id="{3686DDE5-C460-4764-BD43-A8EA7B5D32B8}"/>
              </a:ext>
            </a:extLst>
          </p:cNvPr>
          <p:cNvSpPr txBox="1"/>
          <p:nvPr/>
        </p:nvSpPr>
        <p:spPr>
          <a:xfrm>
            <a:off x="6527920" y="2544344"/>
            <a:ext cx="2109077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2.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確定未來目標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AFD67AE-230E-4FBB-8FFD-AE6D5D2CC8EA}"/>
              </a:ext>
            </a:extLst>
          </p:cNvPr>
          <p:cNvSpPr/>
          <p:nvPr/>
        </p:nvSpPr>
        <p:spPr>
          <a:xfrm>
            <a:off x="6574225" y="3324684"/>
            <a:ext cx="24545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3.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瞭解產業實際財務運作</a:t>
            </a:r>
          </a:p>
        </p:txBody>
      </p:sp>
    </p:spTree>
    <p:extLst>
      <p:ext uri="{BB962C8B-B14F-4D97-AF65-F5344CB8AC3E}">
        <p14:creationId xmlns:p14="http://schemas.microsoft.com/office/powerpoint/2010/main" val="3419099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49"/>
          <p:cNvSpPr/>
          <p:nvPr/>
        </p:nvSpPr>
        <p:spPr>
          <a:xfrm>
            <a:off x="3787123" y="1143225"/>
            <a:ext cx="35172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工作內容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335" name="Google Shape;2335;p49"/>
          <p:cNvSpPr/>
          <p:nvPr/>
        </p:nvSpPr>
        <p:spPr>
          <a:xfrm>
            <a:off x="4480459" y="1811425"/>
            <a:ext cx="3906614" cy="3170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I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了解公司架構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II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基礎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SAP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系統運用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整理傳票及協助會計師抽查項目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內銷收款銀行存票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各銀行收款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(T/T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、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L/C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、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D/A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、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D/P)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每周定期維護匯率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(FT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、</a:t>
            </a: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CASH)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信用狀費用認列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各銀行託收費用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III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進階使用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核對每月銀行對帳收支款項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600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投資</a:t>
            </a: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明細</a:t>
            </a:r>
            <a:endParaRPr kumimoji="0" lang="en-US" altLang="zh-TW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pic>
        <p:nvPicPr>
          <p:cNvPr id="2342" name="Google Shape;234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93575">
            <a:off x="779403" y="1207700"/>
            <a:ext cx="2589654" cy="987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3" name="Google Shape;2343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158518">
            <a:off x="1600664" y="3305734"/>
            <a:ext cx="860627" cy="77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4" name="Google Shape;234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946960">
            <a:off x="1607983" y="1454729"/>
            <a:ext cx="837788" cy="205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5" name="Google Shape;2345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6050340" flipH="1">
            <a:off x="1764940" y="2435164"/>
            <a:ext cx="608445" cy="1503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0" name="Google Shape;2350;p49"/>
          <p:cNvGrpSpPr/>
          <p:nvPr/>
        </p:nvGrpSpPr>
        <p:grpSpPr>
          <a:xfrm>
            <a:off x="1891460" y="4171795"/>
            <a:ext cx="479864" cy="397089"/>
            <a:chOff x="4147560" y="1627920"/>
            <a:chExt cx="479864" cy="397089"/>
          </a:xfrm>
        </p:grpSpPr>
        <p:sp>
          <p:nvSpPr>
            <p:cNvPr id="2351" name="Google Shape;2351;p49"/>
            <p:cNvSpPr/>
            <p:nvPr/>
          </p:nvSpPr>
          <p:spPr>
            <a:xfrm>
              <a:off x="4147560" y="1627920"/>
              <a:ext cx="479864" cy="397089"/>
            </a:xfrm>
            <a:custGeom>
              <a:avLst/>
              <a:gdLst/>
              <a:ahLst/>
              <a:cxnLst/>
              <a:rect l="l" t="t" r="r" b="b"/>
              <a:pathLst>
                <a:path w="17333" h="14347" extrusionOk="0">
                  <a:moveTo>
                    <a:pt x="1730" y="8757"/>
                  </a:moveTo>
                  <a:lnTo>
                    <a:pt x="5612" y="12654"/>
                  </a:lnTo>
                  <a:lnTo>
                    <a:pt x="4529" y="13752"/>
                  </a:lnTo>
                  <a:lnTo>
                    <a:pt x="632" y="9840"/>
                  </a:lnTo>
                  <a:lnTo>
                    <a:pt x="1730" y="8757"/>
                  </a:lnTo>
                  <a:close/>
                  <a:moveTo>
                    <a:pt x="11420" y="0"/>
                  </a:moveTo>
                  <a:cubicBezTo>
                    <a:pt x="11089" y="0"/>
                    <a:pt x="11089" y="497"/>
                    <a:pt x="11420" y="497"/>
                  </a:cubicBezTo>
                  <a:lnTo>
                    <a:pt x="12353" y="497"/>
                  </a:lnTo>
                  <a:lnTo>
                    <a:pt x="12669" y="7493"/>
                  </a:lnTo>
                  <a:lnTo>
                    <a:pt x="11661" y="8065"/>
                  </a:lnTo>
                  <a:cubicBezTo>
                    <a:pt x="11570" y="7568"/>
                    <a:pt x="11134" y="7222"/>
                    <a:pt x="10622" y="7222"/>
                  </a:cubicBezTo>
                  <a:lnTo>
                    <a:pt x="8772" y="7222"/>
                  </a:lnTo>
                  <a:lnTo>
                    <a:pt x="7854" y="6876"/>
                  </a:lnTo>
                  <a:cubicBezTo>
                    <a:pt x="7388" y="6696"/>
                    <a:pt x="6891" y="6605"/>
                    <a:pt x="6395" y="6605"/>
                  </a:cubicBezTo>
                  <a:cubicBezTo>
                    <a:pt x="5748" y="6605"/>
                    <a:pt x="5116" y="6771"/>
                    <a:pt x="4559" y="7102"/>
                  </a:cubicBezTo>
                  <a:lnTo>
                    <a:pt x="4619" y="5702"/>
                  </a:lnTo>
                  <a:cubicBezTo>
                    <a:pt x="4619" y="5541"/>
                    <a:pt x="4497" y="5458"/>
                    <a:pt x="4374" y="5458"/>
                  </a:cubicBezTo>
                  <a:cubicBezTo>
                    <a:pt x="4256" y="5458"/>
                    <a:pt x="4137" y="5533"/>
                    <a:pt x="4123" y="5687"/>
                  </a:cubicBezTo>
                  <a:lnTo>
                    <a:pt x="4032" y="7463"/>
                  </a:lnTo>
                  <a:cubicBezTo>
                    <a:pt x="3837" y="7613"/>
                    <a:pt x="3641" y="7794"/>
                    <a:pt x="3476" y="7974"/>
                  </a:cubicBezTo>
                  <a:cubicBezTo>
                    <a:pt x="3175" y="8290"/>
                    <a:pt x="2919" y="8636"/>
                    <a:pt x="2708" y="9013"/>
                  </a:cubicBezTo>
                  <a:lnTo>
                    <a:pt x="1911" y="8215"/>
                  </a:lnTo>
                  <a:cubicBezTo>
                    <a:pt x="1866" y="8170"/>
                    <a:pt x="1791" y="8155"/>
                    <a:pt x="1730" y="8140"/>
                  </a:cubicBezTo>
                  <a:cubicBezTo>
                    <a:pt x="1655" y="8155"/>
                    <a:pt x="1595" y="8170"/>
                    <a:pt x="1550" y="8215"/>
                  </a:cubicBezTo>
                  <a:lnTo>
                    <a:pt x="105" y="9675"/>
                  </a:lnTo>
                  <a:cubicBezTo>
                    <a:pt x="0" y="9765"/>
                    <a:pt x="0" y="9930"/>
                    <a:pt x="105" y="10021"/>
                  </a:cubicBezTo>
                  <a:lnTo>
                    <a:pt x="4348" y="14279"/>
                  </a:lnTo>
                  <a:cubicBezTo>
                    <a:pt x="4401" y="14324"/>
                    <a:pt x="4469" y="14346"/>
                    <a:pt x="4535" y="14346"/>
                  </a:cubicBezTo>
                  <a:cubicBezTo>
                    <a:pt x="4600" y="14346"/>
                    <a:pt x="4664" y="14324"/>
                    <a:pt x="4709" y="14279"/>
                  </a:cubicBezTo>
                  <a:lnTo>
                    <a:pt x="6154" y="12834"/>
                  </a:lnTo>
                  <a:cubicBezTo>
                    <a:pt x="6259" y="12729"/>
                    <a:pt x="6259" y="12578"/>
                    <a:pt x="6154" y="12473"/>
                  </a:cubicBezTo>
                  <a:lnTo>
                    <a:pt x="5763" y="12082"/>
                  </a:lnTo>
                  <a:lnTo>
                    <a:pt x="7463" y="12082"/>
                  </a:lnTo>
                  <a:cubicBezTo>
                    <a:pt x="7764" y="12052"/>
                    <a:pt x="7764" y="11600"/>
                    <a:pt x="7463" y="11585"/>
                  </a:cubicBezTo>
                  <a:lnTo>
                    <a:pt x="5266" y="11585"/>
                  </a:lnTo>
                  <a:lnTo>
                    <a:pt x="3069" y="9389"/>
                  </a:lnTo>
                  <a:cubicBezTo>
                    <a:pt x="3355" y="8847"/>
                    <a:pt x="4484" y="7102"/>
                    <a:pt x="6395" y="7102"/>
                  </a:cubicBezTo>
                  <a:cubicBezTo>
                    <a:pt x="6426" y="7101"/>
                    <a:pt x="6458" y="7100"/>
                    <a:pt x="6490" y="7100"/>
                  </a:cubicBezTo>
                  <a:cubicBezTo>
                    <a:pt x="6894" y="7100"/>
                    <a:pt x="7296" y="7188"/>
                    <a:pt x="7658" y="7327"/>
                  </a:cubicBezTo>
                  <a:lnTo>
                    <a:pt x="8621" y="7704"/>
                  </a:lnTo>
                  <a:cubicBezTo>
                    <a:pt x="8651" y="7719"/>
                    <a:pt x="8682" y="7719"/>
                    <a:pt x="8712" y="7719"/>
                  </a:cubicBezTo>
                  <a:lnTo>
                    <a:pt x="10622" y="7719"/>
                  </a:lnTo>
                  <a:cubicBezTo>
                    <a:pt x="11239" y="7839"/>
                    <a:pt x="11239" y="8727"/>
                    <a:pt x="10622" y="8832"/>
                  </a:cubicBezTo>
                  <a:lnTo>
                    <a:pt x="6966" y="8832"/>
                  </a:lnTo>
                  <a:cubicBezTo>
                    <a:pt x="6635" y="8832"/>
                    <a:pt x="6635" y="9344"/>
                    <a:pt x="6966" y="9344"/>
                  </a:cubicBezTo>
                  <a:lnTo>
                    <a:pt x="10622" y="9344"/>
                  </a:lnTo>
                  <a:cubicBezTo>
                    <a:pt x="11044" y="9344"/>
                    <a:pt x="11435" y="9088"/>
                    <a:pt x="11600" y="8682"/>
                  </a:cubicBezTo>
                  <a:lnTo>
                    <a:pt x="15843" y="6244"/>
                  </a:lnTo>
                  <a:cubicBezTo>
                    <a:pt x="15932" y="6195"/>
                    <a:pt x="16026" y="6172"/>
                    <a:pt x="16119" y="6172"/>
                  </a:cubicBezTo>
                  <a:cubicBezTo>
                    <a:pt x="16311" y="6172"/>
                    <a:pt x="16494" y="6272"/>
                    <a:pt x="16596" y="6455"/>
                  </a:cubicBezTo>
                  <a:cubicBezTo>
                    <a:pt x="16746" y="6711"/>
                    <a:pt x="16656" y="7042"/>
                    <a:pt x="16400" y="7207"/>
                  </a:cubicBezTo>
                  <a:lnTo>
                    <a:pt x="16370" y="7222"/>
                  </a:lnTo>
                  <a:lnTo>
                    <a:pt x="11269" y="11209"/>
                  </a:lnTo>
                  <a:cubicBezTo>
                    <a:pt x="10953" y="11450"/>
                    <a:pt x="10577" y="11585"/>
                    <a:pt x="10186" y="11585"/>
                  </a:cubicBezTo>
                  <a:lnTo>
                    <a:pt x="8561" y="11585"/>
                  </a:lnTo>
                  <a:cubicBezTo>
                    <a:pt x="8245" y="11615"/>
                    <a:pt x="8245" y="12052"/>
                    <a:pt x="8561" y="12082"/>
                  </a:cubicBezTo>
                  <a:lnTo>
                    <a:pt x="10186" y="12082"/>
                  </a:lnTo>
                  <a:cubicBezTo>
                    <a:pt x="10683" y="12082"/>
                    <a:pt x="11179" y="11916"/>
                    <a:pt x="11570" y="11600"/>
                  </a:cubicBezTo>
                  <a:lnTo>
                    <a:pt x="16671" y="7628"/>
                  </a:lnTo>
                  <a:cubicBezTo>
                    <a:pt x="17167" y="7327"/>
                    <a:pt x="17333" y="6680"/>
                    <a:pt x="17047" y="6184"/>
                  </a:cubicBezTo>
                  <a:cubicBezTo>
                    <a:pt x="16845" y="5841"/>
                    <a:pt x="16488" y="5653"/>
                    <a:pt x="16124" y="5653"/>
                  </a:cubicBezTo>
                  <a:cubicBezTo>
                    <a:pt x="15946" y="5653"/>
                    <a:pt x="15766" y="5699"/>
                    <a:pt x="15603" y="5793"/>
                  </a:cubicBezTo>
                  <a:lnTo>
                    <a:pt x="13150" y="7207"/>
                  </a:lnTo>
                  <a:lnTo>
                    <a:pt x="12834" y="406"/>
                  </a:lnTo>
                  <a:cubicBezTo>
                    <a:pt x="12834" y="181"/>
                    <a:pt x="12639" y="0"/>
                    <a:pt x="12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4263120" y="1627920"/>
              <a:ext cx="179639" cy="133916"/>
            </a:xfrm>
            <a:custGeom>
              <a:avLst/>
              <a:gdLst/>
              <a:ahLst/>
              <a:cxnLst/>
              <a:rect l="l" t="t" r="r" b="b"/>
              <a:pathLst>
                <a:path w="6501" h="4845" extrusionOk="0">
                  <a:moveTo>
                    <a:pt x="618" y="0"/>
                  </a:moveTo>
                  <a:cubicBezTo>
                    <a:pt x="392" y="0"/>
                    <a:pt x="196" y="181"/>
                    <a:pt x="196" y="406"/>
                  </a:cubicBezTo>
                  <a:lnTo>
                    <a:pt x="16" y="4574"/>
                  </a:lnTo>
                  <a:cubicBezTo>
                    <a:pt x="1" y="4709"/>
                    <a:pt x="106" y="4830"/>
                    <a:pt x="257" y="4845"/>
                  </a:cubicBezTo>
                  <a:cubicBezTo>
                    <a:pt x="392" y="4845"/>
                    <a:pt x="497" y="4740"/>
                    <a:pt x="497" y="4604"/>
                  </a:cubicBezTo>
                  <a:lnTo>
                    <a:pt x="693" y="497"/>
                  </a:lnTo>
                  <a:lnTo>
                    <a:pt x="6170" y="497"/>
                  </a:lnTo>
                  <a:cubicBezTo>
                    <a:pt x="6501" y="497"/>
                    <a:pt x="6501" y="0"/>
                    <a:pt x="6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4335120" y="1677240"/>
              <a:ext cx="107643" cy="77757"/>
            </a:xfrm>
            <a:custGeom>
              <a:avLst/>
              <a:gdLst/>
              <a:ahLst/>
              <a:cxnLst/>
              <a:rect l="l" t="t" r="r" b="b"/>
              <a:pathLst>
                <a:path w="3898" h="2815" extrusionOk="0">
                  <a:moveTo>
                    <a:pt x="249" y="1"/>
                  </a:moveTo>
                  <a:cubicBezTo>
                    <a:pt x="132" y="1"/>
                    <a:pt x="16" y="76"/>
                    <a:pt x="1" y="226"/>
                  </a:cubicBezTo>
                  <a:lnTo>
                    <a:pt x="1" y="918"/>
                  </a:lnTo>
                  <a:cubicBezTo>
                    <a:pt x="31" y="1972"/>
                    <a:pt x="888" y="2814"/>
                    <a:pt x="1942" y="2814"/>
                  </a:cubicBezTo>
                  <a:cubicBezTo>
                    <a:pt x="2995" y="2814"/>
                    <a:pt x="3867" y="1972"/>
                    <a:pt x="3898" y="918"/>
                  </a:cubicBezTo>
                  <a:lnTo>
                    <a:pt x="3898" y="226"/>
                  </a:lnTo>
                  <a:cubicBezTo>
                    <a:pt x="3883" y="76"/>
                    <a:pt x="3762" y="1"/>
                    <a:pt x="3644" y="1"/>
                  </a:cubicBezTo>
                  <a:cubicBezTo>
                    <a:pt x="3525" y="1"/>
                    <a:pt x="3409" y="76"/>
                    <a:pt x="3401" y="226"/>
                  </a:cubicBezTo>
                  <a:lnTo>
                    <a:pt x="3401" y="918"/>
                  </a:lnTo>
                  <a:cubicBezTo>
                    <a:pt x="3371" y="1701"/>
                    <a:pt x="2724" y="2318"/>
                    <a:pt x="1942" y="2318"/>
                  </a:cubicBezTo>
                  <a:cubicBezTo>
                    <a:pt x="1174" y="2318"/>
                    <a:pt x="527" y="1701"/>
                    <a:pt x="497" y="918"/>
                  </a:cubicBezTo>
                  <a:lnTo>
                    <a:pt x="497" y="226"/>
                  </a:lnTo>
                  <a:cubicBezTo>
                    <a:pt x="482" y="76"/>
                    <a:pt x="366" y="1"/>
                    <a:pt x="2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54" name="Google Shape;2354;p49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財務實習生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55" name="Google Shape;2355;p49"/>
          <p:cNvGrpSpPr/>
          <p:nvPr/>
        </p:nvGrpSpPr>
        <p:grpSpPr>
          <a:xfrm>
            <a:off x="756928" y="1349375"/>
            <a:ext cx="2638747" cy="2732027"/>
            <a:chOff x="756928" y="1349375"/>
            <a:chExt cx="2638747" cy="2732027"/>
          </a:xfrm>
        </p:grpSpPr>
        <p:sp>
          <p:nvSpPr>
            <p:cNvPr id="2356" name="Google Shape;2356;p49"/>
            <p:cNvSpPr/>
            <p:nvPr/>
          </p:nvSpPr>
          <p:spPr>
            <a:xfrm>
              <a:off x="781050" y="1352550"/>
              <a:ext cx="2586100" cy="28575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7" name="Google Shape;2357;p49"/>
            <p:cNvSpPr/>
            <p:nvPr/>
          </p:nvSpPr>
          <p:spPr>
            <a:xfrm rot="6895430">
              <a:off x="1251086" y="2701102"/>
              <a:ext cx="2999315" cy="28573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8" name="Google Shape;2358;p49"/>
            <p:cNvSpPr/>
            <p:nvPr/>
          </p:nvSpPr>
          <p:spPr>
            <a:xfrm rot="3781023" flipH="1">
              <a:off x="-56424" y="2711884"/>
              <a:ext cx="3024426" cy="28574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" name="Google Shape;2611;p57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 rot="-1128982" flipH="1">
            <a:off x="868873" y="1153869"/>
            <a:ext cx="1298271" cy="791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2" name="Google Shape;2612;p57"/>
          <p:cNvPicPr preferRelativeResize="0"/>
          <p:nvPr/>
        </p:nvPicPr>
        <p:blipFill>
          <a:blip r:embed="rId4">
            <a:alphaModFix amt="52000"/>
          </a:blip>
          <a:stretch>
            <a:fillRect/>
          </a:stretch>
        </p:blipFill>
        <p:spPr>
          <a:xfrm rot="-1128979" flipH="1">
            <a:off x="3592203" y="1204363"/>
            <a:ext cx="1207295" cy="781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3" name="Google Shape;2613;p57"/>
          <p:cNvPicPr preferRelativeResize="0"/>
          <p:nvPr/>
        </p:nvPicPr>
        <p:blipFill>
          <a:blip r:embed="rId5">
            <a:alphaModFix amt="52000"/>
          </a:blip>
          <a:stretch>
            <a:fillRect/>
          </a:stretch>
        </p:blipFill>
        <p:spPr>
          <a:xfrm rot="-1128991" flipH="1">
            <a:off x="6316671" y="1130000"/>
            <a:ext cx="1270441" cy="892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4" name="Google Shape;2614;p57"/>
          <p:cNvPicPr preferRelativeResize="0"/>
          <p:nvPr/>
        </p:nvPicPr>
        <p:blipFill>
          <a:blip r:embed="rId4">
            <a:alphaModFix amt="52000"/>
          </a:blip>
          <a:stretch>
            <a:fillRect/>
          </a:stretch>
        </p:blipFill>
        <p:spPr>
          <a:xfrm rot="-1128975" flipH="1">
            <a:off x="2268502" y="3255947"/>
            <a:ext cx="1270444" cy="832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5" name="Google Shape;2615;p57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 rot="-1128982" flipH="1">
            <a:off x="5038361" y="3307016"/>
            <a:ext cx="1120485" cy="787016"/>
          </a:xfrm>
          <a:prstGeom prst="rect">
            <a:avLst/>
          </a:prstGeom>
          <a:noFill/>
          <a:ln>
            <a:noFill/>
          </a:ln>
        </p:spPr>
      </p:pic>
      <p:sp>
        <p:nvSpPr>
          <p:cNvPr id="2616" name="Google Shape;2616;p57"/>
          <p:cNvSpPr txBox="1"/>
          <p:nvPr/>
        </p:nvSpPr>
        <p:spPr>
          <a:xfrm>
            <a:off x="967249" y="1355118"/>
            <a:ext cx="19302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準備階段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617" name="Google Shape;2617;p57"/>
          <p:cNvSpPr txBox="1"/>
          <p:nvPr/>
        </p:nvSpPr>
        <p:spPr>
          <a:xfrm>
            <a:off x="1142232" y="1835425"/>
            <a:ext cx="19302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方向很多</a:t>
            </a:r>
            <a:endParaRPr kumimoji="0" lang="en-US" altLang="zh-TW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如何規劃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618" name="Google Shape;2618;p57"/>
          <p:cNvSpPr txBox="1"/>
          <p:nvPr/>
        </p:nvSpPr>
        <p:spPr>
          <a:xfrm>
            <a:off x="3723338" y="1397896"/>
            <a:ext cx="19302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確定目標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619" name="Google Shape;2619;p57"/>
          <p:cNvSpPr txBox="1"/>
          <p:nvPr/>
        </p:nvSpPr>
        <p:spPr>
          <a:xfrm>
            <a:off x="3810901" y="1836618"/>
            <a:ext cx="19302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怎麼豐富履歷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620" name="Google Shape;2620;p57"/>
          <p:cNvSpPr txBox="1"/>
          <p:nvPr/>
        </p:nvSpPr>
        <p:spPr>
          <a:xfrm>
            <a:off x="6474115" y="1357025"/>
            <a:ext cx="19302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實習階段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621" name="Google Shape;2621;p57"/>
          <p:cNvSpPr txBox="1"/>
          <p:nvPr/>
        </p:nvSpPr>
        <p:spPr>
          <a:xfrm>
            <a:off x="6464545" y="1836293"/>
            <a:ext cx="1930200" cy="5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努力豐富自己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622" name="Google Shape;2622;p57"/>
          <p:cNvSpPr txBox="1"/>
          <p:nvPr/>
        </p:nvSpPr>
        <p:spPr>
          <a:xfrm>
            <a:off x="2477238" y="3481385"/>
            <a:ext cx="19302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蒐集階段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623" name="Google Shape;2623;p57"/>
          <p:cNvSpPr txBox="1"/>
          <p:nvPr/>
        </p:nvSpPr>
        <p:spPr>
          <a:xfrm>
            <a:off x="2493730" y="3958869"/>
            <a:ext cx="1930200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資源如何尋找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624" name="Google Shape;2624;p57"/>
          <p:cNvSpPr txBox="1"/>
          <p:nvPr/>
        </p:nvSpPr>
        <p:spPr>
          <a:xfrm>
            <a:off x="5144813" y="3481385"/>
            <a:ext cx="1930200" cy="4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面試階段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625" name="Google Shape;2625;p57"/>
          <p:cNvSpPr txBox="1"/>
          <p:nvPr/>
        </p:nvSpPr>
        <p:spPr>
          <a:xfrm>
            <a:off x="5146404" y="4144345"/>
            <a:ext cx="2341324" cy="52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面試官可能會問什麼問題</a:t>
            </a:r>
            <a:endParaRPr kumimoji="0" lang="en-US" altLang="zh-TW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例如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: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請問你的經驗中有跟這份工作相關的嗎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073763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73763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cxnSp>
        <p:nvCxnSpPr>
          <p:cNvPr id="2626" name="Google Shape;2626;p57"/>
          <p:cNvCxnSpPr/>
          <p:nvPr/>
        </p:nvCxnSpPr>
        <p:spPr>
          <a:xfrm>
            <a:off x="743275" y="2967625"/>
            <a:ext cx="76854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27" name="Google Shape;2627;p57"/>
          <p:cNvCxnSpPr/>
          <p:nvPr/>
        </p:nvCxnSpPr>
        <p:spPr>
          <a:xfrm rot="10800000">
            <a:off x="990225" y="1540200"/>
            <a:ext cx="0" cy="1486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628" name="Google Shape;2628;p57"/>
          <p:cNvCxnSpPr/>
          <p:nvPr/>
        </p:nvCxnSpPr>
        <p:spPr>
          <a:xfrm rot="10800000">
            <a:off x="2322600" y="2906425"/>
            <a:ext cx="0" cy="150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29" name="Google Shape;2629;p57"/>
          <p:cNvCxnSpPr/>
          <p:nvPr/>
        </p:nvCxnSpPr>
        <p:spPr>
          <a:xfrm rot="10800000">
            <a:off x="3654975" y="1540200"/>
            <a:ext cx="0" cy="1486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630" name="Google Shape;2630;p57"/>
          <p:cNvCxnSpPr/>
          <p:nvPr/>
        </p:nvCxnSpPr>
        <p:spPr>
          <a:xfrm rot="10800000">
            <a:off x="4987350" y="2906425"/>
            <a:ext cx="0" cy="15033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31" name="Google Shape;2631;p57"/>
          <p:cNvCxnSpPr/>
          <p:nvPr/>
        </p:nvCxnSpPr>
        <p:spPr>
          <a:xfrm rot="10800000">
            <a:off x="6319725" y="1540200"/>
            <a:ext cx="0" cy="14865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632" name="Google Shape;2632;p57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Timeline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7" name="Google Shape;2717;p62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實習，它並不像打工那樣隨意，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卻也不像正式工作那般嚴謹；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它介於兩者之間，</a:t>
            </a:r>
            <a:b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主要是心態上的調適。</a:t>
            </a:r>
            <a:endParaRPr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1" name="Google Shape;3141;p69"/>
          <p:cNvSpPr txBox="1">
            <a:spLocks noGrp="1"/>
          </p:cNvSpPr>
          <p:nvPr>
            <p:ph type="ctrTitle"/>
          </p:nvPr>
        </p:nvSpPr>
        <p:spPr>
          <a:xfrm>
            <a:off x="720000" y="1104342"/>
            <a:ext cx="7704000" cy="135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THANKS</a:t>
            </a:r>
            <a:endParaRPr dirty="0"/>
          </a:p>
        </p:txBody>
      </p:sp>
      <p:sp>
        <p:nvSpPr>
          <p:cNvPr id="3142" name="Google Shape;3142;p69"/>
          <p:cNvSpPr txBox="1">
            <a:spLocks noGrp="1"/>
          </p:cNvSpPr>
          <p:nvPr>
            <p:ph type="subTitle" idx="1"/>
          </p:nvPr>
        </p:nvSpPr>
        <p:spPr>
          <a:xfrm>
            <a:off x="720000" y="2359447"/>
            <a:ext cx="7704000" cy="9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 you have any questions?</a:t>
            </a:r>
            <a:endParaRPr dirty="0"/>
          </a:p>
          <a:p>
            <a:pPr marL="0" lvl="0" indent="0"/>
            <a:br>
              <a:rPr lang="en" dirty="0"/>
            </a:br>
            <a:endParaRPr dirty="0"/>
          </a:p>
        </p:txBody>
      </p:sp>
      <p:grpSp>
        <p:nvGrpSpPr>
          <p:cNvPr id="3143" name="Google Shape;3143;p69"/>
          <p:cNvGrpSpPr/>
          <p:nvPr/>
        </p:nvGrpSpPr>
        <p:grpSpPr>
          <a:xfrm>
            <a:off x="3767366" y="2936154"/>
            <a:ext cx="1609267" cy="389593"/>
            <a:chOff x="3771072" y="3043102"/>
            <a:chExt cx="1609267" cy="389593"/>
          </a:xfrm>
        </p:grpSpPr>
        <p:sp>
          <p:nvSpPr>
            <p:cNvPr id="3144" name="Google Shape;3144;p69">
              <a:hlinkClick r:id="rId3"/>
            </p:cNvPr>
            <p:cNvSpPr/>
            <p:nvPr/>
          </p:nvSpPr>
          <p:spPr>
            <a:xfrm>
              <a:off x="4990793" y="3043102"/>
              <a:ext cx="389546" cy="389593"/>
            </a:xfrm>
            <a:custGeom>
              <a:avLst/>
              <a:gdLst/>
              <a:ahLst/>
              <a:cxnLst/>
              <a:rect l="l" t="t" r="r" b="b"/>
              <a:pathLst>
                <a:path w="19065" h="19065" extrusionOk="0">
                  <a:moveTo>
                    <a:pt x="4506" y="2271"/>
                  </a:moveTo>
                  <a:cubicBezTo>
                    <a:pt x="5429" y="2271"/>
                    <a:pt x="6181" y="3023"/>
                    <a:pt x="6181" y="3947"/>
                  </a:cubicBezTo>
                  <a:cubicBezTo>
                    <a:pt x="6181" y="4872"/>
                    <a:pt x="5429" y="5622"/>
                    <a:pt x="4506" y="5622"/>
                  </a:cubicBezTo>
                  <a:cubicBezTo>
                    <a:pt x="3583" y="5622"/>
                    <a:pt x="2831" y="4872"/>
                    <a:pt x="2831" y="3947"/>
                  </a:cubicBezTo>
                  <a:cubicBezTo>
                    <a:pt x="2831" y="3023"/>
                    <a:pt x="3583" y="2271"/>
                    <a:pt x="4506" y="2271"/>
                  </a:cubicBezTo>
                  <a:close/>
                  <a:moveTo>
                    <a:pt x="5622" y="6740"/>
                  </a:moveTo>
                  <a:cubicBezTo>
                    <a:pt x="5932" y="6740"/>
                    <a:pt x="6181" y="6989"/>
                    <a:pt x="6181" y="7299"/>
                  </a:cubicBezTo>
                  <a:lnTo>
                    <a:pt x="6181" y="16234"/>
                  </a:lnTo>
                  <a:cubicBezTo>
                    <a:pt x="6181" y="16544"/>
                    <a:pt x="5932" y="16793"/>
                    <a:pt x="5622" y="16793"/>
                  </a:cubicBezTo>
                  <a:lnTo>
                    <a:pt x="3388" y="16793"/>
                  </a:lnTo>
                  <a:cubicBezTo>
                    <a:pt x="3080" y="16793"/>
                    <a:pt x="2831" y="16544"/>
                    <a:pt x="2831" y="16234"/>
                  </a:cubicBezTo>
                  <a:lnTo>
                    <a:pt x="2831" y="7299"/>
                  </a:lnTo>
                  <a:cubicBezTo>
                    <a:pt x="2831" y="6989"/>
                    <a:pt x="3080" y="6740"/>
                    <a:pt x="3388" y="6740"/>
                  </a:cubicBezTo>
                  <a:close/>
                  <a:moveTo>
                    <a:pt x="12596" y="6721"/>
                  </a:moveTo>
                  <a:cubicBezTo>
                    <a:pt x="12811" y="6721"/>
                    <a:pt x="13027" y="6739"/>
                    <a:pt x="13241" y="6774"/>
                  </a:cubicBezTo>
                  <a:cubicBezTo>
                    <a:pt x="15058" y="7069"/>
                    <a:pt x="16235" y="8557"/>
                    <a:pt x="16235" y="10223"/>
                  </a:cubicBezTo>
                  <a:lnTo>
                    <a:pt x="16235" y="16234"/>
                  </a:lnTo>
                  <a:cubicBezTo>
                    <a:pt x="16235" y="16544"/>
                    <a:pt x="15985" y="16793"/>
                    <a:pt x="15676" y="16793"/>
                  </a:cubicBezTo>
                  <a:lnTo>
                    <a:pt x="13441" y="16793"/>
                  </a:lnTo>
                  <a:cubicBezTo>
                    <a:pt x="13133" y="16793"/>
                    <a:pt x="12884" y="16544"/>
                    <a:pt x="12884" y="16234"/>
                  </a:cubicBezTo>
                  <a:lnTo>
                    <a:pt x="12884" y="11209"/>
                  </a:lnTo>
                  <a:cubicBezTo>
                    <a:pt x="12884" y="10593"/>
                    <a:pt x="12382" y="10091"/>
                    <a:pt x="11766" y="10091"/>
                  </a:cubicBezTo>
                  <a:cubicBezTo>
                    <a:pt x="11150" y="10091"/>
                    <a:pt x="10650" y="10593"/>
                    <a:pt x="10650" y="11209"/>
                  </a:cubicBezTo>
                  <a:lnTo>
                    <a:pt x="10650" y="16234"/>
                  </a:lnTo>
                  <a:cubicBezTo>
                    <a:pt x="10650" y="16544"/>
                    <a:pt x="10399" y="16793"/>
                    <a:pt x="10091" y="16793"/>
                  </a:cubicBezTo>
                  <a:lnTo>
                    <a:pt x="7857" y="16793"/>
                  </a:lnTo>
                  <a:cubicBezTo>
                    <a:pt x="7547" y="16793"/>
                    <a:pt x="7298" y="16544"/>
                    <a:pt x="7298" y="16234"/>
                  </a:cubicBezTo>
                  <a:lnTo>
                    <a:pt x="7298" y="7299"/>
                  </a:lnTo>
                  <a:cubicBezTo>
                    <a:pt x="7298" y="6989"/>
                    <a:pt x="7547" y="6740"/>
                    <a:pt x="7857" y="6740"/>
                  </a:cubicBezTo>
                  <a:lnTo>
                    <a:pt x="10091" y="6740"/>
                  </a:lnTo>
                  <a:cubicBezTo>
                    <a:pt x="10377" y="6740"/>
                    <a:pt x="10613" y="6956"/>
                    <a:pt x="10644" y="7234"/>
                  </a:cubicBezTo>
                  <a:cubicBezTo>
                    <a:pt x="11219" y="6901"/>
                    <a:pt x="11901" y="6721"/>
                    <a:pt x="12596" y="6721"/>
                  </a:cubicBezTo>
                  <a:close/>
                  <a:moveTo>
                    <a:pt x="2831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31" y="19065"/>
                  </a:cubicBezTo>
                  <a:lnTo>
                    <a:pt x="16235" y="19065"/>
                  </a:lnTo>
                  <a:cubicBezTo>
                    <a:pt x="17774" y="19065"/>
                    <a:pt x="19065" y="17775"/>
                    <a:pt x="19065" y="16234"/>
                  </a:cubicBezTo>
                  <a:lnTo>
                    <a:pt x="19065" y="2831"/>
                  </a:lnTo>
                  <a:cubicBezTo>
                    <a:pt x="19065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grpSp>
          <p:nvGrpSpPr>
            <p:cNvPr id="3145" name="Google Shape;3145;p69"/>
            <p:cNvGrpSpPr/>
            <p:nvPr/>
          </p:nvGrpSpPr>
          <p:grpSpPr>
            <a:xfrm>
              <a:off x="3771072" y="3043102"/>
              <a:ext cx="389566" cy="389593"/>
              <a:chOff x="3859373" y="3043102"/>
              <a:chExt cx="389566" cy="389593"/>
            </a:xfrm>
          </p:grpSpPr>
          <p:sp>
            <p:nvSpPr>
              <p:cNvPr id="3146" name="Google Shape;3146;p69"/>
              <p:cNvSpPr/>
              <p:nvPr/>
            </p:nvSpPr>
            <p:spPr>
              <a:xfrm>
                <a:off x="4043511" y="3111313"/>
                <a:ext cx="133363" cy="321381"/>
              </a:xfrm>
              <a:custGeom>
                <a:avLst/>
                <a:gdLst/>
                <a:ahLst/>
                <a:cxnLst/>
                <a:rect l="l" t="t" r="r" b="b"/>
                <a:pathLst>
                  <a:path w="6527" h="15727" extrusionOk="0">
                    <a:moveTo>
                      <a:pt x="4957" y="1"/>
                    </a:moveTo>
                    <a:cubicBezTo>
                      <a:pt x="4645" y="1"/>
                      <a:pt x="4336" y="24"/>
                      <a:pt x="4028" y="69"/>
                    </a:cubicBezTo>
                    <a:cubicBezTo>
                      <a:pt x="2588" y="280"/>
                      <a:pt x="1700" y="890"/>
                      <a:pt x="1675" y="2250"/>
                    </a:cubicBezTo>
                    <a:lnTo>
                      <a:pt x="1675" y="5040"/>
                    </a:lnTo>
                    <a:cubicBezTo>
                      <a:pt x="1675" y="5348"/>
                      <a:pt x="1426" y="5599"/>
                      <a:pt x="1118" y="5599"/>
                    </a:cubicBezTo>
                    <a:lnTo>
                      <a:pt x="0" y="5599"/>
                    </a:lnTo>
                    <a:lnTo>
                      <a:pt x="0" y="6715"/>
                    </a:lnTo>
                    <a:lnTo>
                      <a:pt x="1118" y="6715"/>
                    </a:lnTo>
                    <a:cubicBezTo>
                      <a:pt x="1426" y="6715"/>
                      <a:pt x="1675" y="6965"/>
                      <a:pt x="1675" y="7274"/>
                    </a:cubicBezTo>
                    <a:lnTo>
                      <a:pt x="1675" y="15727"/>
                    </a:lnTo>
                    <a:lnTo>
                      <a:pt x="3352" y="15727"/>
                    </a:lnTo>
                    <a:lnTo>
                      <a:pt x="3352" y="7274"/>
                    </a:lnTo>
                    <a:cubicBezTo>
                      <a:pt x="3352" y="6965"/>
                      <a:pt x="3602" y="6715"/>
                      <a:pt x="3910" y="6715"/>
                    </a:cubicBezTo>
                    <a:lnTo>
                      <a:pt x="5709" y="6715"/>
                    </a:lnTo>
                    <a:lnTo>
                      <a:pt x="5987" y="5599"/>
                    </a:lnTo>
                    <a:lnTo>
                      <a:pt x="3910" y="5599"/>
                    </a:lnTo>
                    <a:cubicBezTo>
                      <a:pt x="3602" y="5599"/>
                      <a:pt x="3352" y="5348"/>
                      <a:pt x="3352" y="5040"/>
                    </a:cubicBezTo>
                    <a:lnTo>
                      <a:pt x="3352" y="3253"/>
                    </a:lnTo>
                    <a:cubicBezTo>
                      <a:pt x="3352" y="2316"/>
                      <a:pt x="3942" y="1677"/>
                      <a:pt x="4968" y="1504"/>
                    </a:cubicBezTo>
                    <a:cubicBezTo>
                      <a:pt x="5157" y="1473"/>
                      <a:pt x="5339" y="1460"/>
                      <a:pt x="5511" y="1460"/>
                    </a:cubicBezTo>
                    <a:cubicBezTo>
                      <a:pt x="5810" y="1460"/>
                      <a:pt x="6082" y="1498"/>
                      <a:pt x="6324" y="1546"/>
                    </a:cubicBezTo>
                    <a:lnTo>
                      <a:pt x="6526" y="182"/>
                    </a:lnTo>
                    <a:cubicBezTo>
                      <a:pt x="5988" y="62"/>
                      <a:pt x="5468" y="1"/>
                      <a:pt x="49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147" name="Google Shape;3147;p69">
                <a:hlinkClick r:id="rId4"/>
              </p:cNvPr>
              <p:cNvSpPr/>
              <p:nvPr/>
            </p:nvSpPr>
            <p:spPr>
              <a:xfrm>
                <a:off x="3859373" y="3043102"/>
                <a:ext cx="389566" cy="389593"/>
              </a:xfrm>
              <a:custGeom>
                <a:avLst/>
                <a:gdLst/>
                <a:ahLst/>
                <a:cxnLst/>
                <a:rect l="l" t="t" r="r" b="b"/>
                <a:pathLst>
                  <a:path w="19066" h="19065" extrusionOk="0">
                    <a:moveTo>
                      <a:pt x="2794" y="0"/>
                    </a:moveTo>
                    <a:cubicBezTo>
                      <a:pt x="1255" y="0"/>
                      <a:pt x="1" y="1253"/>
                      <a:pt x="1" y="2793"/>
                    </a:cubicBezTo>
                    <a:lnTo>
                      <a:pt x="1" y="16271"/>
                    </a:lnTo>
                    <a:cubicBezTo>
                      <a:pt x="1" y="17812"/>
                      <a:pt x="1255" y="19065"/>
                      <a:pt x="2794" y="19065"/>
                    </a:cubicBezTo>
                    <a:lnTo>
                      <a:pt x="9571" y="19065"/>
                    </a:lnTo>
                    <a:lnTo>
                      <a:pt x="9571" y="11171"/>
                    </a:lnTo>
                    <a:lnTo>
                      <a:pt x="8453" y="11171"/>
                    </a:lnTo>
                    <a:cubicBezTo>
                      <a:pt x="8145" y="11171"/>
                      <a:pt x="7896" y="10920"/>
                      <a:pt x="7896" y="10612"/>
                    </a:cubicBezTo>
                    <a:lnTo>
                      <a:pt x="7896" y="8378"/>
                    </a:lnTo>
                    <a:cubicBezTo>
                      <a:pt x="7896" y="8070"/>
                      <a:pt x="8145" y="7819"/>
                      <a:pt x="8453" y="7819"/>
                    </a:cubicBezTo>
                    <a:lnTo>
                      <a:pt x="9571" y="7819"/>
                    </a:lnTo>
                    <a:lnTo>
                      <a:pt x="9571" y="5836"/>
                    </a:lnTo>
                    <a:cubicBezTo>
                      <a:pt x="9571" y="3710"/>
                      <a:pt x="10741" y="2615"/>
                      <a:pt x="12878" y="2302"/>
                    </a:cubicBezTo>
                    <a:cubicBezTo>
                      <a:pt x="13231" y="2249"/>
                      <a:pt x="13591" y="2223"/>
                      <a:pt x="13956" y="2223"/>
                    </a:cubicBezTo>
                    <a:cubicBezTo>
                      <a:pt x="14725" y="2223"/>
                      <a:pt x="15517" y="2339"/>
                      <a:pt x="16318" y="2567"/>
                    </a:cubicBezTo>
                    <a:cubicBezTo>
                      <a:pt x="16589" y="2643"/>
                      <a:pt x="16759" y="2908"/>
                      <a:pt x="16718" y="3186"/>
                    </a:cubicBezTo>
                    <a:lnTo>
                      <a:pt x="16352" y="5650"/>
                    </a:lnTo>
                    <a:cubicBezTo>
                      <a:pt x="16329" y="5806"/>
                      <a:pt x="16240" y="5944"/>
                      <a:pt x="16111" y="6031"/>
                    </a:cubicBezTo>
                    <a:cubicBezTo>
                      <a:pt x="16006" y="6102"/>
                      <a:pt x="15912" y="6127"/>
                      <a:pt x="15818" y="6127"/>
                    </a:cubicBezTo>
                    <a:cubicBezTo>
                      <a:pt x="15717" y="6127"/>
                      <a:pt x="15614" y="6098"/>
                      <a:pt x="15494" y="6068"/>
                    </a:cubicBezTo>
                    <a:cubicBezTo>
                      <a:pt x="15202" y="5995"/>
                      <a:pt x="14879" y="5914"/>
                      <a:pt x="14527" y="5914"/>
                    </a:cubicBezTo>
                    <a:cubicBezTo>
                      <a:pt x="14409" y="5914"/>
                      <a:pt x="14289" y="5923"/>
                      <a:pt x="14165" y="5944"/>
                    </a:cubicBezTo>
                    <a:cubicBezTo>
                      <a:pt x="13534" y="6050"/>
                      <a:pt x="13481" y="6333"/>
                      <a:pt x="13481" y="6590"/>
                    </a:cubicBezTo>
                    <a:lnTo>
                      <a:pt x="13481" y="7819"/>
                    </a:lnTo>
                    <a:lnTo>
                      <a:pt x="15715" y="7819"/>
                    </a:lnTo>
                    <a:cubicBezTo>
                      <a:pt x="15887" y="7819"/>
                      <a:pt x="16048" y="7899"/>
                      <a:pt x="16154" y="8035"/>
                    </a:cubicBezTo>
                    <a:cubicBezTo>
                      <a:pt x="16260" y="8169"/>
                      <a:pt x="16297" y="8346"/>
                      <a:pt x="16256" y="8513"/>
                    </a:cubicBezTo>
                    <a:lnTo>
                      <a:pt x="15697" y="10747"/>
                    </a:lnTo>
                    <a:cubicBezTo>
                      <a:pt x="15635" y="10996"/>
                      <a:pt x="15412" y="11170"/>
                      <a:pt x="15156" y="11170"/>
                    </a:cubicBezTo>
                    <a:lnTo>
                      <a:pt x="13481" y="11170"/>
                    </a:lnTo>
                    <a:lnTo>
                      <a:pt x="13481" y="19065"/>
                    </a:lnTo>
                    <a:lnTo>
                      <a:pt x="16272" y="19065"/>
                    </a:lnTo>
                    <a:cubicBezTo>
                      <a:pt x="17813" y="19065"/>
                      <a:pt x="19066" y="17810"/>
                      <a:pt x="19066" y="16271"/>
                    </a:cubicBezTo>
                    <a:lnTo>
                      <a:pt x="19066" y="2793"/>
                    </a:lnTo>
                    <a:cubicBezTo>
                      <a:pt x="19066" y="1253"/>
                      <a:pt x="17813" y="0"/>
                      <a:pt x="16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3148" name="Google Shape;3148;p69"/>
            <p:cNvGrpSpPr/>
            <p:nvPr/>
          </p:nvGrpSpPr>
          <p:grpSpPr>
            <a:xfrm>
              <a:off x="4380953" y="3043102"/>
              <a:ext cx="389525" cy="389593"/>
              <a:chOff x="4393055" y="3043102"/>
              <a:chExt cx="389525" cy="389593"/>
            </a:xfrm>
          </p:grpSpPr>
          <p:sp>
            <p:nvSpPr>
              <p:cNvPr id="3149" name="Google Shape;3149;p69"/>
              <p:cNvSpPr/>
              <p:nvPr/>
            </p:nvSpPr>
            <p:spPr>
              <a:xfrm>
                <a:off x="4462281" y="3112355"/>
                <a:ext cx="251075" cy="251085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150" name="Google Shape;3150;p69">
                <a:hlinkClick r:id="rId5"/>
              </p:cNvPr>
              <p:cNvSpPr/>
              <p:nvPr/>
            </p:nvSpPr>
            <p:spPr>
              <a:xfrm>
                <a:off x="4530730" y="3180832"/>
                <a:ext cx="114177" cy="11412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3151" name="Google Shape;3151;p69">
                <a:hlinkClick r:id="rId5"/>
              </p:cNvPr>
              <p:cNvSpPr/>
              <p:nvPr/>
            </p:nvSpPr>
            <p:spPr>
              <a:xfrm>
                <a:off x="4393055" y="3043102"/>
                <a:ext cx="389525" cy="389593"/>
              </a:xfrm>
              <a:custGeom>
                <a:avLst/>
                <a:gdLst/>
                <a:ahLst/>
                <a:cxnLst/>
                <a:rect l="l" t="t" r="r" b="b"/>
                <a:pathLst>
                  <a:path w="19064" h="19065" extrusionOk="0">
                    <a:moveTo>
                      <a:pt x="14000" y="2271"/>
                    </a:moveTo>
                    <a:cubicBezTo>
                      <a:pt x="15539" y="2271"/>
                      <a:pt x="16794" y="3524"/>
                      <a:pt x="16794" y="5065"/>
                    </a:cubicBezTo>
                    <a:lnTo>
                      <a:pt x="16794" y="14000"/>
                    </a:lnTo>
                    <a:cubicBezTo>
                      <a:pt x="16794" y="15541"/>
                      <a:pt x="15539" y="16793"/>
                      <a:pt x="14000" y="16793"/>
                    </a:cubicBezTo>
                    <a:lnTo>
                      <a:pt x="5063" y="16793"/>
                    </a:lnTo>
                    <a:cubicBezTo>
                      <a:pt x="3524" y="16793"/>
                      <a:pt x="2272" y="15541"/>
                      <a:pt x="2272" y="14000"/>
                    </a:cubicBezTo>
                    <a:lnTo>
                      <a:pt x="2272" y="5065"/>
                    </a:lnTo>
                    <a:cubicBezTo>
                      <a:pt x="2272" y="3524"/>
                      <a:pt x="3524" y="2271"/>
                      <a:pt x="5063" y="2271"/>
                    </a:cubicBezTo>
                    <a:close/>
                    <a:moveTo>
                      <a:pt x="2829" y="0"/>
                    </a:moveTo>
                    <a:cubicBezTo>
                      <a:pt x="1290" y="0"/>
                      <a:pt x="0" y="1290"/>
                      <a:pt x="0" y="2831"/>
                    </a:cubicBezTo>
                    <a:lnTo>
                      <a:pt x="0" y="16234"/>
                    </a:lnTo>
                    <a:cubicBezTo>
                      <a:pt x="0" y="17775"/>
                      <a:pt x="1290" y="19065"/>
                      <a:pt x="2829" y="19065"/>
                    </a:cubicBezTo>
                    <a:lnTo>
                      <a:pt x="16235" y="19065"/>
                    </a:lnTo>
                    <a:cubicBezTo>
                      <a:pt x="17774" y="19065"/>
                      <a:pt x="19063" y="17775"/>
                      <a:pt x="19063" y="16234"/>
                    </a:cubicBezTo>
                    <a:lnTo>
                      <a:pt x="19063" y="2831"/>
                    </a:lnTo>
                    <a:cubicBezTo>
                      <a:pt x="19063" y="1290"/>
                      <a:pt x="17774" y="0"/>
                      <a:pt x="162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FFFFFF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p43"/>
          <p:cNvSpPr txBox="1">
            <a:spLocks noGrp="1"/>
          </p:cNvSpPr>
          <p:nvPr>
            <p:ph type="title" idx="2"/>
          </p:nvPr>
        </p:nvSpPr>
        <p:spPr>
          <a:xfrm>
            <a:off x="2646000" y="1553967"/>
            <a:ext cx="3852000" cy="17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187" name="Google Shape;2187;p43"/>
          <p:cNvSpPr txBox="1">
            <a:spLocks noGrp="1"/>
          </p:cNvSpPr>
          <p:nvPr>
            <p:ph type="ctrTitle"/>
          </p:nvPr>
        </p:nvSpPr>
        <p:spPr>
          <a:xfrm>
            <a:off x="2646000" y="2953617"/>
            <a:ext cx="3852000" cy="7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Us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D184D81-27C4-479D-A62C-CB45238C148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87" r="5063" b="2199"/>
          <a:stretch/>
        </p:blipFill>
        <p:spPr>
          <a:xfrm>
            <a:off x="4659086" y="834597"/>
            <a:ext cx="3248298" cy="3955505"/>
          </a:xfrm>
          <a:prstGeom prst="rect">
            <a:avLst/>
          </a:prstGeom>
        </p:spPr>
      </p:pic>
      <p:sp>
        <p:nvSpPr>
          <p:cNvPr id="2136" name="Google Shape;2136;p39"/>
          <p:cNvSpPr txBox="1">
            <a:spLocks noGrp="1"/>
          </p:cNvSpPr>
          <p:nvPr>
            <p:ph type="ctrTitle"/>
          </p:nvPr>
        </p:nvSpPr>
        <p:spPr>
          <a:xfrm>
            <a:off x="736646" y="305098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公司介紹</a:t>
            </a:r>
            <a:endParaRPr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EFB0068-CAEA-32D6-8357-DA29A54E3E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06"/>
          <a:stretch/>
        </p:blipFill>
        <p:spPr>
          <a:xfrm>
            <a:off x="736646" y="1158239"/>
            <a:ext cx="3267892" cy="345415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FFFF15D8-3D2F-4805-9800-DAA14EE24D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750" y="560709"/>
            <a:ext cx="7672500" cy="577800"/>
          </a:xfrm>
        </p:spPr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PM GROUP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</a:t>
            </a:r>
            <a:br>
              <a:rPr lang="zh-TW" altLang="en-US" dirty="0"/>
            </a:b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8664347-0D3C-4F82-89E4-1AAC102BD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78" y="1172541"/>
            <a:ext cx="3247364" cy="3240000"/>
          </a:xfrm>
          <a:prstGeom prst="rect">
            <a:avLst/>
          </a:prstGeom>
        </p:spPr>
      </p:pic>
      <p:pic>
        <p:nvPicPr>
          <p:cNvPr id="7" name="圖片 6">
            <a:hlinkClick r:id="rId3"/>
            <a:extLst>
              <a:ext uri="{FF2B5EF4-FFF2-40B4-BE49-F238E27FC236}">
                <a16:creationId xmlns:a16="http://schemas.microsoft.com/office/drawing/2014/main" id="{8F92280C-C493-4C26-9202-62C0614F2E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588" y="2134416"/>
            <a:ext cx="2981819" cy="874667"/>
          </a:xfrm>
          <a:prstGeom prst="rect">
            <a:avLst/>
          </a:prstGeom>
        </p:spPr>
      </p:pic>
      <p:sp>
        <p:nvSpPr>
          <p:cNvPr id="10" name="Google Shape;2278;p47">
            <a:extLst>
              <a:ext uri="{FF2B5EF4-FFF2-40B4-BE49-F238E27FC236}">
                <a16:creationId xmlns:a16="http://schemas.microsoft.com/office/drawing/2014/main" id="{4D6D90BB-EC7E-4DBC-9300-2702849C6D2E}"/>
              </a:ext>
            </a:extLst>
          </p:cNvPr>
          <p:cNvSpPr txBox="1"/>
          <p:nvPr/>
        </p:nvSpPr>
        <p:spPr>
          <a:xfrm>
            <a:off x="1453004" y="4348075"/>
            <a:ext cx="2178472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一次性手套</a:t>
            </a:r>
            <a:r>
              <a:rPr lang="en" sz="18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 </a:t>
            </a:r>
            <a:endParaRPr sz="18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</p:spTree>
    <p:extLst>
      <p:ext uri="{BB962C8B-B14F-4D97-AF65-F5344CB8AC3E}">
        <p14:creationId xmlns:p14="http://schemas.microsoft.com/office/powerpoint/2010/main" val="2511327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6" name="Google Shape;2186;p43"/>
          <p:cNvSpPr txBox="1">
            <a:spLocks noGrp="1"/>
          </p:cNvSpPr>
          <p:nvPr>
            <p:ph type="title" idx="2"/>
          </p:nvPr>
        </p:nvSpPr>
        <p:spPr>
          <a:xfrm>
            <a:off x="2646000" y="1553967"/>
            <a:ext cx="3852000" cy="179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</a:t>
            </a:r>
            <a:r>
              <a:rPr lang="en-US" altLang="zh-TW" dirty="0"/>
              <a:t>2</a:t>
            </a:r>
            <a:endParaRPr dirty="0"/>
          </a:p>
        </p:txBody>
      </p:sp>
      <p:sp>
        <p:nvSpPr>
          <p:cNvPr id="2187" name="Google Shape;2187;p43"/>
          <p:cNvSpPr txBox="1">
            <a:spLocks noGrp="1"/>
          </p:cNvSpPr>
          <p:nvPr>
            <p:ph type="ctrTitle"/>
          </p:nvPr>
        </p:nvSpPr>
        <p:spPr>
          <a:xfrm>
            <a:off x="2646000" y="3080616"/>
            <a:ext cx="3852000" cy="7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dirty="0"/>
              <a:t>About </a:t>
            </a:r>
            <a:br>
              <a:rPr lang="en-US" dirty="0"/>
            </a:br>
            <a:r>
              <a:rPr lang="en-US" dirty="0"/>
              <a:t>Accounting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9991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" name="Google Shape;2252;p47"/>
          <p:cNvPicPr preferRelativeResize="0"/>
          <p:nvPr/>
        </p:nvPicPr>
        <p:blipFill>
          <a:blip r:embed="rId3">
            <a:alphaModFix amt="52000"/>
          </a:blip>
          <a:stretch>
            <a:fillRect/>
          </a:stretch>
        </p:blipFill>
        <p:spPr>
          <a:xfrm rot="-445444" flipH="1">
            <a:off x="6308328" y="1843714"/>
            <a:ext cx="2052551" cy="599205"/>
          </a:xfrm>
          <a:prstGeom prst="rect">
            <a:avLst/>
          </a:prstGeom>
          <a:noFill/>
          <a:ln>
            <a:noFill/>
          </a:ln>
        </p:spPr>
      </p:pic>
      <p:sp>
        <p:nvSpPr>
          <p:cNvPr id="2254" name="Google Shape;2254;p47"/>
          <p:cNvSpPr txBox="1"/>
          <p:nvPr/>
        </p:nvSpPr>
        <p:spPr>
          <a:xfrm>
            <a:off x="828530" y="3334054"/>
            <a:ext cx="2667437" cy="1373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Education: </a:t>
            </a:r>
            <a:b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zh-TW" altLang="en-US" sz="16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屏東大學 國貿四甲</a:t>
            </a:r>
            <a:endParaRPr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>
              <a:lnSpc>
                <a:spcPct val="150000"/>
              </a:lnSpc>
            </a:pPr>
            <a: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Personality:</a:t>
            </a:r>
            <a:br>
              <a:rPr lang="en" b="1" dirty="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zh-TW" altLang="en-US" sz="16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思維敏捷、樂觀取進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55" name="Google Shape;2255;p47"/>
          <p:cNvSpPr txBox="1"/>
          <p:nvPr/>
        </p:nvSpPr>
        <p:spPr>
          <a:xfrm>
            <a:off x="2969780" y="1612947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SAP</a:t>
            </a: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系統</a:t>
            </a:r>
            <a:r>
              <a:rPr lang="en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56" name="Google Shape;2256;p47"/>
          <p:cNvSpPr/>
          <p:nvPr/>
        </p:nvSpPr>
        <p:spPr>
          <a:xfrm>
            <a:off x="3991717" y="1651153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7" name="Google Shape;2257;p47"/>
          <p:cNvSpPr/>
          <p:nvPr/>
        </p:nvSpPr>
        <p:spPr>
          <a:xfrm>
            <a:off x="3991701" y="1651148"/>
            <a:ext cx="9165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8" name="Google Shape;2258;p47"/>
          <p:cNvSpPr txBox="1"/>
          <p:nvPr/>
        </p:nvSpPr>
        <p:spPr>
          <a:xfrm>
            <a:off x="2969792" y="1878208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工作態度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59" name="Google Shape;2259;p47"/>
          <p:cNvSpPr/>
          <p:nvPr/>
        </p:nvSpPr>
        <p:spPr>
          <a:xfrm>
            <a:off x="3991748" y="1916412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0" name="Google Shape;2260;p47"/>
          <p:cNvSpPr/>
          <p:nvPr/>
        </p:nvSpPr>
        <p:spPr>
          <a:xfrm>
            <a:off x="3991748" y="1916406"/>
            <a:ext cx="13050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47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會計實習生</a:t>
            </a:r>
            <a:endParaRPr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63" name="Google Shape;2263;p47"/>
          <p:cNvPicPr preferRelativeResize="0"/>
          <p:nvPr/>
        </p:nvPicPr>
        <p:blipFill>
          <a:blip r:embed="rId4">
            <a:alphaModFix amt="52000"/>
          </a:blip>
          <a:stretch>
            <a:fillRect/>
          </a:stretch>
        </p:blipFill>
        <p:spPr>
          <a:xfrm rot="-445447" flipH="1">
            <a:off x="6299339" y="2439301"/>
            <a:ext cx="2385593" cy="709722"/>
          </a:xfrm>
          <a:prstGeom prst="rect">
            <a:avLst/>
          </a:prstGeom>
          <a:noFill/>
          <a:ln>
            <a:noFill/>
          </a:ln>
        </p:spPr>
      </p:pic>
      <p:sp>
        <p:nvSpPr>
          <p:cNvPr id="2264" name="Google Shape;2264;p47"/>
          <p:cNvSpPr txBox="1"/>
          <p:nvPr/>
        </p:nvSpPr>
        <p:spPr>
          <a:xfrm>
            <a:off x="6575756" y="1781348"/>
            <a:ext cx="1926000" cy="7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1.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</a:t>
            </a: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SAP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系統運用</a:t>
            </a:r>
            <a:endParaRPr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65" name="Google Shape;2265;p47"/>
          <p:cNvSpPr txBox="1"/>
          <p:nvPr/>
        </p:nvSpPr>
        <p:spPr>
          <a:xfrm>
            <a:off x="6621058" y="1279978"/>
            <a:ext cx="1925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Influences</a:t>
            </a:r>
            <a:endParaRPr sz="16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pic>
        <p:nvPicPr>
          <p:cNvPr id="2266" name="Google Shape;2266;p47"/>
          <p:cNvPicPr preferRelativeResize="0"/>
          <p:nvPr/>
        </p:nvPicPr>
        <p:blipFill>
          <a:blip r:embed="rId5">
            <a:alphaModFix amt="52000"/>
          </a:blip>
          <a:stretch>
            <a:fillRect/>
          </a:stretch>
        </p:blipFill>
        <p:spPr>
          <a:xfrm rot="-445462" flipH="1">
            <a:off x="6339949" y="3142696"/>
            <a:ext cx="2347064" cy="675012"/>
          </a:xfrm>
          <a:prstGeom prst="rect">
            <a:avLst/>
          </a:prstGeom>
          <a:noFill/>
          <a:ln>
            <a:noFill/>
          </a:ln>
        </p:spPr>
      </p:pic>
      <p:sp>
        <p:nvSpPr>
          <p:cNvPr id="2267" name="Google Shape;2267;p47"/>
          <p:cNvSpPr txBox="1"/>
          <p:nvPr/>
        </p:nvSpPr>
        <p:spPr>
          <a:xfrm>
            <a:off x="6527920" y="2544344"/>
            <a:ext cx="2109077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2.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瞭解會計實際運作</a:t>
            </a:r>
          </a:p>
        </p:txBody>
      </p:sp>
      <p:sp>
        <p:nvSpPr>
          <p:cNvPr id="2269" name="Google Shape;2269;p47"/>
          <p:cNvSpPr txBox="1"/>
          <p:nvPr/>
        </p:nvSpPr>
        <p:spPr>
          <a:xfrm>
            <a:off x="3812003" y="3696189"/>
            <a:ext cx="2186575" cy="859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1.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主動學習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有條不紊的態度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3.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準時完成交辦事項</a:t>
            </a:r>
            <a:endParaRPr lang="en-US" altLang="zh-TW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70" name="Google Shape;2270;p47"/>
          <p:cNvSpPr txBox="1"/>
          <p:nvPr/>
        </p:nvSpPr>
        <p:spPr>
          <a:xfrm>
            <a:off x="3843675" y="3104484"/>
            <a:ext cx="19095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Must Do</a:t>
            </a:r>
            <a:endParaRPr sz="16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sp>
        <p:nvSpPr>
          <p:cNvPr id="2273" name="Google Shape;2273;p47"/>
          <p:cNvSpPr txBox="1"/>
          <p:nvPr/>
        </p:nvSpPr>
        <p:spPr>
          <a:xfrm>
            <a:off x="2969792" y="2143469"/>
            <a:ext cx="9495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會計知識</a:t>
            </a:r>
            <a:endParaRPr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sp>
        <p:nvSpPr>
          <p:cNvPr id="2274" name="Google Shape;2274;p47"/>
          <p:cNvSpPr/>
          <p:nvPr/>
        </p:nvSpPr>
        <p:spPr>
          <a:xfrm>
            <a:off x="3991748" y="2181671"/>
            <a:ext cx="1800600" cy="13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5" name="Google Shape;2275;p47"/>
          <p:cNvSpPr/>
          <p:nvPr/>
        </p:nvSpPr>
        <p:spPr>
          <a:xfrm>
            <a:off x="3991748" y="2181671"/>
            <a:ext cx="1263000" cy="130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8" name="Google Shape;2278;p47"/>
          <p:cNvSpPr txBox="1"/>
          <p:nvPr/>
        </p:nvSpPr>
        <p:spPr>
          <a:xfrm>
            <a:off x="1139494" y="2765275"/>
            <a:ext cx="1177924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陳君慈</a:t>
            </a:r>
            <a:r>
              <a:rPr lang="en" sz="1800" dirty="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 </a:t>
            </a:r>
            <a:endParaRPr sz="1800" dirty="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sp>
        <p:nvSpPr>
          <p:cNvPr id="2279" name="Google Shape;2279;p47"/>
          <p:cNvSpPr txBox="1"/>
          <p:nvPr/>
        </p:nvSpPr>
        <p:spPr>
          <a:xfrm>
            <a:off x="2973933" y="1279978"/>
            <a:ext cx="1672200" cy="2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Skills:</a:t>
            </a:r>
            <a:endParaRPr sz="1600">
              <a:solidFill>
                <a:schemeClr val="dk2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</p:txBody>
      </p:sp>
      <p:pic>
        <p:nvPicPr>
          <p:cNvPr id="2280" name="Google Shape;2280;p47"/>
          <p:cNvPicPr preferRelativeResize="0"/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2984340" y="3205729"/>
            <a:ext cx="809578" cy="68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81" name="Google Shape;2281;p47"/>
          <p:cNvSpPr/>
          <p:nvPr/>
        </p:nvSpPr>
        <p:spPr>
          <a:xfrm>
            <a:off x="3205229" y="3416299"/>
            <a:ext cx="367805" cy="259871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2C1475C-6FB3-4088-9708-91BB0F82AC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664" t="4406" r="16277" b="27981"/>
          <a:stretch/>
        </p:blipFill>
        <p:spPr>
          <a:xfrm>
            <a:off x="828530" y="999514"/>
            <a:ext cx="1785211" cy="1800000"/>
          </a:xfrm>
          <a:prstGeom prst="flowChartConnector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F26671A9-7FCA-4D5C-ACC7-C2D0A16CBDC7}"/>
              </a:ext>
            </a:extLst>
          </p:cNvPr>
          <p:cNvSpPr/>
          <p:nvPr/>
        </p:nvSpPr>
        <p:spPr>
          <a:xfrm>
            <a:off x="6574225" y="3324684"/>
            <a:ext cx="183896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3.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學術與實務結合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8" name="Google Shape;2288;p48"/>
          <p:cNvSpPr txBox="1">
            <a:spLocks noGrp="1"/>
          </p:cNvSpPr>
          <p:nvPr>
            <p:ph type="ctrTitle" idx="9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入職三步驟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289" name="Google Shape;2289;p48"/>
          <p:cNvPicPr preferRelativeResize="0"/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 flipH="1">
            <a:off x="705144" y="1836023"/>
            <a:ext cx="2467483" cy="114507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0" name="Google Shape;2290;p48"/>
          <p:cNvGrpSpPr/>
          <p:nvPr/>
        </p:nvGrpSpPr>
        <p:grpSpPr>
          <a:xfrm>
            <a:off x="4123316" y="1438397"/>
            <a:ext cx="480211" cy="397484"/>
            <a:chOff x="2500975" y="4903800"/>
            <a:chExt cx="433325" cy="358675"/>
          </a:xfrm>
        </p:grpSpPr>
        <p:sp>
          <p:nvSpPr>
            <p:cNvPr id="2291" name="Google Shape;2291;p48"/>
            <p:cNvSpPr/>
            <p:nvPr/>
          </p:nvSpPr>
          <p:spPr>
            <a:xfrm>
              <a:off x="2500975" y="4903800"/>
              <a:ext cx="433325" cy="358675"/>
            </a:xfrm>
            <a:custGeom>
              <a:avLst/>
              <a:gdLst/>
              <a:ahLst/>
              <a:cxnLst/>
              <a:rect l="l" t="t" r="r" b="b"/>
              <a:pathLst>
                <a:path w="17333" h="14347" extrusionOk="0">
                  <a:moveTo>
                    <a:pt x="1730" y="8757"/>
                  </a:moveTo>
                  <a:lnTo>
                    <a:pt x="5612" y="12654"/>
                  </a:lnTo>
                  <a:lnTo>
                    <a:pt x="4529" y="13752"/>
                  </a:lnTo>
                  <a:lnTo>
                    <a:pt x="632" y="9840"/>
                  </a:lnTo>
                  <a:lnTo>
                    <a:pt x="1730" y="8757"/>
                  </a:lnTo>
                  <a:close/>
                  <a:moveTo>
                    <a:pt x="11420" y="0"/>
                  </a:moveTo>
                  <a:cubicBezTo>
                    <a:pt x="11089" y="0"/>
                    <a:pt x="11089" y="497"/>
                    <a:pt x="11420" y="497"/>
                  </a:cubicBezTo>
                  <a:lnTo>
                    <a:pt x="12353" y="497"/>
                  </a:lnTo>
                  <a:lnTo>
                    <a:pt x="12669" y="7493"/>
                  </a:lnTo>
                  <a:lnTo>
                    <a:pt x="11661" y="8065"/>
                  </a:lnTo>
                  <a:cubicBezTo>
                    <a:pt x="11570" y="7568"/>
                    <a:pt x="11134" y="7222"/>
                    <a:pt x="10622" y="7222"/>
                  </a:cubicBezTo>
                  <a:lnTo>
                    <a:pt x="8772" y="7222"/>
                  </a:lnTo>
                  <a:lnTo>
                    <a:pt x="7854" y="6876"/>
                  </a:lnTo>
                  <a:cubicBezTo>
                    <a:pt x="7388" y="6696"/>
                    <a:pt x="6891" y="6605"/>
                    <a:pt x="6395" y="6605"/>
                  </a:cubicBezTo>
                  <a:cubicBezTo>
                    <a:pt x="5748" y="6605"/>
                    <a:pt x="5116" y="6771"/>
                    <a:pt x="4559" y="7102"/>
                  </a:cubicBezTo>
                  <a:lnTo>
                    <a:pt x="4619" y="5702"/>
                  </a:lnTo>
                  <a:cubicBezTo>
                    <a:pt x="4619" y="5541"/>
                    <a:pt x="4497" y="5458"/>
                    <a:pt x="4374" y="5458"/>
                  </a:cubicBezTo>
                  <a:cubicBezTo>
                    <a:pt x="4256" y="5458"/>
                    <a:pt x="4137" y="5533"/>
                    <a:pt x="4123" y="5687"/>
                  </a:cubicBezTo>
                  <a:lnTo>
                    <a:pt x="4032" y="7463"/>
                  </a:lnTo>
                  <a:cubicBezTo>
                    <a:pt x="3837" y="7613"/>
                    <a:pt x="3641" y="7794"/>
                    <a:pt x="3476" y="7974"/>
                  </a:cubicBezTo>
                  <a:cubicBezTo>
                    <a:pt x="3175" y="8290"/>
                    <a:pt x="2919" y="8636"/>
                    <a:pt x="2708" y="9013"/>
                  </a:cubicBezTo>
                  <a:lnTo>
                    <a:pt x="1911" y="8215"/>
                  </a:lnTo>
                  <a:cubicBezTo>
                    <a:pt x="1866" y="8170"/>
                    <a:pt x="1791" y="8155"/>
                    <a:pt x="1730" y="8140"/>
                  </a:cubicBezTo>
                  <a:cubicBezTo>
                    <a:pt x="1655" y="8155"/>
                    <a:pt x="1595" y="8170"/>
                    <a:pt x="1550" y="8215"/>
                  </a:cubicBezTo>
                  <a:lnTo>
                    <a:pt x="105" y="9675"/>
                  </a:lnTo>
                  <a:cubicBezTo>
                    <a:pt x="0" y="9765"/>
                    <a:pt x="0" y="9930"/>
                    <a:pt x="105" y="10021"/>
                  </a:cubicBezTo>
                  <a:lnTo>
                    <a:pt x="4348" y="14279"/>
                  </a:lnTo>
                  <a:cubicBezTo>
                    <a:pt x="4401" y="14324"/>
                    <a:pt x="4469" y="14346"/>
                    <a:pt x="4535" y="14346"/>
                  </a:cubicBezTo>
                  <a:cubicBezTo>
                    <a:pt x="4600" y="14346"/>
                    <a:pt x="4664" y="14324"/>
                    <a:pt x="4709" y="14279"/>
                  </a:cubicBezTo>
                  <a:lnTo>
                    <a:pt x="6154" y="12834"/>
                  </a:lnTo>
                  <a:cubicBezTo>
                    <a:pt x="6259" y="12729"/>
                    <a:pt x="6259" y="12578"/>
                    <a:pt x="6154" y="12473"/>
                  </a:cubicBezTo>
                  <a:lnTo>
                    <a:pt x="5763" y="12082"/>
                  </a:lnTo>
                  <a:lnTo>
                    <a:pt x="7463" y="12082"/>
                  </a:lnTo>
                  <a:cubicBezTo>
                    <a:pt x="7764" y="12052"/>
                    <a:pt x="7764" y="11600"/>
                    <a:pt x="7463" y="11585"/>
                  </a:cubicBezTo>
                  <a:lnTo>
                    <a:pt x="5266" y="11585"/>
                  </a:lnTo>
                  <a:lnTo>
                    <a:pt x="3069" y="9389"/>
                  </a:lnTo>
                  <a:cubicBezTo>
                    <a:pt x="3355" y="8847"/>
                    <a:pt x="4484" y="7102"/>
                    <a:pt x="6395" y="7102"/>
                  </a:cubicBezTo>
                  <a:cubicBezTo>
                    <a:pt x="6426" y="7101"/>
                    <a:pt x="6458" y="7100"/>
                    <a:pt x="6490" y="7100"/>
                  </a:cubicBezTo>
                  <a:cubicBezTo>
                    <a:pt x="6894" y="7100"/>
                    <a:pt x="7296" y="7188"/>
                    <a:pt x="7658" y="7327"/>
                  </a:cubicBezTo>
                  <a:lnTo>
                    <a:pt x="8621" y="7704"/>
                  </a:lnTo>
                  <a:cubicBezTo>
                    <a:pt x="8651" y="7719"/>
                    <a:pt x="8682" y="7719"/>
                    <a:pt x="8712" y="7719"/>
                  </a:cubicBezTo>
                  <a:lnTo>
                    <a:pt x="10622" y="7719"/>
                  </a:lnTo>
                  <a:cubicBezTo>
                    <a:pt x="11239" y="7839"/>
                    <a:pt x="11239" y="8727"/>
                    <a:pt x="10622" y="8832"/>
                  </a:cubicBezTo>
                  <a:lnTo>
                    <a:pt x="6966" y="8832"/>
                  </a:lnTo>
                  <a:cubicBezTo>
                    <a:pt x="6635" y="8832"/>
                    <a:pt x="6635" y="9344"/>
                    <a:pt x="6966" y="9344"/>
                  </a:cubicBezTo>
                  <a:lnTo>
                    <a:pt x="10622" y="9344"/>
                  </a:lnTo>
                  <a:cubicBezTo>
                    <a:pt x="11044" y="9344"/>
                    <a:pt x="11435" y="9088"/>
                    <a:pt x="11600" y="8682"/>
                  </a:cubicBezTo>
                  <a:lnTo>
                    <a:pt x="15843" y="6244"/>
                  </a:lnTo>
                  <a:cubicBezTo>
                    <a:pt x="15932" y="6195"/>
                    <a:pt x="16026" y="6172"/>
                    <a:pt x="16119" y="6172"/>
                  </a:cubicBezTo>
                  <a:cubicBezTo>
                    <a:pt x="16311" y="6172"/>
                    <a:pt x="16494" y="6272"/>
                    <a:pt x="16596" y="6455"/>
                  </a:cubicBezTo>
                  <a:cubicBezTo>
                    <a:pt x="16746" y="6711"/>
                    <a:pt x="16656" y="7042"/>
                    <a:pt x="16400" y="7207"/>
                  </a:cubicBezTo>
                  <a:lnTo>
                    <a:pt x="16370" y="7222"/>
                  </a:lnTo>
                  <a:lnTo>
                    <a:pt x="11269" y="11209"/>
                  </a:lnTo>
                  <a:cubicBezTo>
                    <a:pt x="10953" y="11450"/>
                    <a:pt x="10577" y="11585"/>
                    <a:pt x="10186" y="11585"/>
                  </a:cubicBezTo>
                  <a:lnTo>
                    <a:pt x="8561" y="11585"/>
                  </a:lnTo>
                  <a:cubicBezTo>
                    <a:pt x="8245" y="11615"/>
                    <a:pt x="8245" y="12052"/>
                    <a:pt x="8561" y="12082"/>
                  </a:cubicBezTo>
                  <a:lnTo>
                    <a:pt x="10186" y="12082"/>
                  </a:lnTo>
                  <a:cubicBezTo>
                    <a:pt x="10683" y="12082"/>
                    <a:pt x="11179" y="11916"/>
                    <a:pt x="11570" y="11600"/>
                  </a:cubicBezTo>
                  <a:lnTo>
                    <a:pt x="16671" y="7628"/>
                  </a:lnTo>
                  <a:cubicBezTo>
                    <a:pt x="17167" y="7327"/>
                    <a:pt x="17333" y="6680"/>
                    <a:pt x="17047" y="6184"/>
                  </a:cubicBezTo>
                  <a:cubicBezTo>
                    <a:pt x="16845" y="5841"/>
                    <a:pt x="16488" y="5653"/>
                    <a:pt x="16124" y="5653"/>
                  </a:cubicBezTo>
                  <a:cubicBezTo>
                    <a:pt x="15946" y="5653"/>
                    <a:pt x="15766" y="5699"/>
                    <a:pt x="15603" y="5793"/>
                  </a:cubicBezTo>
                  <a:lnTo>
                    <a:pt x="13150" y="7207"/>
                  </a:lnTo>
                  <a:lnTo>
                    <a:pt x="12834" y="406"/>
                  </a:lnTo>
                  <a:cubicBezTo>
                    <a:pt x="12834" y="181"/>
                    <a:pt x="12639" y="0"/>
                    <a:pt x="12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48"/>
            <p:cNvSpPr/>
            <p:nvPr/>
          </p:nvSpPr>
          <p:spPr>
            <a:xfrm>
              <a:off x="2605150" y="4903800"/>
              <a:ext cx="162525" cy="121125"/>
            </a:xfrm>
            <a:custGeom>
              <a:avLst/>
              <a:gdLst/>
              <a:ahLst/>
              <a:cxnLst/>
              <a:rect l="l" t="t" r="r" b="b"/>
              <a:pathLst>
                <a:path w="6501" h="4845" extrusionOk="0">
                  <a:moveTo>
                    <a:pt x="618" y="0"/>
                  </a:moveTo>
                  <a:cubicBezTo>
                    <a:pt x="392" y="0"/>
                    <a:pt x="196" y="181"/>
                    <a:pt x="196" y="406"/>
                  </a:cubicBezTo>
                  <a:lnTo>
                    <a:pt x="16" y="4574"/>
                  </a:lnTo>
                  <a:cubicBezTo>
                    <a:pt x="1" y="4709"/>
                    <a:pt x="106" y="4830"/>
                    <a:pt x="257" y="4845"/>
                  </a:cubicBezTo>
                  <a:cubicBezTo>
                    <a:pt x="392" y="4845"/>
                    <a:pt x="497" y="4740"/>
                    <a:pt x="497" y="4604"/>
                  </a:cubicBezTo>
                  <a:lnTo>
                    <a:pt x="693" y="497"/>
                  </a:lnTo>
                  <a:lnTo>
                    <a:pt x="6170" y="497"/>
                  </a:lnTo>
                  <a:cubicBezTo>
                    <a:pt x="6501" y="497"/>
                    <a:pt x="6501" y="0"/>
                    <a:pt x="6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48"/>
            <p:cNvSpPr/>
            <p:nvPr/>
          </p:nvSpPr>
          <p:spPr>
            <a:xfrm>
              <a:off x="2670225" y="4948550"/>
              <a:ext cx="97450" cy="70375"/>
            </a:xfrm>
            <a:custGeom>
              <a:avLst/>
              <a:gdLst/>
              <a:ahLst/>
              <a:cxnLst/>
              <a:rect l="l" t="t" r="r" b="b"/>
              <a:pathLst>
                <a:path w="3898" h="2815" extrusionOk="0">
                  <a:moveTo>
                    <a:pt x="249" y="1"/>
                  </a:moveTo>
                  <a:cubicBezTo>
                    <a:pt x="132" y="1"/>
                    <a:pt x="16" y="76"/>
                    <a:pt x="1" y="226"/>
                  </a:cubicBezTo>
                  <a:lnTo>
                    <a:pt x="1" y="918"/>
                  </a:lnTo>
                  <a:cubicBezTo>
                    <a:pt x="31" y="1972"/>
                    <a:pt x="888" y="2814"/>
                    <a:pt x="1942" y="2814"/>
                  </a:cubicBezTo>
                  <a:cubicBezTo>
                    <a:pt x="2995" y="2814"/>
                    <a:pt x="3867" y="1972"/>
                    <a:pt x="3898" y="918"/>
                  </a:cubicBezTo>
                  <a:lnTo>
                    <a:pt x="3898" y="226"/>
                  </a:lnTo>
                  <a:cubicBezTo>
                    <a:pt x="3883" y="76"/>
                    <a:pt x="3762" y="1"/>
                    <a:pt x="3644" y="1"/>
                  </a:cubicBezTo>
                  <a:cubicBezTo>
                    <a:pt x="3525" y="1"/>
                    <a:pt x="3409" y="76"/>
                    <a:pt x="3401" y="226"/>
                  </a:cubicBezTo>
                  <a:lnTo>
                    <a:pt x="3401" y="918"/>
                  </a:lnTo>
                  <a:cubicBezTo>
                    <a:pt x="3371" y="1701"/>
                    <a:pt x="2724" y="2318"/>
                    <a:pt x="1942" y="2318"/>
                  </a:cubicBezTo>
                  <a:cubicBezTo>
                    <a:pt x="1174" y="2318"/>
                    <a:pt x="527" y="1701"/>
                    <a:pt x="497" y="918"/>
                  </a:cubicBezTo>
                  <a:lnTo>
                    <a:pt x="497" y="226"/>
                  </a:lnTo>
                  <a:cubicBezTo>
                    <a:pt x="482" y="76"/>
                    <a:pt x="366" y="1"/>
                    <a:pt x="2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4" name="Google Shape;2294;p48"/>
          <p:cNvGrpSpPr/>
          <p:nvPr/>
        </p:nvGrpSpPr>
        <p:grpSpPr>
          <a:xfrm>
            <a:off x="6803293" y="1399319"/>
            <a:ext cx="382274" cy="475639"/>
            <a:chOff x="7388375" y="5494425"/>
            <a:chExt cx="344950" cy="429200"/>
          </a:xfrm>
        </p:grpSpPr>
        <p:sp>
          <p:nvSpPr>
            <p:cNvPr id="2295" name="Google Shape;2295;p48"/>
            <p:cNvSpPr/>
            <p:nvPr/>
          </p:nvSpPr>
          <p:spPr>
            <a:xfrm>
              <a:off x="7388375" y="5494425"/>
              <a:ext cx="344950" cy="429200"/>
            </a:xfrm>
            <a:custGeom>
              <a:avLst/>
              <a:gdLst/>
              <a:ahLst/>
              <a:cxnLst/>
              <a:rect l="l" t="t" r="r" b="b"/>
              <a:pathLst>
                <a:path w="13798" h="17168" extrusionOk="0">
                  <a:moveTo>
                    <a:pt x="241" y="0"/>
                  </a:moveTo>
                  <a:cubicBezTo>
                    <a:pt x="106" y="0"/>
                    <a:pt x="0" y="120"/>
                    <a:pt x="0" y="256"/>
                  </a:cubicBezTo>
                  <a:lnTo>
                    <a:pt x="0" y="14504"/>
                  </a:lnTo>
                  <a:cubicBezTo>
                    <a:pt x="0" y="14640"/>
                    <a:pt x="106" y="14745"/>
                    <a:pt x="241" y="14760"/>
                  </a:cubicBezTo>
                  <a:lnTo>
                    <a:pt x="1309" y="14760"/>
                  </a:lnTo>
                  <a:lnTo>
                    <a:pt x="1309" y="15708"/>
                  </a:lnTo>
                  <a:cubicBezTo>
                    <a:pt x="1309" y="15843"/>
                    <a:pt x="1430" y="15964"/>
                    <a:pt x="1565" y="15964"/>
                  </a:cubicBezTo>
                  <a:lnTo>
                    <a:pt x="2633" y="15964"/>
                  </a:lnTo>
                  <a:lnTo>
                    <a:pt x="2633" y="16912"/>
                  </a:lnTo>
                  <a:cubicBezTo>
                    <a:pt x="2618" y="17047"/>
                    <a:pt x="2739" y="17167"/>
                    <a:pt x="2874" y="17167"/>
                  </a:cubicBezTo>
                  <a:lnTo>
                    <a:pt x="13542" y="17167"/>
                  </a:lnTo>
                  <a:cubicBezTo>
                    <a:pt x="13677" y="17167"/>
                    <a:pt x="13797" y="17047"/>
                    <a:pt x="13797" y="16912"/>
                  </a:cubicBezTo>
                  <a:lnTo>
                    <a:pt x="13797" y="5732"/>
                  </a:lnTo>
                  <a:cubicBezTo>
                    <a:pt x="13797" y="5559"/>
                    <a:pt x="13670" y="5473"/>
                    <a:pt x="13542" y="5473"/>
                  </a:cubicBezTo>
                  <a:cubicBezTo>
                    <a:pt x="13414" y="5473"/>
                    <a:pt x="13286" y="5559"/>
                    <a:pt x="13286" y="5732"/>
                  </a:cubicBezTo>
                  <a:lnTo>
                    <a:pt x="13286" y="16656"/>
                  </a:lnTo>
                  <a:lnTo>
                    <a:pt x="3130" y="16656"/>
                  </a:lnTo>
                  <a:lnTo>
                    <a:pt x="3130" y="2919"/>
                  </a:lnTo>
                  <a:lnTo>
                    <a:pt x="13286" y="2919"/>
                  </a:lnTo>
                  <a:lnTo>
                    <a:pt x="13286" y="4634"/>
                  </a:lnTo>
                  <a:cubicBezTo>
                    <a:pt x="13286" y="4770"/>
                    <a:pt x="13406" y="4875"/>
                    <a:pt x="13542" y="4875"/>
                  </a:cubicBezTo>
                  <a:lnTo>
                    <a:pt x="13542" y="4890"/>
                  </a:lnTo>
                  <a:cubicBezTo>
                    <a:pt x="13692" y="4890"/>
                    <a:pt x="13797" y="4785"/>
                    <a:pt x="13797" y="4634"/>
                  </a:cubicBezTo>
                  <a:lnTo>
                    <a:pt x="13797" y="2663"/>
                  </a:lnTo>
                  <a:cubicBezTo>
                    <a:pt x="13797" y="2513"/>
                    <a:pt x="13692" y="2407"/>
                    <a:pt x="13542" y="2407"/>
                  </a:cubicBezTo>
                  <a:lnTo>
                    <a:pt x="12488" y="2407"/>
                  </a:lnTo>
                  <a:lnTo>
                    <a:pt x="12488" y="1459"/>
                  </a:lnTo>
                  <a:cubicBezTo>
                    <a:pt x="12488" y="1309"/>
                    <a:pt x="12368" y="1204"/>
                    <a:pt x="12233" y="1204"/>
                  </a:cubicBezTo>
                  <a:lnTo>
                    <a:pt x="11164" y="1204"/>
                  </a:lnTo>
                  <a:lnTo>
                    <a:pt x="11164" y="256"/>
                  </a:lnTo>
                  <a:cubicBezTo>
                    <a:pt x="11164" y="105"/>
                    <a:pt x="11059" y="0"/>
                    <a:pt x="10924" y="0"/>
                  </a:cubicBezTo>
                  <a:lnTo>
                    <a:pt x="6545" y="0"/>
                  </a:lnTo>
                  <a:cubicBezTo>
                    <a:pt x="6229" y="30"/>
                    <a:pt x="6229" y="481"/>
                    <a:pt x="6545" y="497"/>
                  </a:cubicBezTo>
                  <a:lnTo>
                    <a:pt x="10668" y="497"/>
                  </a:lnTo>
                  <a:lnTo>
                    <a:pt x="10668" y="1204"/>
                  </a:lnTo>
                  <a:lnTo>
                    <a:pt x="1565" y="1204"/>
                  </a:lnTo>
                  <a:cubicBezTo>
                    <a:pt x="1430" y="1204"/>
                    <a:pt x="1309" y="1324"/>
                    <a:pt x="1324" y="1459"/>
                  </a:cubicBezTo>
                  <a:lnTo>
                    <a:pt x="1324" y="8200"/>
                  </a:lnTo>
                  <a:cubicBezTo>
                    <a:pt x="1302" y="8381"/>
                    <a:pt x="1434" y="8471"/>
                    <a:pt x="1567" y="8471"/>
                  </a:cubicBezTo>
                  <a:cubicBezTo>
                    <a:pt x="1701" y="8471"/>
                    <a:pt x="1836" y="8381"/>
                    <a:pt x="1821" y="8200"/>
                  </a:cubicBezTo>
                  <a:lnTo>
                    <a:pt x="1821" y="1715"/>
                  </a:lnTo>
                  <a:lnTo>
                    <a:pt x="11977" y="1715"/>
                  </a:lnTo>
                  <a:lnTo>
                    <a:pt x="11977" y="2407"/>
                  </a:lnTo>
                  <a:lnTo>
                    <a:pt x="2874" y="2407"/>
                  </a:lnTo>
                  <a:cubicBezTo>
                    <a:pt x="2739" y="2407"/>
                    <a:pt x="2618" y="2528"/>
                    <a:pt x="2633" y="2663"/>
                  </a:cubicBezTo>
                  <a:lnTo>
                    <a:pt x="2633" y="15452"/>
                  </a:lnTo>
                  <a:lnTo>
                    <a:pt x="1821" y="15452"/>
                  </a:lnTo>
                  <a:lnTo>
                    <a:pt x="1821" y="9298"/>
                  </a:lnTo>
                  <a:cubicBezTo>
                    <a:pt x="1836" y="9110"/>
                    <a:pt x="1701" y="9016"/>
                    <a:pt x="1565" y="9016"/>
                  </a:cubicBezTo>
                  <a:cubicBezTo>
                    <a:pt x="1430" y="9016"/>
                    <a:pt x="1294" y="9110"/>
                    <a:pt x="1309" y="9298"/>
                  </a:cubicBezTo>
                  <a:lnTo>
                    <a:pt x="1309" y="14248"/>
                  </a:lnTo>
                  <a:lnTo>
                    <a:pt x="497" y="14248"/>
                  </a:lnTo>
                  <a:lnTo>
                    <a:pt x="497" y="497"/>
                  </a:lnTo>
                  <a:lnTo>
                    <a:pt x="5447" y="497"/>
                  </a:lnTo>
                  <a:cubicBezTo>
                    <a:pt x="5748" y="481"/>
                    <a:pt x="5748" y="30"/>
                    <a:pt x="54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48"/>
            <p:cNvSpPr/>
            <p:nvPr/>
          </p:nvSpPr>
          <p:spPr>
            <a:xfrm>
              <a:off x="7492575" y="5588825"/>
              <a:ext cx="208025" cy="75250"/>
            </a:xfrm>
            <a:custGeom>
              <a:avLst/>
              <a:gdLst/>
              <a:ahLst/>
              <a:cxnLst/>
              <a:rect l="l" t="t" r="r" b="b"/>
              <a:pathLst>
                <a:path w="8321" h="3010" extrusionOk="0">
                  <a:moveTo>
                    <a:pt x="7809" y="497"/>
                  </a:moveTo>
                  <a:lnTo>
                    <a:pt x="7809" y="2513"/>
                  </a:lnTo>
                  <a:lnTo>
                    <a:pt x="497" y="2513"/>
                  </a:lnTo>
                  <a:lnTo>
                    <a:pt x="497" y="497"/>
                  </a:lnTo>
                  <a:close/>
                  <a:moveTo>
                    <a:pt x="256" y="1"/>
                  </a:moveTo>
                  <a:cubicBezTo>
                    <a:pt x="105" y="1"/>
                    <a:pt x="0" y="106"/>
                    <a:pt x="0" y="256"/>
                  </a:cubicBezTo>
                  <a:lnTo>
                    <a:pt x="0" y="2769"/>
                  </a:lnTo>
                  <a:cubicBezTo>
                    <a:pt x="0" y="2904"/>
                    <a:pt x="105" y="3010"/>
                    <a:pt x="256" y="3010"/>
                  </a:cubicBezTo>
                  <a:lnTo>
                    <a:pt x="8080" y="3010"/>
                  </a:lnTo>
                  <a:cubicBezTo>
                    <a:pt x="8215" y="3010"/>
                    <a:pt x="8320" y="2904"/>
                    <a:pt x="8320" y="2769"/>
                  </a:cubicBezTo>
                  <a:lnTo>
                    <a:pt x="8320" y="256"/>
                  </a:lnTo>
                  <a:cubicBezTo>
                    <a:pt x="8320" y="106"/>
                    <a:pt x="8200" y="1"/>
                    <a:pt x="8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48"/>
            <p:cNvSpPr/>
            <p:nvPr/>
          </p:nvSpPr>
          <p:spPr>
            <a:xfrm>
              <a:off x="7492575" y="5682475"/>
              <a:ext cx="97050" cy="92950"/>
            </a:xfrm>
            <a:custGeom>
              <a:avLst/>
              <a:gdLst/>
              <a:ahLst/>
              <a:cxnLst/>
              <a:rect l="l" t="t" r="r" b="b"/>
              <a:pathLst>
                <a:path w="3882" h="3718" extrusionOk="0">
                  <a:moveTo>
                    <a:pt x="3385" y="497"/>
                  </a:moveTo>
                  <a:lnTo>
                    <a:pt x="3385" y="3206"/>
                  </a:lnTo>
                  <a:lnTo>
                    <a:pt x="497" y="3206"/>
                  </a:lnTo>
                  <a:lnTo>
                    <a:pt x="497" y="497"/>
                  </a:lnTo>
                  <a:close/>
                  <a:moveTo>
                    <a:pt x="256" y="1"/>
                  </a:moveTo>
                  <a:cubicBezTo>
                    <a:pt x="105" y="1"/>
                    <a:pt x="0" y="106"/>
                    <a:pt x="0" y="257"/>
                  </a:cubicBezTo>
                  <a:lnTo>
                    <a:pt x="0" y="3461"/>
                  </a:lnTo>
                  <a:cubicBezTo>
                    <a:pt x="0" y="3597"/>
                    <a:pt x="105" y="3717"/>
                    <a:pt x="256" y="3717"/>
                  </a:cubicBezTo>
                  <a:lnTo>
                    <a:pt x="3641" y="3717"/>
                  </a:lnTo>
                  <a:cubicBezTo>
                    <a:pt x="3777" y="3717"/>
                    <a:pt x="3882" y="3597"/>
                    <a:pt x="3882" y="3461"/>
                  </a:cubicBezTo>
                  <a:lnTo>
                    <a:pt x="3882" y="242"/>
                  </a:lnTo>
                  <a:cubicBezTo>
                    <a:pt x="3882" y="106"/>
                    <a:pt x="3777" y="1"/>
                    <a:pt x="3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48"/>
            <p:cNvSpPr/>
            <p:nvPr/>
          </p:nvSpPr>
          <p:spPr>
            <a:xfrm>
              <a:off x="7607525" y="5682450"/>
              <a:ext cx="95475" cy="12500"/>
            </a:xfrm>
            <a:custGeom>
              <a:avLst/>
              <a:gdLst/>
              <a:ahLst/>
              <a:cxnLst/>
              <a:rect l="l" t="t" r="r" b="b"/>
              <a:pathLst>
                <a:path w="3819" h="500" extrusionOk="0">
                  <a:moveTo>
                    <a:pt x="324" y="1"/>
                  </a:moveTo>
                  <a:cubicBezTo>
                    <a:pt x="0" y="1"/>
                    <a:pt x="0" y="500"/>
                    <a:pt x="324" y="500"/>
                  </a:cubicBezTo>
                  <a:cubicBezTo>
                    <a:pt x="333" y="500"/>
                    <a:pt x="343" y="499"/>
                    <a:pt x="352" y="498"/>
                  </a:cubicBezTo>
                  <a:lnTo>
                    <a:pt x="3467" y="498"/>
                  </a:lnTo>
                  <a:cubicBezTo>
                    <a:pt x="3476" y="499"/>
                    <a:pt x="3485" y="500"/>
                    <a:pt x="3494" y="500"/>
                  </a:cubicBezTo>
                  <a:cubicBezTo>
                    <a:pt x="3819" y="500"/>
                    <a:pt x="3819" y="1"/>
                    <a:pt x="3494" y="1"/>
                  </a:cubicBezTo>
                  <a:cubicBezTo>
                    <a:pt x="3485" y="1"/>
                    <a:pt x="3476" y="1"/>
                    <a:pt x="3467" y="2"/>
                  </a:cubicBezTo>
                  <a:lnTo>
                    <a:pt x="352" y="2"/>
                  </a:lnTo>
                  <a:cubicBezTo>
                    <a:pt x="343" y="1"/>
                    <a:pt x="333" y="1"/>
                    <a:pt x="3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48"/>
            <p:cNvSpPr/>
            <p:nvPr/>
          </p:nvSpPr>
          <p:spPr>
            <a:xfrm>
              <a:off x="7608050" y="5709200"/>
              <a:ext cx="94425" cy="12425"/>
            </a:xfrm>
            <a:custGeom>
              <a:avLst/>
              <a:gdLst/>
              <a:ahLst/>
              <a:cxnLst/>
              <a:rect l="l" t="t" r="r" b="b"/>
              <a:pathLst>
                <a:path w="3777" h="497" extrusionOk="0">
                  <a:moveTo>
                    <a:pt x="331" y="0"/>
                  </a:moveTo>
                  <a:cubicBezTo>
                    <a:pt x="0" y="0"/>
                    <a:pt x="0" y="497"/>
                    <a:pt x="331" y="497"/>
                  </a:cubicBezTo>
                  <a:lnTo>
                    <a:pt x="3446" y="497"/>
                  </a:lnTo>
                  <a:cubicBezTo>
                    <a:pt x="3777" y="497"/>
                    <a:pt x="3777" y="0"/>
                    <a:pt x="3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48"/>
            <p:cNvSpPr/>
            <p:nvPr/>
          </p:nvSpPr>
          <p:spPr>
            <a:xfrm>
              <a:off x="7607525" y="5735875"/>
              <a:ext cx="95475" cy="12500"/>
            </a:xfrm>
            <a:custGeom>
              <a:avLst/>
              <a:gdLst/>
              <a:ahLst/>
              <a:cxnLst/>
              <a:rect l="l" t="t" r="r" b="b"/>
              <a:pathLst>
                <a:path w="3819" h="500" extrusionOk="0">
                  <a:moveTo>
                    <a:pt x="324" y="0"/>
                  </a:moveTo>
                  <a:cubicBezTo>
                    <a:pt x="0" y="0"/>
                    <a:pt x="0" y="499"/>
                    <a:pt x="324" y="499"/>
                  </a:cubicBezTo>
                  <a:cubicBezTo>
                    <a:pt x="333" y="499"/>
                    <a:pt x="343" y="499"/>
                    <a:pt x="352" y="498"/>
                  </a:cubicBezTo>
                  <a:lnTo>
                    <a:pt x="3467" y="498"/>
                  </a:lnTo>
                  <a:cubicBezTo>
                    <a:pt x="3476" y="499"/>
                    <a:pt x="3485" y="499"/>
                    <a:pt x="3494" y="499"/>
                  </a:cubicBezTo>
                  <a:cubicBezTo>
                    <a:pt x="3819" y="499"/>
                    <a:pt x="3819" y="0"/>
                    <a:pt x="3494" y="0"/>
                  </a:cubicBezTo>
                  <a:cubicBezTo>
                    <a:pt x="3485" y="0"/>
                    <a:pt x="3476" y="1"/>
                    <a:pt x="3467" y="1"/>
                  </a:cubicBezTo>
                  <a:lnTo>
                    <a:pt x="352" y="1"/>
                  </a:lnTo>
                  <a:cubicBezTo>
                    <a:pt x="343" y="1"/>
                    <a:pt x="333" y="0"/>
                    <a:pt x="3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48"/>
            <p:cNvSpPr/>
            <p:nvPr/>
          </p:nvSpPr>
          <p:spPr>
            <a:xfrm>
              <a:off x="7607525" y="5762575"/>
              <a:ext cx="95475" cy="12875"/>
            </a:xfrm>
            <a:custGeom>
              <a:avLst/>
              <a:gdLst/>
              <a:ahLst/>
              <a:cxnLst/>
              <a:rect l="l" t="t" r="r" b="b"/>
              <a:pathLst>
                <a:path w="3819" h="515" extrusionOk="0">
                  <a:moveTo>
                    <a:pt x="325" y="1"/>
                  </a:moveTo>
                  <a:cubicBezTo>
                    <a:pt x="0" y="1"/>
                    <a:pt x="0" y="514"/>
                    <a:pt x="325" y="514"/>
                  </a:cubicBezTo>
                  <a:cubicBezTo>
                    <a:pt x="334" y="514"/>
                    <a:pt x="343" y="514"/>
                    <a:pt x="352" y="513"/>
                  </a:cubicBezTo>
                  <a:lnTo>
                    <a:pt x="3467" y="513"/>
                  </a:lnTo>
                  <a:cubicBezTo>
                    <a:pt x="3476" y="514"/>
                    <a:pt x="3485" y="514"/>
                    <a:pt x="3494" y="514"/>
                  </a:cubicBezTo>
                  <a:cubicBezTo>
                    <a:pt x="3819" y="514"/>
                    <a:pt x="3819" y="1"/>
                    <a:pt x="3494" y="1"/>
                  </a:cubicBezTo>
                  <a:cubicBezTo>
                    <a:pt x="3485" y="1"/>
                    <a:pt x="3476" y="1"/>
                    <a:pt x="3467" y="2"/>
                  </a:cubicBezTo>
                  <a:lnTo>
                    <a:pt x="352" y="2"/>
                  </a:lnTo>
                  <a:cubicBezTo>
                    <a:pt x="343" y="1"/>
                    <a:pt x="334" y="1"/>
                    <a:pt x="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48"/>
            <p:cNvSpPr/>
            <p:nvPr/>
          </p:nvSpPr>
          <p:spPr>
            <a:xfrm>
              <a:off x="7608050" y="5789675"/>
              <a:ext cx="94425" cy="12450"/>
            </a:xfrm>
            <a:custGeom>
              <a:avLst/>
              <a:gdLst/>
              <a:ahLst/>
              <a:cxnLst/>
              <a:rect l="l" t="t" r="r" b="b"/>
              <a:pathLst>
                <a:path w="3777" h="498" extrusionOk="0">
                  <a:moveTo>
                    <a:pt x="331" y="1"/>
                  </a:moveTo>
                  <a:cubicBezTo>
                    <a:pt x="0" y="1"/>
                    <a:pt x="0" y="497"/>
                    <a:pt x="331" y="497"/>
                  </a:cubicBezTo>
                  <a:lnTo>
                    <a:pt x="3446" y="497"/>
                  </a:lnTo>
                  <a:cubicBezTo>
                    <a:pt x="3777" y="497"/>
                    <a:pt x="3777" y="1"/>
                    <a:pt x="34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48"/>
            <p:cNvSpPr/>
            <p:nvPr/>
          </p:nvSpPr>
          <p:spPr>
            <a:xfrm>
              <a:off x="7608050" y="5816400"/>
              <a:ext cx="94425" cy="12425"/>
            </a:xfrm>
            <a:custGeom>
              <a:avLst/>
              <a:gdLst/>
              <a:ahLst/>
              <a:cxnLst/>
              <a:rect l="l" t="t" r="r" b="b"/>
              <a:pathLst>
                <a:path w="3777" h="497" extrusionOk="0">
                  <a:moveTo>
                    <a:pt x="331" y="0"/>
                  </a:moveTo>
                  <a:cubicBezTo>
                    <a:pt x="0" y="0"/>
                    <a:pt x="0" y="497"/>
                    <a:pt x="331" y="497"/>
                  </a:cubicBezTo>
                  <a:lnTo>
                    <a:pt x="3446" y="497"/>
                  </a:lnTo>
                  <a:cubicBezTo>
                    <a:pt x="3777" y="497"/>
                    <a:pt x="3777" y="0"/>
                    <a:pt x="3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48"/>
            <p:cNvSpPr/>
            <p:nvPr/>
          </p:nvSpPr>
          <p:spPr>
            <a:xfrm>
              <a:off x="7607525" y="5843075"/>
              <a:ext cx="95475" cy="12875"/>
            </a:xfrm>
            <a:custGeom>
              <a:avLst/>
              <a:gdLst/>
              <a:ahLst/>
              <a:cxnLst/>
              <a:rect l="l" t="t" r="r" b="b"/>
              <a:pathLst>
                <a:path w="3819" h="515" extrusionOk="0">
                  <a:moveTo>
                    <a:pt x="325" y="0"/>
                  </a:moveTo>
                  <a:cubicBezTo>
                    <a:pt x="0" y="0"/>
                    <a:pt x="0" y="514"/>
                    <a:pt x="325" y="514"/>
                  </a:cubicBezTo>
                  <a:cubicBezTo>
                    <a:pt x="334" y="514"/>
                    <a:pt x="343" y="514"/>
                    <a:pt x="352" y="513"/>
                  </a:cubicBezTo>
                  <a:lnTo>
                    <a:pt x="3467" y="513"/>
                  </a:lnTo>
                  <a:cubicBezTo>
                    <a:pt x="3476" y="514"/>
                    <a:pt x="3485" y="514"/>
                    <a:pt x="3494" y="514"/>
                  </a:cubicBezTo>
                  <a:cubicBezTo>
                    <a:pt x="3819" y="514"/>
                    <a:pt x="3819" y="0"/>
                    <a:pt x="3494" y="0"/>
                  </a:cubicBezTo>
                  <a:cubicBezTo>
                    <a:pt x="3485" y="0"/>
                    <a:pt x="3476" y="1"/>
                    <a:pt x="3467" y="1"/>
                  </a:cubicBezTo>
                  <a:lnTo>
                    <a:pt x="352" y="1"/>
                  </a:lnTo>
                  <a:cubicBezTo>
                    <a:pt x="343" y="1"/>
                    <a:pt x="334" y="0"/>
                    <a:pt x="3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48"/>
            <p:cNvSpPr/>
            <p:nvPr/>
          </p:nvSpPr>
          <p:spPr>
            <a:xfrm>
              <a:off x="7607525" y="5869775"/>
              <a:ext cx="95475" cy="12875"/>
            </a:xfrm>
            <a:custGeom>
              <a:avLst/>
              <a:gdLst/>
              <a:ahLst/>
              <a:cxnLst/>
              <a:rect l="l" t="t" r="r" b="b"/>
              <a:pathLst>
                <a:path w="3819" h="515" extrusionOk="0">
                  <a:moveTo>
                    <a:pt x="325" y="1"/>
                  </a:moveTo>
                  <a:cubicBezTo>
                    <a:pt x="0" y="1"/>
                    <a:pt x="0" y="514"/>
                    <a:pt x="325" y="514"/>
                  </a:cubicBezTo>
                  <a:cubicBezTo>
                    <a:pt x="334" y="514"/>
                    <a:pt x="343" y="514"/>
                    <a:pt x="352" y="513"/>
                  </a:cubicBezTo>
                  <a:lnTo>
                    <a:pt x="3467" y="513"/>
                  </a:lnTo>
                  <a:cubicBezTo>
                    <a:pt x="3476" y="514"/>
                    <a:pt x="3485" y="514"/>
                    <a:pt x="3494" y="514"/>
                  </a:cubicBezTo>
                  <a:cubicBezTo>
                    <a:pt x="3819" y="514"/>
                    <a:pt x="3819" y="1"/>
                    <a:pt x="3494" y="1"/>
                  </a:cubicBezTo>
                  <a:cubicBezTo>
                    <a:pt x="3485" y="1"/>
                    <a:pt x="3476" y="1"/>
                    <a:pt x="3467" y="2"/>
                  </a:cubicBezTo>
                  <a:lnTo>
                    <a:pt x="352" y="2"/>
                  </a:lnTo>
                  <a:cubicBezTo>
                    <a:pt x="343" y="1"/>
                    <a:pt x="334" y="1"/>
                    <a:pt x="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48"/>
            <p:cNvSpPr/>
            <p:nvPr/>
          </p:nvSpPr>
          <p:spPr>
            <a:xfrm>
              <a:off x="7490300" y="5789675"/>
              <a:ext cx="101600" cy="12450"/>
            </a:xfrm>
            <a:custGeom>
              <a:avLst/>
              <a:gdLst/>
              <a:ahLst/>
              <a:cxnLst/>
              <a:rect l="l" t="t" r="r" b="b"/>
              <a:pathLst>
                <a:path w="4064" h="498" extrusionOk="0">
                  <a:moveTo>
                    <a:pt x="3746" y="1"/>
                  </a:moveTo>
                  <a:cubicBezTo>
                    <a:pt x="3742" y="1"/>
                    <a:pt x="3737" y="1"/>
                    <a:pt x="3732" y="1"/>
                  </a:cubicBezTo>
                  <a:lnTo>
                    <a:pt x="347" y="1"/>
                  </a:lnTo>
                  <a:cubicBezTo>
                    <a:pt x="1" y="1"/>
                    <a:pt x="1" y="497"/>
                    <a:pt x="347" y="497"/>
                  </a:cubicBezTo>
                  <a:lnTo>
                    <a:pt x="3732" y="497"/>
                  </a:lnTo>
                  <a:cubicBezTo>
                    <a:pt x="4058" y="497"/>
                    <a:pt x="4063" y="1"/>
                    <a:pt x="374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48"/>
            <p:cNvSpPr/>
            <p:nvPr/>
          </p:nvSpPr>
          <p:spPr>
            <a:xfrm>
              <a:off x="7490300" y="5816400"/>
              <a:ext cx="101600" cy="12425"/>
            </a:xfrm>
            <a:custGeom>
              <a:avLst/>
              <a:gdLst/>
              <a:ahLst/>
              <a:cxnLst/>
              <a:rect l="l" t="t" r="r" b="b"/>
              <a:pathLst>
                <a:path w="4064" h="497" extrusionOk="0">
                  <a:moveTo>
                    <a:pt x="347" y="0"/>
                  </a:moveTo>
                  <a:cubicBezTo>
                    <a:pt x="1" y="0"/>
                    <a:pt x="1" y="497"/>
                    <a:pt x="347" y="497"/>
                  </a:cubicBezTo>
                  <a:lnTo>
                    <a:pt x="3732" y="497"/>
                  </a:lnTo>
                  <a:cubicBezTo>
                    <a:pt x="4063" y="497"/>
                    <a:pt x="4063" y="0"/>
                    <a:pt x="37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48"/>
            <p:cNvSpPr/>
            <p:nvPr/>
          </p:nvSpPr>
          <p:spPr>
            <a:xfrm>
              <a:off x="7489800" y="5843075"/>
              <a:ext cx="101350" cy="12875"/>
            </a:xfrm>
            <a:custGeom>
              <a:avLst/>
              <a:gdLst/>
              <a:ahLst/>
              <a:cxnLst/>
              <a:rect l="l" t="t" r="r" b="b"/>
              <a:pathLst>
                <a:path w="4054" h="515" extrusionOk="0">
                  <a:moveTo>
                    <a:pt x="339" y="0"/>
                  </a:moveTo>
                  <a:cubicBezTo>
                    <a:pt x="0" y="0"/>
                    <a:pt x="0" y="514"/>
                    <a:pt x="339" y="514"/>
                  </a:cubicBezTo>
                  <a:cubicBezTo>
                    <a:pt x="348" y="514"/>
                    <a:pt x="357" y="514"/>
                    <a:pt x="367" y="513"/>
                  </a:cubicBezTo>
                  <a:lnTo>
                    <a:pt x="3752" y="513"/>
                  </a:lnTo>
                  <a:cubicBezTo>
                    <a:pt x="4053" y="483"/>
                    <a:pt x="4053" y="32"/>
                    <a:pt x="3752" y="1"/>
                  </a:cubicBezTo>
                  <a:lnTo>
                    <a:pt x="367" y="1"/>
                  </a:lnTo>
                  <a:cubicBezTo>
                    <a:pt x="357" y="1"/>
                    <a:pt x="348" y="0"/>
                    <a:pt x="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48"/>
            <p:cNvSpPr/>
            <p:nvPr/>
          </p:nvSpPr>
          <p:spPr>
            <a:xfrm>
              <a:off x="7489800" y="5869775"/>
              <a:ext cx="101350" cy="12875"/>
            </a:xfrm>
            <a:custGeom>
              <a:avLst/>
              <a:gdLst/>
              <a:ahLst/>
              <a:cxnLst/>
              <a:rect l="l" t="t" r="r" b="b"/>
              <a:pathLst>
                <a:path w="4054" h="515" extrusionOk="0">
                  <a:moveTo>
                    <a:pt x="339" y="1"/>
                  </a:moveTo>
                  <a:cubicBezTo>
                    <a:pt x="0" y="1"/>
                    <a:pt x="0" y="514"/>
                    <a:pt x="339" y="514"/>
                  </a:cubicBezTo>
                  <a:cubicBezTo>
                    <a:pt x="348" y="514"/>
                    <a:pt x="357" y="514"/>
                    <a:pt x="367" y="513"/>
                  </a:cubicBezTo>
                  <a:lnTo>
                    <a:pt x="3752" y="513"/>
                  </a:lnTo>
                  <a:cubicBezTo>
                    <a:pt x="4053" y="483"/>
                    <a:pt x="4053" y="32"/>
                    <a:pt x="3752" y="2"/>
                  </a:cubicBezTo>
                  <a:lnTo>
                    <a:pt x="367" y="2"/>
                  </a:lnTo>
                  <a:cubicBezTo>
                    <a:pt x="357" y="1"/>
                    <a:pt x="348" y="1"/>
                    <a:pt x="3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19" name="Google Shape;2319;p48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 flipH="1">
            <a:off x="3328166" y="1836023"/>
            <a:ext cx="2467483" cy="1145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0" name="Google Shape;2320;p48"/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flipH="1">
            <a:off x="5941663" y="1836023"/>
            <a:ext cx="2467483" cy="1145078"/>
          </a:xfrm>
          <a:prstGeom prst="rect">
            <a:avLst/>
          </a:prstGeom>
          <a:noFill/>
          <a:ln>
            <a:noFill/>
          </a:ln>
        </p:spPr>
      </p:pic>
      <p:sp>
        <p:nvSpPr>
          <p:cNvPr id="2321" name="Google Shape;2321;p48"/>
          <p:cNvSpPr txBox="1">
            <a:spLocks noGrp="1"/>
          </p:cNvSpPr>
          <p:nvPr>
            <p:ph type="subTitle" idx="1"/>
          </p:nvPr>
        </p:nvSpPr>
        <p:spPr>
          <a:xfrm>
            <a:off x="544025" y="3120381"/>
            <a:ext cx="22860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altLang="zh-TW" dirty="0"/>
              <a:t>C</a:t>
            </a:r>
            <a:r>
              <a:rPr lang="en-US" dirty="0"/>
              <a:t>ompany</a:t>
            </a:r>
            <a:endParaRPr dirty="0"/>
          </a:p>
        </p:txBody>
      </p:sp>
      <p:sp>
        <p:nvSpPr>
          <p:cNvPr id="2322" name="Google Shape;2322;p48"/>
          <p:cNvSpPr txBox="1">
            <a:spLocks noGrp="1"/>
          </p:cNvSpPr>
          <p:nvPr>
            <p:ph type="subTitle" idx="2"/>
          </p:nvPr>
        </p:nvSpPr>
        <p:spPr>
          <a:xfrm>
            <a:off x="1049388" y="3588213"/>
            <a:ext cx="1544158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熟悉環境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認識公司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組織架構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23" name="Google Shape;2323;p48"/>
          <p:cNvSpPr txBox="1">
            <a:spLocks noGrp="1"/>
          </p:cNvSpPr>
          <p:nvPr>
            <p:ph type="subTitle" idx="3"/>
          </p:nvPr>
        </p:nvSpPr>
        <p:spPr>
          <a:xfrm>
            <a:off x="3147280" y="3120381"/>
            <a:ext cx="24675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Operation</a:t>
            </a:r>
            <a:endParaRPr dirty="0"/>
          </a:p>
        </p:txBody>
      </p:sp>
      <p:sp>
        <p:nvSpPr>
          <p:cNvPr id="2324" name="Google Shape;2324;p48"/>
          <p:cNvSpPr txBox="1">
            <a:spLocks noGrp="1"/>
          </p:cNvSpPr>
          <p:nvPr>
            <p:ph type="subTitle" idx="4"/>
          </p:nvPr>
        </p:nvSpPr>
        <p:spPr>
          <a:xfrm>
            <a:off x="3758398" y="3573719"/>
            <a:ext cx="1320950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整理傳票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SAP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營運模式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25" name="Google Shape;2325;p48"/>
          <p:cNvSpPr txBox="1">
            <a:spLocks noGrp="1"/>
          </p:cNvSpPr>
          <p:nvPr>
            <p:ph type="subTitle" idx="5"/>
          </p:nvPr>
        </p:nvSpPr>
        <p:spPr>
          <a:xfrm>
            <a:off x="5784651" y="3120381"/>
            <a:ext cx="2467500" cy="47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altLang="zh-TW" dirty="0"/>
              <a:t>S</a:t>
            </a:r>
            <a:r>
              <a:rPr lang="en-US" dirty="0"/>
              <a:t>tart </a:t>
            </a:r>
            <a:r>
              <a:rPr lang="en-US" altLang="zh-TW" dirty="0"/>
              <a:t>W</a:t>
            </a:r>
            <a:r>
              <a:rPr lang="en-US" dirty="0"/>
              <a:t>ork</a:t>
            </a:r>
            <a:endParaRPr dirty="0"/>
          </a:p>
        </p:txBody>
      </p:sp>
      <p:sp>
        <p:nvSpPr>
          <p:cNvPr id="2326" name="Google Shape;2326;p48"/>
          <p:cNvSpPr txBox="1">
            <a:spLocks noGrp="1"/>
          </p:cNvSpPr>
          <p:nvPr>
            <p:ph type="subTitle" idx="6"/>
          </p:nvPr>
        </p:nvSpPr>
        <p:spPr>
          <a:xfrm>
            <a:off x="6343747" y="3573719"/>
            <a:ext cx="1683640" cy="8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/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傳票立帳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匯率維護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帳款核對</a:t>
            </a:r>
            <a:b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資料處理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27" name="Google Shape;2327;p48"/>
          <p:cNvSpPr txBox="1">
            <a:spLocks noGrp="1"/>
          </p:cNvSpPr>
          <p:nvPr>
            <p:ph type="title"/>
          </p:nvPr>
        </p:nvSpPr>
        <p:spPr>
          <a:xfrm>
            <a:off x="3425751" y="2152300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328" name="Google Shape;2328;p48"/>
          <p:cNvSpPr txBox="1">
            <a:spLocks noGrp="1"/>
          </p:cNvSpPr>
          <p:nvPr>
            <p:ph type="title" idx="7"/>
          </p:nvPr>
        </p:nvSpPr>
        <p:spPr>
          <a:xfrm>
            <a:off x="6063122" y="2152300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329" name="Google Shape;2329;p48"/>
          <p:cNvSpPr txBox="1">
            <a:spLocks noGrp="1"/>
          </p:cNvSpPr>
          <p:nvPr>
            <p:ph type="title" idx="8"/>
          </p:nvPr>
        </p:nvSpPr>
        <p:spPr>
          <a:xfrm>
            <a:off x="731746" y="2152300"/>
            <a:ext cx="1861800" cy="54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35" name="Google Shape;13405;p87">
            <a:extLst>
              <a:ext uri="{FF2B5EF4-FFF2-40B4-BE49-F238E27FC236}">
                <a16:creationId xmlns:a16="http://schemas.microsoft.com/office/drawing/2014/main" id="{2EE93687-C12D-45FB-888A-9B3CB87CE7FB}"/>
              </a:ext>
            </a:extLst>
          </p:cNvPr>
          <p:cNvGrpSpPr/>
          <p:nvPr/>
        </p:nvGrpSpPr>
        <p:grpSpPr>
          <a:xfrm>
            <a:off x="1355052" y="1268610"/>
            <a:ext cx="480211" cy="542700"/>
            <a:chOff x="3560600" y="3763338"/>
            <a:chExt cx="352345" cy="363655"/>
          </a:xfrm>
        </p:grpSpPr>
        <p:sp>
          <p:nvSpPr>
            <p:cNvPr id="36" name="Google Shape;13406;p87">
              <a:extLst>
                <a:ext uri="{FF2B5EF4-FFF2-40B4-BE49-F238E27FC236}">
                  <a16:creationId xmlns:a16="http://schemas.microsoft.com/office/drawing/2014/main" id="{B1E9CFB9-F5EA-4887-BB2C-2862DDE426A8}"/>
                </a:ext>
              </a:extLst>
            </p:cNvPr>
            <p:cNvSpPr/>
            <p:nvPr/>
          </p:nvSpPr>
          <p:spPr>
            <a:xfrm>
              <a:off x="3665841" y="3763338"/>
              <a:ext cx="143352" cy="173543"/>
            </a:xfrm>
            <a:custGeom>
              <a:avLst/>
              <a:gdLst/>
              <a:ahLst/>
              <a:cxnLst/>
              <a:rect l="l" t="t" r="r" b="b"/>
              <a:pathLst>
                <a:path w="4525" h="5478" extrusionOk="0">
                  <a:moveTo>
                    <a:pt x="2251" y="1"/>
                  </a:moveTo>
                  <a:cubicBezTo>
                    <a:pt x="1691" y="1"/>
                    <a:pt x="1179" y="191"/>
                    <a:pt x="774" y="549"/>
                  </a:cubicBezTo>
                  <a:cubicBezTo>
                    <a:pt x="370" y="906"/>
                    <a:pt x="108" y="1382"/>
                    <a:pt x="12" y="1918"/>
                  </a:cubicBezTo>
                  <a:cubicBezTo>
                    <a:pt x="0" y="2013"/>
                    <a:pt x="60" y="2096"/>
                    <a:pt x="143" y="2120"/>
                  </a:cubicBezTo>
                  <a:cubicBezTo>
                    <a:pt x="151" y="2121"/>
                    <a:pt x="159" y="2122"/>
                    <a:pt x="167" y="2122"/>
                  </a:cubicBezTo>
                  <a:cubicBezTo>
                    <a:pt x="252" y="2122"/>
                    <a:pt x="324" y="2064"/>
                    <a:pt x="346" y="1977"/>
                  </a:cubicBezTo>
                  <a:cubicBezTo>
                    <a:pt x="477" y="1049"/>
                    <a:pt x="1286" y="346"/>
                    <a:pt x="2239" y="346"/>
                  </a:cubicBezTo>
                  <a:cubicBezTo>
                    <a:pt x="3299" y="346"/>
                    <a:pt x="4168" y="1203"/>
                    <a:pt x="4168" y="2263"/>
                  </a:cubicBezTo>
                  <a:cubicBezTo>
                    <a:pt x="4168" y="3096"/>
                    <a:pt x="3632" y="3847"/>
                    <a:pt x="2822" y="4097"/>
                  </a:cubicBezTo>
                  <a:cubicBezTo>
                    <a:pt x="2775" y="4108"/>
                    <a:pt x="2751" y="4144"/>
                    <a:pt x="2739" y="4168"/>
                  </a:cubicBezTo>
                  <a:lnTo>
                    <a:pt x="2239" y="4990"/>
                  </a:lnTo>
                  <a:lnTo>
                    <a:pt x="1751" y="4168"/>
                  </a:lnTo>
                  <a:cubicBezTo>
                    <a:pt x="1739" y="4144"/>
                    <a:pt x="1691" y="4108"/>
                    <a:pt x="1667" y="4097"/>
                  </a:cubicBezTo>
                  <a:cubicBezTo>
                    <a:pt x="977" y="3870"/>
                    <a:pt x="477" y="3287"/>
                    <a:pt x="358" y="2573"/>
                  </a:cubicBezTo>
                  <a:cubicBezTo>
                    <a:pt x="347" y="2496"/>
                    <a:pt x="266" y="2440"/>
                    <a:pt x="189" y="2440"/>
                  </a:cubicBezTo>
                  <a:cubicBezTo>
                    <a:pt x="182" y="2440"/>
                    <a:pt x="174" y="2441"/>
                    <a:pt x="167" y="2442"/>
                  </a:cubicBezTo>
                  <a:cubicBezTo>
                    <a:pt x="72" y="2454"/>
                    <a:pt x="12" y="2549"/>
                    <a:pt x="24" y="2632"/>
                  </a:cubicBezTo>
                  <a:cubicBezTo>
                    <a:pt x="108" y="3049"/>
                    <a:pt x="286" y="3418"/>
                    <a:pt x="548" y="3739"/>
                  </a:cubicBezTo>
                  <a:cubicBezTo>
                    <a:pt x="798" y="4037"/>
                    <a:pt x="1132" y="4251"/>
                    <a:pt x="1501" y="4394"/>
                  </a:cubicBezTo>
                  <a:lnTo>
                    <a:pt x="2108" y="5406"/>
                  </a:lnTo>
                  <a:cubicBezTo>
                    <a:pt x="2144" y="5442"/>
                    <a:pt x="2203" y="5478"/>
                    <a:pt x="2263" y="5478"/>
                  </a:cubicBezTo>
                  <a:cubicBezTo>
                    <a:pt x="2322" y="5478"/>
                    <a:pt x="2382" y="5442"/>
                    <a:pt x="2406" y="5406"/>
                  </a:cubicBezTo>
                  <a:lnTo>
                    <a:pt x="3025" y="4394"/>
                  </a:lnTo>
                  <a:cubicBezTo>
                    <a:pt x="3930" y="4073"/>
                    <a:pt x="4525" y="3227"/>
                    <a:pt x="4525" y="2263"/>
                  </a:cubicBezTo>
                  <a:cubicBezTo>
                    <a:pt x="4489" y="1013"/>
                    <a:pt x="3477" y="1"/>
                    <a:pt x="225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02060"/>
                </a:solidFill>
              </a:endParaRPr>
            </a:p>
          </p:txBody>
        </p:sp>
        <p:sp>
          <p:nvSpPr>
            <p:cNvPr id="37" name="Google Shape;13407;p87">
              <a:extLst>
                <a:ext uri="{FF2B5EF4-FFF2-40B4-BE49-F238E27FC236}">
                  <a16:creationId xmlns:a16="http://schemas.microsoft.com/office/drawing/2014/main" id="{3D61EE4A-1035-43E9-B6E8-086723F71B30}"/>
                </a:ext>
              </a:extLst>
            </p:cNvPr>
            <p:cNvSpPr/>
            <p:nvPr/>
          </p:nvSpPr>
          <p:spPr>
            <a:xfrm>
              <a:off x="3696761" y="3794099"/>
              <a:ext cx="82653" cy="78661"/>
            </a:xfrm>
            <a:custGeom>
              <a:avLst/>
              <a:gdLst/>
              <a:ahLst/>
              <a:cxnLst/>
              <a:rect l="l" t="t" r="r" b="b"/>
              <a:pathLst>
                <a:path w="2609" h="2483" extrusionOk="0">
                  <a:moveTo>
                    <a:pt x="1584" y="328"/>
                  </a:moveTo>
                  <a:cubicBezTo>
                    <a:pt x="1727" y="328"/>
                    <a:pt x="1882" y="387"/>
                    <a:pt x="2001" y="506"/>
                  </a:cubicBezTo>
                  <a:cubicBezTo>
                    <a:pt x="2239" y="732"/>
                    <a:pt x="2239" y="1102"/>
                    <a:pt x="2001" y="1340"/>
                  </a:cubicBezTo>
                  <a:cubicBezTo>
                    <a:pt x="1888" y="1453"/>
                    <a:pt x="1736" y="1509"/>
                    <a:pt x="1584" y="1509"/>
                  </a:cubicBezTo>
                  <a:cubicBezTo>
                    <a:pt x="1433" y="1509"/>
                    <a:pt x="1281" y="1453"/>
                    <a:pt x="1168" y="1340"/>
                  </a:cubicBezTo>
                  <a:cubicBezTo>
                    <a:pt x="941" y="1113"/>
                    <a:pt x="941" y="732"/>
                    <a:pt x="1168" y="506"/>
                  </a:cubicBezTo>
                  <a:cubicBezTo>
                    <a:pt x="1287" y="387"/>
                    <a:pt x="1430" y="328"/>
                    <a:pt x="1584" y="328"/>
                  </a:cubicBezTo>
                  <a:close/>
                  <a:moveTo>
                    <a:pt x="1584" y="0"/>
                  </a:moveTo>
                  <a:cubicBezTo>
                    <a:pt x="1346" y="0"/>
                    <a:pt x="1108" y="89"/>
                    <a:pt x="929" y="268"/>
                  </a:cubicBezTo>
                  <a:cubicBezTo>
                    <a:pt x="596" y="590"/>
                    <a:pt x="572" y="1090"/>
                    <a:pt x="822" y="1447"/>
                  </a:cubicBezTo>
                  <a:lnTo>
                    <a:pt x="60" y="2197"/>
                  </a:lnTo>
                  <a:cubicBezTo>
                    <a:pt x="1" y="2256"/>
                    <a:pt x="1" y="2375"/>
                    <a:pt x="60" y="2435"/>
                  </a:cubicBezTo>
                  <a:cubicBezTo>
                    <a:pt x="96" y="2471"/>
                    <a:pt x="144" y="2483"/>
                    <a:pt x="179" y="2483"/>
                  </a:cubicBezTo>
                  <a:cubicBezTo>
                    <a:pt x="227" y="2483"/>
                    <a:pt x="275" y="2471"/>
                    <a:pt x="298" y="2435"/>
                  </a:cubicBezTo>
                  <a:lnTo>
                    <a:pt x="1060" y="1685"/>
                  </a:lnTo>
                  <a:cubicBezTo>
                    <a:pt x="1227" y="1780"/>
                    <a:pt x="1406" y="1840"/>
                    <a:pt x="1584" y="1840"/>
                  </a:cubicBezTo>
                  <a:cubicBezTo>
                    <a:pt x="1822" y="1840"/>
                    <a:pt x="2061" y="1756"/>
                    <a:pt x="2239" y="1578"/>
                  </a:cubicBezTo>
                  <a:cubicBezTo>
                    <a:pt x="2608" y="1209"/>
                    <a:pt x="2608" y="625"/>
                    <a:pt x="2239" y="268"/>
                  </a:cubicBezTo>
                  <a:cubicBezTo>
                    <a:pt x="2061" y="89"/>
                    <a:pt x="1822" y="0"/>
                    <a:pt x="158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408;p87">
              <a:extLst>
                <a:ext uri="{FF2B5EF4-FFF2-40B4-BE49-F238E27FC236}">
                  <a16:creationId xmlns:a16="http://schemas.microsoft.com/office/drawing/2014/main" id="{9EEC51E1-1E2B-46BD-B5DE-E01E370CD176}"/>
                </a:ext>
              </a:extLst>
            </p:cNvPr>
            <p:cNvSpPr/>
            <p:nvPr/>
          </p:nvSpPr>
          <p:spPr>
            <a:xfrm>
              <a:off x="3560600" y="3916574"/>
              <a:ext cx="352345" cy="210419"/>
            </a:xfrm>
            <a:custGeom>
              <a:avLst/>
              <a:gdLst/>
              <a:ahLst/>
              <a:cxnLst/>
              <a:rect l="l" t="t" r="r" b="b"/>
              <a:pathLst>
                <a:path w="11122" h="6642" extrusionOk="0">
                  <a:moveTo>
                    <a:pt x="3037" y="391"/>
                  </a:moveTo>
                  <a:lnTo>
                    <a:pt x="5394" y="1176"/>
                  </a:lnTo>
                  <a:lnTo>
                    <a:pt x="5394" y="1296"/>
                  </a:lnTo>
                  <a:lnTo>
                    <a:pt x="3037" y="510"/>
                  </a:lnTo>
                  <a:lnTo>
                    <a:pt x="3037" y="391"/>
                  </a:lnTo>
                  <a:close/>
                  <a:moveTo>
                    <a:pt x="8085" y="391"/>
                  </a:moveTo>
                  <a:lnTo>
                    <a:pt x="8085" y="510"/>
                  </a:lnTo>
                  <a:lnTo>
                    <a:pt x="5728" y="1296"/>
                  </a:lnTo>
                  <a:lnTo>
                    <a:pt x="5728" y="1176"/>
                  </a:lnTo>
                  <a:lnTo>
                    <a:pt x="8085" y="391"/>
                  </a:lnTo>
                  <a:close/>
                  <a:moveTo>
                    <a:pt x="2691" y="855"/>
                  </a:moveTo>
                  <a:lnTo>
                    <a:pt x="2691" y="4975"/>
                  </a:lnTo>
                  <a:lnTo>
                    <a:pt x="2680" y="4975"/>
                  </a:lnTo>
                  <a:lnTo>
                    <a:pt x="786" y="5594"/>
                  </a:lnTo>
                  <a:lnTo>
                    <a:pt x="786" y="1486"/>
                  </a:lnTo>
                  <a:lnTo>
                    <a:pt x="2691" y="855"/>
                  </a:lnTo>
                  <a:close/>
                  <a:moveTo>
                    <a:pt x="8085" y="867"/>
                  </a:moveTo>
                  <a:lnTo>
                    <a:pt x="8085" y="4975"/>
                  </a:lnTo>
                  <a:lnTo>
                    <a:pt x="8049" y="4975"/>
                  </a:lnTo>
                  <a:lnTo>
                    <a:pt x="5728" y="5748"/>
                  </a:lnTo>
                  <a:lnTo>
                    <a:pt x="5728" y="1641"/>
                  </a:lnTo>
                  <a:lnTo>
                    <a:pt x="5763" y="1641"/>
                  </a:lnTo>
                  <a:lnTo>
                    <a:pt x="8085" y="867"/>
                  </a:lnTo>
                  <a:close/>
                  <a:moveTo>
                    <a:pt x="3037" y="879"/>
                  </a:moveTo>
                  <a:lnTo>
                    <a:pt x="5358" y="1653"/>
                  </a:lnTo>
                  <a:lnTo>
                    <a:pt x="5394" y="1653"/>
                  </a:lnTo>
                  <a:lnTo>
                    <a:pt x="5394" y="5760"/>
                  </a:lnTo>
                  <a:lnTo>
                    <a:pt x="3072" y="4986"/>
                  </a:lnTo>
                  <a:lnTo>
                    <a:pt x="3037" y="4986"/>
                  </a:lnTo>
                  <a:lnTo>
                    <a:pt x="3037" y="879"/>
                  </a:lnTo>
                  <a:close/>
                  <a:moveTo>
                    <a:pt x="3037" y="5320"/>
                  </a:moveTo>
                  <a:lnTo>
                    <a:pt x="5394" y="6106"/>
                  </a:lnTo>
                  <a:lnTo>
                    <a:pt x="5394" y="6225"/>
                  </a:lnTo>
                  <a:lnTo>
                    <a:pt x="3037" y="5439"/>
                  </a:lnTo>
                  <a:lnTo>
                    <a:pt x="3037" y="5320"/>
                  </a:lnTo>
                  <a:close/>
                  <a:moveTo>
                    <a:pt x="8085" y="5320"/>
                  </a:moveTo>
                  <a:lnTo>
                    <a:pt x="8085" y="5439"/>
                  </a:lnTo>
                  <a:lnTo>
                    <a:pt x="5728" y="6225"/>
                  </a:lnTo>
                  <a:lnTo>
                    <a:pt x="5728" y="6106"/>
                  </a:lnTo>
                  <a:lnTo>
                    <a:pt x="8085" y="5320"/>
                  </a:lnTo>
                  <a:close/>
                  <a:moveTo>
                    <a:pt x="2715" y="414"/>
                  </a:moveTo>
                  <a:lnTo>
                    <a:pt x="2715" y="510"/>
                  </a:lnTo>
                  <a:lnTo>
                    <a:pt x="584" y="1224"/>
                  </a:lnTo>
                  <a:cubicBezTo>
                    <a:pt x="513" y="1248"/>
                    <a:pt x="465" y="1307"/>
                    <a:pt x="465" y="1391"/>
                  </a:cubicBezTo>
                  <a:lnTo>
                    <a:pt x="465" y="5856"/>
                  </a:lnTo>
                  <a:cubicBezTo>
                    <a:pt x="465" y="5915"/>
                    <a:pt x="489" y="5951"/>
                    <a:pt x="536" y="5987"/>
                  </a:cubicBezTo>
                  <a:cubicBezTo>
                    <a:pt x="571" y="6004"/>
                    <a:pt x="613" y="6015"/>
                    <a:pt x="651" y="6015"/>
                  </a:cubicBezTo>
                  <a:cubicBezTo>
                    <a:pt x="665" y="6015"/>
                    <a:pt x="678" y="6014"/>
                    <a:pt x="691" y="6010"/>
                  </a:cubicBezTo>
                  <a:lnTo>
                    <a:pt x="2715" y="5344"/>
                  </a:lnTo>
                  <a:lnTo>
                    <a:pt x="2715" y="5463"/>
                  </a:lnTo>
                  <a:lnTo>
                    <a:pt x="358" y="6249"/>
                  </a:lnTo>
                  <a:lnTo>
                    <a:pt x="358" y="1200"/>
                  </a:lnTo>
                  <a:lnTo>
                    <a:pt x="2715" y="414"/>
                  </a:lnTo>
                  <a:close/>
                  <a:moveTo>
                    <a:pt x="2864" y="1"/>
                  </a:moveTo>
                  <a:cubicBezTo>
                    <a:pt x="2846" y="1"/>
                    <a:pt x="2828" y="4"/>
                    <a:pt x="2811" y="10"/>
                  </a:cubicBezTo>
                  <a:lnTo>
                    <a:pt x="120" y="903"/>
                  </a:lnTo>
                  <a:cubicBezTo>
                    <a:pt x="48" y="938"/>
                    <a:pt x="1" y="998"/>
                    <a:pt x="1" y="1069"/>
                  </a:cubicBezTo>
                  <a:lnTo>
                    <a:pt x="1" y="6475"/>
                  </a:lnTo>
                  <a:cubicBezTo>
                    <a:pt x="1" y="6534"/>
                    <a:pt x="36" y="6582"/>
                    <a:pt x="72" y="6606"/>
                  </a:cubicBezTo>
                  <a:cubicBezTo>
                    <a:pt x="108" y="6618"/>
                    <a:pt x="132" y="6641"/>
                    <a:pt x="179" y="6641"/>
                  </a:cubicBezTo>
                  <a:cubicBezTo>
                    <a:pt x="191" y="6641"/>
                    <a:pt x="215" y="6641"/>
                    <a:pt x="239" y="6618"/>
                  </a:cubicBezTo>
                  <a:lnTo>
                    <a:pt x="2870" y="5748"/>
                  </a:lnTo>
                  <a:lnTo>
                    <a:pt x="5513" y="6618"/>
                  </a:lnTo>
                  <a:cubicBezTo>
                    <a:pt x="5525" y="6630"/>
                    <a:pt x="5543" y="6635"/>
                    <a:pt x="5561" y="6635"/>
                  </a:cubicBezTo>
                  <a:cubicBezTo>
                    <a:pt x="5579" y="6635"/>
                    <a:pt x="5597" y="6630"/>
                    <a:pt x="5608" y="6618"/>
                  </a:cubicBezTo>
                  <a:lnTo>
                    <a:pt x="8252" y="5737"/>
                  </a:lnTo>
                  <a:lnTo>
                    <a:pt x="10883" y="6606"/>
                  </a:lnTo>
                  <a:cubicBezTo>
                    <a:pt x="10895" y="6606"/>
                    <a:pt x="10907" y="6630"/>
                    <a:pt x="10942" y="6630"/>
                  </a:cubicBezTo>
                  <a:cubicBezTo>
                    <a:pt x="10966" y="6630"/>
                    <a:pt x="11014" y="6606"/>
                    <a:pt x="11050" y="6594"/>
                  </a:cubicBezTo>
                  <a:cubicBezTo>
                    <a:pt x="11085" y="6558"/>
                    <a:pt x="11121" y="6510"/>
                    <a:pt x="11121" y="6463"/>
                  </a:cubicBezTo>
                  <a:lnTo>
                    <a:pt x="11121" y="3510"/>
                  </a:lnTo>
                  <a:cubicBezTo>
                    <a:pt x="11121" y="3427"/>
                    <a:pt x="11050" y="3355"/>
                    <a:pt x="10954" y="3355"/>
                  </a:cubicBezTo>
                  <a:cubicBezTo>
                    <a:pt x="10871" y="3355"/>
                    <a:pt x="10788" y="3427"/>
                    <a:pt x="10788" y="3510"/>
                  </a:cubicBezTo>
                  <a:lnTo>
                    <a:pt x="10788" y="6225"/>
                  </a:lnTo>
                  <a:lnTo>
                    <a:pt x="8442" y="5439"/>
                  </a:lnTo>
                  <a:lnTo>
                    <a:pt x="8442" y="5320"/>
                  </a:lnTo>
                  <a:lnTo>
                    <a:pt x="10466" y="5987"/>
                  </a:lnTo>
                  <a:cubicBezTo>
                    <a:pt x="10482" y="5991"/>
                    <a:pt x="10499" y="5993"/>
                    <a:pt x="10516" y="5993"/>
                  </a:cubicBezTo>
                  <a:cubicBezTo>
                    <a:pt x="10551" y="5993"/>
                    <a:pt x="10585" y="5983"/>
                    <a:pt x="10609" y="5951"/>
                  </a:cubicBezTo>
                  <a:cubicBezTo>
                    <a:pt x="10657" y="5927"/>
                    <a:pt x="10692" y="5868"/>
                    <a:pt x="10692" y="5820"/>
                  </a:cubicBezTo>
                  <a:lnTo>
                    <a:pt x="10692" y="3486"/>
                  </a:lnTo>
                  <a:cubicBezTo>
                    <a:pt x="10692" y="3391"/>
                    <a:pt x="10609" y="3320"/>
                    <a:pt x="10526" y="3320"/>
                  </a:cubicBezTo>
                  <a:cubicBezTo>
                    <a:pt x="10431" y="3320"/>
                    <a:pt x="10359" y="3391"/>
                    <a:pt x="10359" y="3486"/>
                  </a:cubicBezTo>
                  <a:lnTo>
                    <a:pt x="10359" y="5582"/>
                  </a:lnTo>
                  <a:lnTo>
                    <a:pt x="8466" y="4963"/>
                  </a:lnTo>
                  <a:lnTo>
                    <a:pt x="8442" y="4963"/>
                  </a:lnTo>
                  <a:lnTo>
                    <a:pt x="8442" y="855"/>
                  </a:lnTo>
                  <a:lnTo>
                    <a:pt x="10347" y="1486"/>
                  </a:lnTo>
                  <a:lnTo>
                    <a:pt x="10347" y="2843"/>
                  </a:lnTo>
                  <a:cubicBezTo>
                    <a:pt x="10347" y="2939"/>
                    <a:pt x="10419" y="3010"/>
                    <a:pt x="10514" y="3010"/>
                  </a:cubicBezTo>
                  <a:cubicBezTo>
                    <a:pt x="10597" y="3010"/>
                    <a:pt x="10669" y="2939"/>
                    <a:pt x="10669" y="2843"/>
                  </a:cubicBezTo>
                  <a:lnTo>
                    <a:pt x="10669" y="1367"/>
                  </a:lnTo>
                  <a:cubicBezTo>
                    <a:pt x="10669" y="1296"/>
                    <a:pt x="10633" y="1236"/>
                    <a:pt x="10550" y="1212"/>
                  </a:cubicBezTo>
                  <a:lnTo>
                    <a:pt x="8430" y="498"/>
                  </a:lnTo>
                  <a:lnTo>
                    <a:pt x="8430" y="379"/>
                  </a:lnTo>
                  <a:lnTo>
                    <a:pt x="10776" y="1165"/>
                  </a:lnTo>
                  <a:lnTo>
                    <a:pt x="10776" y="2831"/>
                  </a:lnTo>
                  <a:cubicBezTo>
                    <a:pt x="10776" y="2939"/>
                    <a:pt x="10847" y="3022"/>
                    <a:pt x="10942" y="3022"/>
                  </a:cubicBezTo>
                  <a:cubicBezTo>
                    <a:pt x="11026" y="3022"/>
                    <a:pt x="11109" y="2951"/>
                    <a:pt x="11109" y="2855"/>
                  </a:cubicBezTo>
                  <a:lnTo>
                    <a:pt x="11109" y="1069"/>
                  </a:lnTo>
                  <a:cubicBezTo>
                    <a:pt x="11109" y="998"/>
                    <a:pt x="11062" y="938"/>
                    <a:pt x="10990" y="903"/>
                  </a:cubicBezTo>
                  <a:lnTo>
                    <a:pt x="8287" y="10"/>
                  </a:lnTo>
                  <a:cubicBezTo>
                    <a:pt x="8275" y="4"/>
                    <a:pt x="8258" y="1"/>
                    <a:pt x="8240" y="1"/>
                  </a:cubicBezTo>
                  <a:cubicBezTo>
                    <a:pt x="8222" y="1"/>
                    <a:pt x="8204" y="4"/>
                    <a:pt x="8192" y="10"/>
                  </a:cubicBezTo>
                  <a:lnTo>
                    <a:pt x="5549" y="891"/>
                  </a:lnTo>
                  <a:lnTo>
                    <a:pt x="2918" y="10"/>
                  </a:lnTo>
                  <a:cubicBezTo>
                    <a:pt x="2900" y="4"/>
                    <a:pt x="2882" y="1"/>
                    <a:pt x="286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002060"/>
                </a:solidFill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49"/>
          <p:cNvSpPr/>
          <p:nvPr/>
        </p:nvSpPr>
        <p:spPr>
          <a:xfrm>
            <a:off x="3866312" y="1230701"/>
            <a:ext cx="35172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日常工作內容</a:t>
            </a:r>
            <a:endParaRPr sz="1800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335" name="Google Shape;2335;p49"/>
          <p:cNvSpPr/>
          <p:nvPr/>
        </p:nvSpPr>
        <p:spPr>
          <a:xfrm>
            <a:off x="4228050" y="1701655"/>
            <a:ext cx="4562022" cy="3656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採購文件核發</a:t>
            </a:r>
            <a:b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發票驗證</a:t>
            </a:r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&amp;Billing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拋帳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 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卡控各筆交易成本、收入、品項數量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en-US" altLang="zh-TW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各類費用請款</a:t>
            </a:r>
            <a:b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en-US" altLang="zh-TW"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預收貨款入帳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zh-TW" altLang="en-US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整理傳票協助抽查作業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   </a:t>
            </a:r>
            <a:r>
              <a:rPr lang="zh-TW" altLang="en-US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會計師、稽核不定期抽查</a:t>
            </a:r>
            <a:endParaRPr lang="en-US" altLang="zh-TW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endParaRPr lang="en-US" altLang="zh-TW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沖銷預收與暫付款</a:t>
            </a:r>
          </a:p>
          <a:p>
            <a:pPr lvl="0"/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zh-TW" altLang="en-US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pic>
        <p:nvPicPr>
          <p:cNvPr id="2342" name="Google Shape;234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93575">
            <a:off x="779403" y="1207700"/>
            <a:ext cx="2589654" cy="987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3" name="Google Shape;2343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158518">
            <a:off x="1600664" y="3305734"/>
            <a:ext cx="860627" cy="77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4" name="Google Shape;234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946960">
            <a:off x="1607983" y="1454729"/>
            <a:ext cx="837788" cy="205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5" name="Google Shape;2345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6050340" flipH="1">
            <a:off x="1764940" y="2435164"/>
            <a:ext cx="608445" cy="1503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0" name="Google Shape;2350;p49"/>
          <p:cNvGrpSpPr/>
          <p:nvPr/>
        </p:nvGrpSpPr>
        <p:grpSpPr>
          <a:xfrm>
            <a:off x="1891460" y="4171795"/>
            <a:ext cx="479864" cy="397089"/>
            <a:chOff x="4147560" y="1627920"/>
            <a:chExt cx="479864" cy="397089"/>
          </a:xfrm>
        </p:grpSpPr>
        <p:sp>
          <p:nvSpPr>
            <p:cNvPr id="2351" name="Google Shape;2351;p49"/>
            <p:cNvSpPr/>
            <p:nvPr/>
          </p:nvSpPr>
          <p:spPr>
            <a:xfrm>
              <a:off x="4147560" y="1627920"/>
              <a:ext cx="479864" cy="397089"/>
            </a:xfrm>
            <a:custGeom>
              <a:avLst/>
              <a:gdLst/>
              <a:ahLst/>
              <a:cxnLst/>
              <a:rect l="l" t="t" r="r" b="b"/>
              <a:pathLst>
                <a:path w="17333" h="14347" extrusionOk="0">
                  <a:moveTo>
                    <a:pt x="1730" y="8757"/>
                  </a:moveTo>
                  <a:lnTo>
                    <a:pt x="5612" y="12654"/>
                  </a:lnTo>
                  <a:lnTo>
                    <a:pt x="4529" y="13752"/>
                  </a:lnTo>
                  <a:lnTo>
                    <a:pt x="632" y="9840"/>
                  </a:lnTo>
                  <a:lnTo>
                    <a:pt x="1730" y="8757"/>
                  </a:lnTo>
                  <a:close/>
                  <a:moveTo>
                    <a:pt x="11420" y="0"/>
                  </a:moveTo>
                  <a:cubicBezTo>
                    <a:pt x="11089" y="0"/>
                    <a:pt x="11089" y="497"/>
                    <a:pt x="11420" y="497"/>
                  </a:cubicBezTo>
                  <a:lnTo>
                    <a:pt x="12353" y="497"/>
                  </a:lnTo>
                  <a:lnTo>
                    <a:pt x="12669" y="7493"/>
                  </a:lnTo>
                  <a:lnTo>
                    <a:pt x="11661" y="8065"/>
                  </a:lnTo>
                  <a:cubicBezTo>
                    <a:pt x="11570" y="7568"/>
                    <a:pt x="11134" y="7222"/>
                    <a:pt x="10622" y="7222"/>
                  </a:cubicBezTo>
                  <a:lnTo>
                    <a:pt x="8772" y="7222"/>
                  </a:lnTo>
                  <a:lnTo>
                    <a:pt x="7854" y="6876"/>
                  </a:lnTo>
                  <a:cubicBezTo>
                    <a:pt x="7388" y="6696"/>
                    <a:pt x="6891" y="6605"/>
                    <a:pt x="6395" y="6605"/>
                  </a:cubicBezTo>
                  <a:cubicBezTo>
                    <a:pt x="5748" y="6605"/>
                    <a:pt x="5116" y="6771"/>
                    <a:pt x="4559" y="7102"/>
                  </a:cubicBezTo>
                  <a:lnTo>
                    <a:pt x="4619" y="5702"/>
                  </a:lnTo>
                  <a:cubicBezTo>
                    <a:pt x="4619" y="5541"/>
                    <a:pt x="4497" y="5458"/>
                    <a:pt x="4374" y="5458"/>
                  </a:cubicBezTo>
                  <a:cubicBezTo>
                    <a:pt x="4256" y="5458"/>
                    <a:pt x="4137" y="5533"/>
                    <a:pt x="4123" y="5687"/>
                  </a:cubicBezTo>
                  <a:lnTo>
                    <a:pt x="4032" y="7463"/>
                  </a:lnTo>
                  <a:cubicBezTo>
                    <a:pt x="3837" y="7613"/>
                    <a:pt x="3641" y="7794"/>
                    <a:pt x="3476" y="7974"/>
                  </a:cubicBezTo>
                  <a:cubicBezTo>
                    <a:pt x="3175" y="8290"/>
                    <a:pt x="2919" y="8636"/>
                    <a:pt x="2708" y="9013"/>
                  </a:cubicBezTo>
                  <a:lnTo>
                    <a:pt x="1911" y="8215"/>
                  </a:lnTo>
                  <a:cubicBezTo>
                    <a:pt x="1866" y="8170"/>
                    <a:pt x="1791" y="8155"/>
                    <a:pt x="1730" y="8140"/>
                  </a:cubicBezTo>
                  <a:cubicBezTo>
                    <a:pt x="1655" y="8155"/>
                    <a:pt x="1595" y="8170"/>
                    <a:pt x="1550" y="8215"/>
                  </a:cubicBezTo>
                  <a:lnTo>
                    <a:pt x="105" y="9675"/>
                  </a:lnTo>
                  <a:cubicBezTo>
                    <a:pt x="0" y="9765"/>
                    <a:pt x="0" y="9930"/>
                    <a:pt x="105" y="10021"/>
                  </a:cubicBezTo>
                  <a:lnTo>
                    <a:pt x="4348" y="14279"/>
                  </a:lnTo>
                  <a:cubicBezTo>
                    <a:pt x="4401" y="14324"/>
                    <a:pt x="4469" y="14346"/>
                    <a:pt x="4535" y="14346"/>
                  </a:cubicBezTo>
                  <a:cubicBezTo>
                    <a:pt x="4600" y="14346"/>
                    <a:pt x="4664" y="14324"/>
                    <a:pt x="4709" y="14279"/>
                  </a:cubicBezTo>
                  <a:lnTo>
                    <a:pt x="6154" y="12834"/>
                  </a:lnTo>
                  <a:cubicBezTo>
                    <a:pt x="6259" y="12729"/>
                    <a:pt x="6259" y="12578"/>
                    <a:pt x="6154" y="12473"/>
                  </a:cubicBezTo>
                  <a:lnTo>
                    <a:pt x="5763" y="12082"/>
                  </a:lnTo>
                  <a:lnTo>
                    <a:pt x="7463" y="12082"/>
                  </a:lnTo>
                  <a:cubicBezTo>
                    <a:pt x="7764" y="12052"/>
                    <a:pt x="7764" y="11600"/>
                    <a:pt x="7463" y="11585"/>
                  </a:cubicBezTo>
                  <a:lnTo>
                    <a:pt x="5266" y="11585"/>
                  </a:lnTo>
                  <a:lnTo>
                    <a:pt x="3069" y="9389"/>
                  </a:lnTo>
                  <a:cubicBezTo>
                    <a:pt x="3355" y="8847"/>
                    <a:pt x="4484" y="7102"/>
                    <a:pt x="6395" y="7102"/>
                  </a:cubicBezTo>
                  <a:cubicBezTo>
                    <a:pt x="6426" y="7101"/>
                    <a:pt x="6458" y="7100"/>
                    <a:pt x="6490" y="7100"/>
                  </a:cubicBezTo>
                  <a:cubicBezTo>
                    <a:pt x="6894" y="7100"/>
                    <a:pt x="7296" y="7188"/>
                    <a:pt x="7658" y="7327"/>
                  </a:cubicBezTo>
                  <a:lnTo>
                    <a:pt x="8621" y="7704"/>
                  </a:lnTo>
                  <a:cubicBezTo>
                    <a:pt x="8651" y="7719"/>
                    <a:pt x="8682" y="7719"/>
                    <a:pt x="8712" y="7719"/>
                  </a:cubicBezTo>
                  <a:lnTo>
                    <a:pt x="10622" y="7719"/>
                  </a:lnTo>
                  <a:cubicBezTo>
                    <a:pt x="11239" y="7839"/>
                    <a:pt x="11239" y="8727"/>
                    <a:pt x="10622" y="8832"/>
                  </a:cubicBezTo>
                  <a:lnTo>
                    <a:pt x="6966" y="8832"/>
                  </a:lnTo>
                  <a:cubicBezTo>
                    <a:pt x="6635" y="8832"/>
                    <a:pt x="6635" y="9344"/>
                    <a:pt x="6966" y="9344"/>
                  </a:cubicBezTo>
                  <a:lnTo>
                    <a:pt x="10622" y="9344"/>
                  </a:lnTo>
                  <a:cubicBezTo>
                    <a:pt x="11044" y="9344"/>
                    <a:pt x="11435" y="9088"/>
                    <a:pt x="11600" y="8682"/>
                  </a:cubicBezTo>
                  <a:lnTo>
                    <a:pt x="15843" y="6244"/>
                  </a:lnTo>
                  <a:cubicBezTo>
                    <a:pt x="15932" y="6195"/>
                    <a:pt x="16026" y="6172"/>
                    <a:pt x="16119" y="6172"/>
                  </a:cubicBezTo>
                  <a:cubicBezTo>
                    <a:pt x="16311" y="6172"/>
                    <a:pt x="16494" y="6272"/>
                    <a:pt x="16596" y="6455"/>
                  </a:cubicBezTo>
                  <a:cubicBezTo>
                    <a:pt x="16746" y="6711"/>
                    <a:pt x="16656" y="7042"/>
                    <a:pt x="16400" y="7207"/>
                  </a:cubicBezTo>
                  <a:lnTo>
                    <a:pt x="16370" y="7222"/>
                  </a:lnTo>
                  <a:lnTo>
                    <a:pt x="11269" y="11209"/>
                  </a:lnTo>
                  <a:cubicBezTo>
                    <a:pt x="10953" y="11450"/>
                    <a:pt x="10577" y="11585"/>
                    <a:pt x="10186" y="11585"/>
                  </a:cubicBezTo>
                  <a:lnTo>
                    <a:pt x="8561" y="11585"/>
                  </a:lnTo>
                  <a:cubicBezTo>
                    <a:pt x="8245" y="11615"/>
                    <a:pt x="8245" y="12052"/>
                    <a:pt x="8561" y="12082"/>
                  </a:cubicBezTo>
                  <a:lnTo>
                    <a:pt x="10186" y="12082"/>
                  </a:lnTo>
                  <a:cubicBezTo>
                    <a:pt x="10683" y="12082"/>
                    <a:pt x="11179" y="11916"/>
                    <a:pt x="11570" y="11600"/>
                  </a:cubicBezTo>
                  <a:lnTo>
                    <a:pt x="16671" y="7628"/>
                  </a:lnTo>
                  <a:cubicBezTo>
                    <a:pt x="17167" y="7327"/>
                    <a:pt x="17333" y="6680"/>
                    <a:pt x="17047" y="6184"/>
                  </a:cubicBezTo>
                  <a:cubicBezTo>
                    <a:pt x="16845" y="5841"/>
                    <a:pt x="16488" y="5653"/>
                    <a:pt x="16124" y="5653"/>
                  </a:cubicBezTo>
                  <a:cubicBezTo>
                    <a:pt x="15946" y="5653"/>
                    <a:pt x="15766" y="5699"/>
                    <a:pt x="15603" y="5793"/>
                  </a:cubicBezTo>
                  <a:lnTo>
                    <a:pt x="13150" y="7207"/>
                  </a:lnTo>
                  <a:lnTo>
                    <a:pt x="12834" y="406"/>
                  </a:lnTo>
                  <a:cubicBezTo>
                    <a:pt x="12834" y="181"/>
                    <a:pt x="12639" y="0"/>
                    <a:pt x="12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4263120" y="1627920"/>
              <a:ext cx="179639" cy="133916"/>
            </a:xfrm>
            <a:custGeom>
              <a:avLst/>
              <a:gdLst/>
              <a:ahLst/>
              <a:cxnLst/>
              <a:rect l="l" t="t" r="r" b="b"/>
              <a:pathLst>
                <a:path w="6501" h="4845" extrusionOk="0">
                  <a:moveTo>
                    <a:pt x="618" y="0"/>
                  </a:moveTo>
                  <a:cubicBezTo>
                    <a:pt x="392" y="0"/>
                    <a:pt x="196" y="181"/>
                    <a:pt x="196" y="406"/>
                  </a:cubicBezTo>
                  <a:lnTo>
                    <a:pt x="16" y="4574"/>
                  </a:lnTo>
                  <a:cubicBezTo>
                    <a:pt x="1" y="4709"/>
                    <a:pt x="106" y="4830"/>
                    <a:pt x="257" y="4845"/>
                  </a:cubicBezTo>
                  <a:cubicBezTo>
                    <a:pt x="392" y="4845"/>
                    <a:pt x="497" y="4740"/>
                    <a:pt x="497" y="4604"/>
                  </a:cubicBezTo>
                  <a:lnTo>
                    <a:pt x="693" y="497"/>
                  </a:lnTo>
                  <a:lnTo>
                    <a:pt x="6170" y="497"/>
                  </a:lnTo>
                  <a:cubicBezTo>
                    <a:pt x="6501" y="497"/>
                    <a:pt x="6501" y="0"/>
                    <a:pt x="6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4335120" y="1677240"/>
              <a:ext cx="107643" cy="77757"/>
            </a:xfrm>
            <a:custGeom>
              <a:avLst/>
              <a:gdLst/>
              <a:ahLst/>
              <a:cxnLst/>
              <a:rect l="l" t="t" r="r" b="b"/>
              <a:pathLst>
                <a:path w="3898" h="2815" extrusionOk="0">
                  <a:moveTo>
                    <a:pt x="249" y="1"/>
                  </a:moveTo>
                  <a:cubicBezTo>
                    <a:pt x="132" y="1"/>
                    <a:pt x="16" y="76"/>
                    <a:pt x="1" y="226"/>
                  </a:cubicBezTo>
                  <a:lnTo>
                    <a:pt x="1" y="918"/>
                  </a:lnTo>
                  <a:cubicBezTo>
                    <a:pt x="31" y="1972"/>
                    <a:pt x="888" y="2814"/>
                    <a:pt x="1942" y="2814"/>
                  </a:cubicBezTo>
                  <a:cubicBezTo>
                    <a:pt x="2995" y="2814"/>
                    <a:pt x="3867" y="1972"/>
                    <a:pt x="3898" y="918"/>
                  </a:cubicBezTo>
                  <a:lnTo>
                    <a:pt x="3898" y="226"/>
                  </a:lnTo>
                  <a:cubicBezTo>
                    <a:pt x="3883" y="76"/>
                    <a:pt x="3762" y="1"/>
                    <a:pt x="3644" y="1"/>
                  </a:cubicBezTo>
                  <a:cubicBezTo>
                    <a:pt x="3525" y="1"/>
                    <a:pt x="3409" y="76"/>
                    <a:pt x="3401" y="226"/>
                  </a:cubicBezTo>
                  <a:lnTo>
                    <a:pt x="3401" y="918"/>
                  </a:lnTo>
                  <a:cubicBezTo>
                    <a:pt x="3371" y="1701"/>
                    <a:pt x="2724" y="2318"/>
                    <a:pt x="1942" y="2318"/>
                  </a:cubicBezTo>
                  <a:cubicBezTo>
                    <a:pt x="1174" y="2318"/>
                    <a:pt x="527" y="1701"/>
                    <a:pt x="497" y="918"/>
                  </a:cubicBezTo>
                  <a:lnTo>
                    <a:pt x="497" y="226"/>
                  </a:lnTo>
                  <a:cubicBezTo>
                    <a:pt x="482" y="76"/>
                    <a:pt x="366" y="1"/>
                    <a:pt x="2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4" name="Google Shape;2354;p49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會計實習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55" name="Google Shape;2355;p49"/>
          <p:cNvGrpSpPr/>
          <p:nvPr/>
        </p:nvGrpSpPr>
        <p:grpSpPr>
          <a:xfrm>
            <a:off x="756928" y="1349375"/>
            <a:ext cx="2638747" cy="2732027"/>
            <a:chOff x="756928" y="1349375"/>
            <a:chExt cx="2638747" cy="2732027"/>
          </a:xfrm>
        </p:grpSpPr>
        <p:sp>
          <p:nvSpPr>
            <p:cNvPr id="2356" name="Google Shape;2356;p49"/>
            <p:cNvSpPr/>
            <p:nvPr/>
          </p:nvSpPr>
          <p:spPr>
            <a:xfrm>
              <a:off x="781050" y="1352550"/>
              <a:ext cx="2586100" cy="28575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7" name="Google Shape;2357;p49"/>
            <p:cNvSpPr/>
            <p:nvPr/>
          </p:nvSpPr>
          <p:spPr>
            <a:xfrm rot="6895430">
              <a:off x="1251086" y="2701102"/>
              <a:ext cx="2999315" cy="28573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8" name="Google Shape;2358;p49"/>
            <p:cNvSpPr/>
            <p:nvPr/>
          </p:nvSpPr>
          <p:spPr>
            <a:xfrm rot="3781023" flipH="1">
              <a:off x="-56424" y="2711884"/>
              <a:ext cx="3024426" cy="28574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" name="Google Shape;2334;p49"/>
          <p:cNvSpPr/>
          <p:nvPr/>
        </p:nvSpPr>
        <p:spPr>
          <a:xfrm>
            <a:off x="3465230" y="1481978"/>
            <a:ext cx="35172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進階工作內容</a:t>
            </a:r>
            <a:endParaRPr sz="1800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  <p:sp>
        <p:nvSpPr>
          <p:cNvPr id="2335" name="Google Shape;2335;p49"/>
          <p:cNvSpPr/>
          <p:nvPr/>
        </p:nvSpPr>
        <p:spPr>
          <a:xfrm>
            <a:off x="4213773" y="2410727"/>
            <a:ext cx="4562022" cy="294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-SAP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匯率維護</a:t>
            </a:r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(M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匯率</a:t>
            </a:r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&amp;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評價匯率</a:t>
            </a:r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)</a:t>
            </a:r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en-US" altLang="zh-TW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r>
              <a:rPr lang="en-US" altLang="zh-TW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-</a:t>
            </a:r>
            <a:r>
              <a:rPr lang="zh-TW" altLang="en-US" sz="1800" b="1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帳款與發票一致性</a:t>
            </a:r>
            <a:endParaRPr lang="en-US" altLang="zh-TW" sz="1800" b="1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b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en-US" altLang="zh-TW"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1.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核對月結費用</a:t>
            </a:r>
            <a:b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2.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核對銀存餘額與對帳單</a:t>
            </a:r>
          </a:p>
          <a:p>
            <a:pPr lvl="0"/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3.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製作銀行調節表</a:t>
            </a:r>
          </a:p>
          <a:p>
            <a:pPr lvl="0"/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4.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財報分析明細</a:t>
            </a:r>
            <a:b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r>
              <a:rPr lang="en-US" altLang="zh-TW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5.</a:t>
            </a: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  <a:t> 更新固定資產及無形資產變動明細表</a:t>
            </a:r>
            <a:endParaRPr lang="en-US" altLang="zh-TW"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endParaRPr lang="zh-TW" altLang="en-US" sz="18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endParaRPr lang="zh-TW" altLang="en-US" sz="1800" b="1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  <a:p>
            <a:pPr lvl="0"/>
            <a:br>
              <a:rPr lang="en-US" altLang="zh-TW" sz="16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/>
                <a:sym typeface="Open Sans"/>
              </a:rPr>
            </a:br>
            <a:endParaRPr lang="zh-TW" altLang="en-US" sz="1600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/>
              <a:sym typeface="Open Sans"/>
            </a:endParaRPr>
          </a:p>
        </p:txBody>
      </p:sp>
      <p:pic>
        <p:nvPicPr>
          <p:cNvPr id="2342" name="Google Shape;2342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93575">
            <a:off x="779403" y="1207700"/>
            <a:ext cx="2589654" cy="987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3" name="Google Shape;2343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8158518">
            <a:off x="1600664" y="3305734"/>
            <a:ext cx="860627" cy="77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4" name="Google Shape;2344;p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946960">
            <a:off x="1607983" y="1454729"/>
            <a:ext cx="837788" cy="205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5" name="Google Shape;2345;p4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6050340" flipH="1">
            <a:off x="1764940" y="2435164"/>
            <a:ext cx="608445" cy="15038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50" name="Google Shape;2350;p49"/>
          <p:cNvGrpSpPr/>
          <p:nvPr/>
        </p:nvGrpSpPr>
        <p:grpSpPr>
          <a:xfrm>
            <a:off x="1891460" y="4171795"/>
            <a:ext cx="479864" cy="397089"/>
            <a:chOff x="4147560" y="1627920"/>
            <a:chExt cx="479864" cy="397089"/>
          </a:xfrm>
        </p:grpSpPr>
        <p:sp>
          <p:nvSpPr>
            <p:cNvPr id="2351" name="Google Shape;2351;p49"/>
            <p:cNvSpPr/>
            <p:nvPr/>
          </p:nvSpPr>
          <p:spPr>
            <a:xfrm>
              <a:off x="4147560" y="1627920"/>
              <a:ext cx="479864" cy="397089"/>
            </a:xfrm>
            <a:custGeom>
              <a:avLst/>
              <a:gdLst/>
              <a:ahLst/>
              <a:cxnLst/>
              <a:rect l="l" t="t" r="r" b="b"/>
              <a:pathLst>
                <a:path w="17333" h="14347" extrusionOk="0">
                  <a:moveTo>
                    <a:pt x="1730" y="8757"/>
                  </a:moveTo>
                  <a:lnTo>
                    <a:pt x="5612" y="12654"/>
                  </a:lnTo>
                  <a:lnTo>
                    <a:pt x="4529" y="13752"/>
                  </a:lnTo>
                  <a:lnTo>
                    <a:pt x="632" y="9840"/>
                  </a:lnTo>
                  <a:lnTo>
                    <a:pt x="1730" y="8757"/>
                  </a:lnTo>
                  <a:close/>
                  <a:moveTo>
                    <a:pt x="11420" y="0"/>
                  </a:moveTo>
                  <a:cubicBezTo>
                    <a:pt x="11089" y="0"/>
                    <a:pt x="11089" y="497"/>
                    <a:pt x="11420" y="497"/>
                  </a:cubicBezTo>
                  <a:lnTo>
                    <a:pt x="12353" y="497"/>
                  </a:lnTo>
                  <a:lnTo>
                    <a:pt x="12669" y="7493"/>
                  </a:lnTo>
                  <a:lnTo>
                    <a:pt x="11661" y="8065"/>
                  </a:lnTo>
                  <a:cubicBezTo>
                    <a:pt x="11570" y="7568"/>
                    <a:pt x="11134" y="7222"/>
                    <a:pt x="10622" y="7222"/>
                  </a:cubicBezTo>
                  <a:lnTo>
                    <a:pt x="8772" y="7222"/>
                  </a:lnTo>
                  <a:lnTo>
                    <a:pt x="7854" y="6876"/>
                  </a:lnTo>
                  <a:cubicBezTo>
                    <a:pt x="7388" y="6696"/>
                    <a:pt x="6891" y="6605"/>
                    <a:pt x="6395" y="6605"/>
                  </a:cubicBezTo>
                  <a:cubicBezTo>
                    <a:pt x="5748" y="6605"/>
                    <a:pt x="5116" y="6771"/>
                    <a:pt x="4559" y="7102"/>
                  </a:cubicBezTo>
                  <a:lnTo>
                    <a:pt x="4619" y="5702"/>
                  </a:lnTo>
                  <a:cubicBezTo>
                    <a:pt x="4619" y="5541"/>
                    <a:pt x="4497" y="5458"/>
                    <a:pt x="4374" y="5458"/>
                  </a:cubicBezTo>
                  <a:cubicBezTo>
                    <a:pt x="4256" y="5458"/>
                    <a:pt x="4137" y="5533"/>
                    <a:pt x="4123" y="5687"/>
                  </a:cubicBezTo>
                  <a:lnTo>
                    <a:pt x="4032" y="7463"/>
                  </a:lnTo>
                  <a:cubicBezTo>
                    <a:pt x="3837" y="7613"/>
                    <a:pt x="3641" y="7794"/>
                    <a:pt x="3476" y="7974"/>
                  </a:cubicBezTo>
                  <a:cubicBezTo>
                    <a:pt x="3175" y="8290"/>
                    <a:pt x="2919" y="8636"/>
                    <a:pt x="2708" y="9013"/>
                  </a:cubicBezTo>
                  <a:lnTo>
                    <a:pt x="1911" y="8215"/>
                  </a:lnTo>
                  <a:cubicBezTo>
                    <a:pt x="1866" y="8170"/>
                    <a:pt x="1791" y="8155"/>
                    <a:pt x="1730" y="8140"/>
                  </a:cubicBezTo>
                  <a:cubicBezTo>
                    <a:pt x="1655" y="8155"/>
                    <a:pt x="1595" y="8170"/>
                    <a:pt x="1550" y="8215"/>
                  </a:cubicBezTo>
                  <a:lnTo>
                    <a:pt x="105" y="9675"/>
                  </a:lnTo>
                  <a:cubicBezTo>
                    <a:pt x="0" y="9765"/>
                    <a:pt x="0" y="9930"/>
                    <a:pt x="105" y="10021"/>
                  </a:cubicBezTo>
                  <a:lnTo>
                    <a:pt x="4348" y="14279"/>
                  </a:lnTo>
                  <a:cubicBezTo>
                    <a:pt x="4401" y="14324"/>
                    <a:pt x="4469" y="14346"/>
                    <a:pt x="4535" y="14346"/>
                  </a:cubicBezTo>
                  <a:cubicBezTo>
                    <a:pt x="4600" y="14346"/>
                    <a:pt x="4664" y="14324"/>
                    <a:pt x="4709" y="14279"/>
                  </a:cubicBezTo>
                  <a:lnTo>
                    <a:pt x="6154" y="12834"/>
                  </a:lnTo>
                  <a:cubicBezTo>
                    <a:pt x="6259" y="12729"/>
                    <a:pt x="6259" y="12578"/>
                    <a:pt x="6154" y="12473"/>
                  </a:cubicBezTo>
                  <a:lnTo>
                    <a:pt x="5763" y="12082"/>
                  </a:lnTo>
                  <a:lnTo>
                    <a:pt x="7463" y="12082"/>
                  </a:lnTo>
                  <a:cubicBezTo>
                    <a:pt x="7764" y="12052"/>
                    <a:pt x="7764" y="11600"/>
                    <a:pt x="7463" y="11585"/>
                  </a:cubicBezTo>
                  <a:lnTo>
                    <a:pt x="5266" y="11585"/>
                  </a:lnTo>
                  <a:lnTo>
                    <a:pt x="3069" y="9389"/>
                  </a:lnTo>
                  <a:cubicBezTo>
                    <a:pt x="3355" y="8847"/>
                    <a:pt x="4484" y="7102"/>
                    <a:pt x="6395" y="7102"/>
                  </a:cubicBezTo>
                  <a:cubicBezTo>
                    <a:pt x="6426" y="7101"/>
                    <a:pt x="6458" y="7100"/>
                    <a:pt x="6490" y="7100"/>
                  </a:cubicBezTo>
                  <a:cubicBezTo>
                    <a:pt x="6894" y="7100"/>
                    <a:pt x="7296" y="7188"/>
                    <a:pt x="7658" y="7327"/>
                  </a:cubicBezTo>
                  <a:lnTo>
                    <a:pt x="8621" y="7704"/>
                  </a:lnTo>
                  <a:cubicBezTo>
                    <a:pt x="8651" y="7719"/>
                    <a:pt x="8682" y="7719"/>
                    <a:pt x="8712" y="7719"/>
                  </a:cubicBezTo>
                  <a:lnTo>
                    <a:pt x="10622" y="7719"/>
                  </a:lnTo>
                  <a:cubicBezTo>
                    <a:pt x="11239" y="7839"/>
                    <a:pt x="11239" y="8727"/>
                    <a:pt x="10622" y="8832"/>
                  </a:cubicBezTo>
                  <a:lnTo>
                    <a:pt x="6966" y="8832"/>
                  </a:lnTo>
                  <a:cubicBezTo>
                    <a:pt x="6635" y="8832"/>
                    <a:pt x="6635" y="9344"/>
                    <a:pt x="6966" y="9344"/>
                  </a:cubicBezTo>
                  <a:lnTo>
                    <a:pt x="10622" y="9344"/>
                  </a:lnTo>
                  <a:cubicBezTo>
                    <a:pt x="11044" y="9344"/>
                    <a:pt x="11435" y="9088"/>
                    <a:pt x="11600" y="8682"/>
                  </a:cubicBezTo>
                  <a:lnTo>
                    <a:pt x="15843" y="6244"/>
                  </a:lnTo>
                  <a:cubicBezTo>
                    <a:pt x="15932" y="6195"/>
                    <a:pt x="16026" y="6172"/>
                    <a:pt x="16119" y="6172"/>
                  </a:cubicBezTo>
                  <a:cubicBezTo>
                    <a:pt x="16311" y="6172"/>
                    <a:pt x="16494" y="6272"/>
                    <a:pt x="16596" y="6455"/>
                  </a:cubicBezTo>
                  <a:cubicBezTo>
                    <a:pt x="16746" y="6711"/>
                    <a:pt x="16656" y="7042"/>
                    <a:pt x="16400" y="7207"/>
                  </a:cubicBezTo>
                  <a:lnTo>
                    <a:pt x="16370" y="7222"/>
                  </a:lnTo>
                  <a:lnTo>
                    <a:pt x="11269" y="11209"/>
                  </a:lnTo>
                  <a:cubicBezTo>
                    <a:pt x="10953" y="11450"/>
                    <a:pt x="10577" y="11585"/>
                    <a:pt x="10186" y="11585"/>
                  </a:cubicBezTo>
                  <a:lnTo>
                    <a:pt x="8561" y="11585"/>
                  </a:lnTo>
                  <a:cubicBezTo>
                    <a:pt x="8245" y="11615"/>
                    <a:pt x="8245" y="12052"/>
                    <a:pt x="8561" y="12082"/>
                  </a:cubicBezTo>
                  <a:lnTo>
                    <a:pt x="10186" y="12082"/>
                  </a:lnTo>
                  <a:cubicBezTo>
                    <a:pt x="10683" y="12082"/>
                    <a:pt x="11179" y="11916"/>
                    <a:pt x="11570" y="11600"/>
                  </a:cubicBezTo>
                  <a:lnTo>
                    <a:pt x="16671" y="7628"/>
                  </a:lnTo>
                  <a:cubicBezTo>
                    <a:pt x="17167" y="7327"/>
                    <a:pt x="17333" y="6680"/>
                    <a:pt x="17047" y="6184"/>
                  </a:cubicBezTo>
                  <a:cubicBezTo>
                    <a:pt x="16845" y="5841"/>
                    <a:pt x="16488" y="5653"/>
                    <a:pt x="16124" y="5653"/>
                  </a:cubicBezTo>
                  <a:cubicBezTo>
                    <a:pt x="15946" y="5653"/>
                    <a:pt x="15766" y="5699"/>
                    <a:pt x="15603" y="5793"/>
                  </a:cubicBezTo>
                  <a:lnTo>
                    <a:pt x="13150" y="7207"/>
                  </a:lnTo>
                  <a:lnTo>
                    <a:pt x="12834" y="406"/>
                  </a:lnTo>
                  <a:cubicBezTo>
                    <a:pt x="12834" y="181"/>
                    <a:pt x="12639" y="0"/>
                    <a:pt x="124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49"/>
            <p:cNvSpPr/>
            <p:nvPr/>
          </p:nvSpPr>
          <p:spPr>
            <a:xfrm>
              <a:off x="4263120" y="1627920"/>
              <a:ext cx="179639" cy="133916"/>
            </a:xfrm>
            <a:custGeom>
              <a:avLst/>
              <a:gdLst/>
              <a:ahLst/>
              <a:cxnLst/>
              <a:rect l="l" t="t" r="r" b="b"/>
              <a:pathLst>
                <a:path w="6501" h="4845" extrusionOk="0">
                  <a:moveTo>
                    <a:pt x="618" y="0"/>
                  </a:moveTo>
                  <a:cubicBezTo>
                    <a:pt x="392" y="0"/>
                    <a:pt x="196" y="181"/>
                    <a:pt x="196" y="406"/>
                  </a:cubicBezTo>
                  <a:lnTo>
                    <a:pt x="16" y="4574"/>
                  </a:lnTo>
                  <a:cubicBezTo>
                    <a:pt x="1" y="4709"/>
                    <a:pt x="106" y="4830"/>
                    <a:pt x="257" y="4845"/>
                  </a:cubicBezTo>
                  <a:cubicBezTo>
                    <a:pt x="392" y="4845"/>
                    <a:pt x="497" y="4740"/>
                    <a:pt x="497" y="4604"/>
                  </a:cubicBezTo>
                  <a:lnTo>
                    <a:pt x="693" y="497"/>
                  </a:lnTo>
                  <a:lnTo>
                    <a:pt x="6170" y="497"/>
                  </a:lnTo>
                  <a:cubicBezTo>
                    <a:pt x="6501" y="497"/>
                    <a:pt x="6501" y="0"/>
                    <a:pt x="6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49"/>
            <p:cNvSpPr/>
            <p:nvPr/>
          </p:nvSpPr>
          <p:spPr>
            <a:xfrm>
              <a:off x="4335120" y="1677240"/>
              <a:ext cx="107643" cy="77757"/>
            </a:xfrm>
            <a:custGeom>
              <a:avLst/>
              <a:gdLst/>
              <a:ahLst/>
              <a:cxnLst/>
              <a:rect l="l" t="t" r="r" b="b"/>
              <a:pathLst>
                <a:path w="3898" h="2815" extrusionOk="0">
                  <a:moveTo>
                    <a:pt x="249" y="1"/>
                  </a:moveTo>
                  <a:cubicBezTo>
                    <a:pt x="132" y="1"/>
                    <a:pt x="16" y="76"/>
                    <a:pt x="1" y="226"/>
                  </a:cubicBezTo>
                  <a:lnTo>
                    <a:pt x="1" y="918"/>
                  </a:lnTo>
                  <a:cubicBezTo>
                    <a:pt x="31" y="1972"/>
                    <a:pt x="888" y="2814"/>
                    <a:pt x="1942" y="2814"/>
                  </a:cubicBezTo>
                  <a:cubicBezTo>
                    <a:pt x="2995" y="2814"/>
                    <a:pt x="3867" y="1972"/>
                    <a:pt x="3898" y="918"/>
                  </a:cubicBezTo>
                  <a:lnTo>
                    <a:pt x="3898" y="226"/>
                  </a:lnTo>
                  <a:cubicBezTo>
                    <a:pt x="3883" y="76"/>
                    <a:pt x="3762" y="1"/>
                    <a:pt x="3644" y="1"/>
                  </a:cubicBezTo>
                  <a:cubicBezTo>
                    <a:pt x="3525" y="1"/>
                    <a:pt x="3409" y="76"/>
                    <a:pt x="3401" y="226"/>
                  </a:cubicBezTo>
                  <a:lnTo>
                    <a:pt x="3401" y="918"/>
                  </a:lnTo>
                  <a:cubicBezTo>
                    <a:pt x="3371" y="1701"/>
                    <a:pt x="2724" y="2318"/>
                    <a:pt x="1942" y="2318"/>
                  </a:cubicBezTo>
                  <a:cubicBezTo>
                    <a:pt x="1174" y="2318"/>
                    <a:pt x="527" y="1701"/>
                    <a:pt x="497" y="918"/>
                  </a:cubicBezTo>
                  <a:lnTo>
                    <a:pt x="497" y="226"/>
                  </a:lnTo>
                  <a:cubicBezTo>
                    <a:pt x="482" y="76"/>
                    <a:pt x="366" y="1"/>
                    <a:pt x="2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4" name="Google Shape;2354;p49"/>
          <p:cNvSpPr txBox="1">
            <a:spLocks noGrp="1"/>
          </p:cNvSpPr>
          <p:nvPr>
            <p:ph type="ctrTitle"/>
          </p:nvPr>
        </p:nvSpPr>
        <p:spPr>
          <a:xfrm>
            <a:off x="736646" y="373025"/>
            <a:ext cx="7672500" cy="57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會計實習</a:t>
            </a:r>
            <a:endParaRPr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55" name="Google Shape;2355;p49"/>
          <p:cNvGrpSpPr/>
          <p:nvPr/>
        </p:nvGrpSpPr>
        <p:grpSpPr>
          <a:xfrm>
            <a:off x="756928" y="1349375"/>
            <a:ext cx="2638747" cy="2732027"/>
            <a:chOff x="756928" y="1349375"/>
            <a:chExt cx="2638747" cy="2732027"/>
          </a:xfrm>
        </p:grpSpPr>
        <p:sp>
          <p:nvSpPr>
            <p:cNvPr id="2356" name="Google Shape;2356;p49"/>
            <p:cNvSpPr/>
            <p:nvPr/>
          </p:nvSpPr>
          <p:spPr>
            <a:xfrm>
              <a:off x="781050" y="1352550"/>
              <a:ext cx="2586100" cy="28575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7" name="Google Shape;2357;p49"/>
            <p:cNvSpPr/>
            <p:nvPr/>
          </p:nvSpPr>
          <p:spPr>
            <a:xfrm rot="6895430">
              <a:off x="1251086" y="2701102"/>
              <a:ext cx="2999315" cy="28573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358" name="Google Shape;2358;p49"/>
            <p:cNvSpPr/>
            <p:nvPr/>
          </p:nvSpPr>
          <p:spPr>
            <a:xfrm rot="3781023" flipH="1">
              <a:off x="-56424" y="2711884"/>
              <a:ext cx="3024426" cy="28574"/>
            </a:xfrm>
            <a:custGeom>
              <a:avLst/>
              <a:gdLst/>
              <a:ahLst/>
              <a:cxnLst/>
              <a:rect l="l" t="t" r="r" b="b"/>
              <a:pathLst>
                <a:path w="104394" h="1143" extrusionOk="0">
                  <a:moveTo>
                    <a:pt x="0" y="1143"/>
                  </a:moveTo>
                  <a:cubicBezTo>
                    <a:pt x="34800" y="1143"/>
                    <a:pt x="69594" y="0"/>
                    <a:pt x="104394" y="0"/>
                  </a:cubicBezTo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Google Shape;2334;p49">
            <a:extLst>
              <a:ext uri="{FF2B5EF4-FFF2-40B4-BE49-F238E27FC236}">
                <a16:creationId xmlns:a16="http://schemas.microsoft.com/office/drawing/2014/main" id="{36CEB4AC-85F3-41B3-8B1E-ED2FFDD67780}"/>
              </a:ext>
            </a:extLst>
          </p:cNvPr>
          <p:cNvSpPr/>
          <p:nvPr/>
        </p:nvSpPr>
        <p:spPr>
          <a:xfrm>
            <a:off x="3465230" y="2820354"/>
            <a:ext cx="3517200" cy="4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800" dirty="0">
                <a:solidFill>
                  <a:schemeClr val="dk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verpass Black"/>
                <a:sym typeface="Overpass Black"/>
              </a:rPr>
              <a:t>每月工作內容</a:t>
            </a:r>
            <a:endParaRPr sz="1800" i="0" u="none" strike="noStrike" cap="none" dirty="0">
              <a:solidFill>
                <a:schemeClr val="dk2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verpass Black"/>
              <a:sym typeface="Overpass Black"/>
            </a:endParaRPr>
          </a:p>
        </p:txBody>
      </p:sp>
    </p:spTree>
    <p:extLst>
      <p:ext uri="{BB962C8B-B14F-4D97-AF65-F5344CB8AC3E}">
        <p14:creationId xmlns:p14="http://schemas.microsoft.com/office/powerpoint/2010/main" val="2369846429"/>
      </p:ext>
    </p:extLst>
  </p:cSld>
  <p:clrMapOvr>
    <a:masterClrMapping/>
  </p:clrMapOvr>
</p:sld>
</file>

<file path=ppt/theme/theme1.xml><?xml version="1.0" encoding="utf-8"?>
<a:theme xmlns:a="http://schemas.openxmlformats.org/drawingml/2006/main" name="Aqua Marketing Plan by Slidego">
  <a:themeElements>
    <a:clrScheme name="Simple Light">
      <a:dk1>
        <a:srgbClr val="434343"/>
      </a:dk1>
      <a:lt1>
        <a:srgbClr val="FFFFFF"/>
      </a:lt1>
      <a:dk2>
        <a:srgbClr val="073763"/>
      </a:dk2>
      <a:lt2>
        <a:srgbClr val="3D85C6"/>
      </a:lt2>
      <a:accent1>
        <a:srgbClr val="3D85C6"/>
      </a:accent1>
      <a:accent2>
        <a:srgbClr val="B6D7A8"/>
      </a:accent2>
      <a:accent3>
        <a:srgbClr val="9FC5E8"/>
      </a:accent3>
      <a:accent4>
        <a:srgbClr val="9EDCD9"/>
      </a:accent4>
      <a:accent5>
        <a:srgbClr val="93C47D"/>
      </a:accent5>
      <a:accent6>
        <a:srgbClr val="6FA8DC"/>
      </a:accent6>
      <a:hlink>
        <a:srgbClr val="0737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524</Words>
  <Application>Microsoft Office PowerPoint</Application>
  <PresentationFormat>如螢幕大小 (16:9)</PresentationFormat>
  <Paragraphs>103</Paragraphs>
  <Slides>15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Open Sans</vt:lpstr>
      <vt:lpstr>微軟正黑體</vt:lpstr>
      <vt:lpstr>Fira Sans Extra Condensed Medium</vt:lpstr>
      <vt:lpstr>Arial</vt:lpstr>
      <vt:lpstr>Overpass Black</vt:lpstr>
      <vt:lpstr>Aqua Marketing Plan by Slidego</vt:lpstr>
      <vt:lpstr> 實習分享 </vt:lpstr>
      <vt:lpstr>01</vt:lpstr>
      <vt:lpstr>公司介紹</vt:lpstr>
      <vt:lpstr>PM GROUP 產品 </vt:lpstr>
      <vt:lpstr>02</vt:lpstr>
      <vt:lpstr>會計實習生</vt:lpstr>
      <vt:lpstr>入職三步驟</vt:lpstr>
      <vt:lpstr>會計實習</vt:lpstr>
      <vt:lpstr>會計實習</vt:lpstr>
      <vt:lpstr>03</vt:lpstr>
      <vt:lpstr>財務實習生</vt:lpstr>
      <vt:lpstr>財務實習生</vt:lpstr>
      <vt:lpstr>Timeline</vt:lpstr>
      <vt:lpstr>實習，它並不像打工那樣隨意， 卻也不像正式工作那般嚴謹； 它介於兩者之間， 主要是心態上的調適。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禾寶醫療器材股份有限公司</dc:title>
  <dc:creator>Aaliyah Chen</dc:creator>
  <cp:lastModifiedBy>Aaliyah Chen</cp:lastModifiedBy>
  <cp:revision>29</cp:revision>
  <dcterms:modified xsi:type="dcterms:W3CDTF">2022-06-10T06:23:39Z</dcterms:modified>
</cp:coreProperties>
</file>