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F3F8542-52FF-44AA-BBC5-7BD3FE2A6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="" xmlns:a16="http://schemas.microsoft.com/office/drawing/2014/main" id="{02E57EF1-ED98-4361-BB35-EAB44A197B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EC799BD4-8C7C-47AE-96BE-B5BBA821F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1087-C46C-4952-A237-9CC7B66E99CD}" type="datetimeFigureOut">
              <a:rPr lang="zh-TW" altLang="en-US" smtClean="0"/>
              <a:t>2017/10/18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0D8E93D7-3855-45E3-A698-33D14BC51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CE827C85-417A-46AC-B09D-2BBF4A3AA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9D74A-CC58-4755-9CA2-D6AB4E27B7A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6327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B9121C2-E2C4-43C9-8EF1-6FF558346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="" xmlns:a16="http://schemas.microsoft.com/office/drawing/2014/main" id="{F9B8E8EB-E507-478A-A531-54650BDF35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D2EF823E-73F0-45ED-865E-39B562869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1087-C46C-4952-A237-9CC7B66E99CD}" type="datetimeFigureOut">
              <a:rPr lang="zh-TW" altLang="en-US" smtClean="0"/>
              <a:t>2017/10/18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70B4FF7E-360A-4591-AB20-DFFD7AF05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B9AD9D5C-02FA-4964-BF41-D000D7BFA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9D74A-CC58-4755-9CA2-D6AB4E27B7A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0968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="" xmlns:a16="http://schemas.microsoft.com/office/drawing/2014/main" id="{91C73691-636F-46B2-B0EB-D5A4C86F60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="" xmlns:a16="http://schemas.microsoft.com/office/drawing/2014/main" id="{9106F8F9-D5C9-4F06-B31B-3A28864948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029C401C-2A0D-4913-8995-73EDDEFD9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1087-C46C-4952-A237-9CC7B66E99CD}" type="datetimeFigureOut">
              <a:rPr lang="zh-TW" altLang="en-US" smtClean="0"/>
              <a:t>2017/10/18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F518DF59-35A2-4628-8754-568A3716D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84C83A9D-6C83-45C7-9198-39CCD8F51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9D74A-CC58-4755-9CA2-D6AB4E27B7A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9980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7D4F2710-0C51-478C-BECB-6341BAB88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932DDCE9-19C7-45B0-8B1E-CC506914B9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E926BB0C-98A4-48F4-BCE2-9C3E1BEF2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1087-C46C-4952-A237-9CC7B66E99CD}" type="datetimeFigureOut">
              <a:rPr lang="zh-TW" altLang="en-US" smtClean="0"/>
              <a:t>2017/10/18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089739C0-20B5-4302-8C34-30EFC7412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10D817C8-1D1F-40A1-983D-BD26A64FD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9D74A-CC58-4755-9CA2-D6AB4E27B7A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9247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A4F3B11-F7AA-46DE-92FA-E3207B1EF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D54706A9-30AE-47F3-9AF0-3901927E9F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41E91AAA-2B5E-4C16-8C6D-632C99244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1087-C46C-4952-A237-9CC7B66E99CD}" type="datetimeFigureOut">
              <a:rPr lang="zh-TW" altLang="en-US" smtClean="0"/>
              <a:t>2017/10/18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16E6F05C-84B3-42AF-BEE1-8FDEF8C86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B7704844-B377-42C1-A4A8-277990886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9D74A-CC58-4755-9CA2-D6AB4E27B7A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9527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805D37D-D589-4C5B-93CC-CAF251C44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97CFF109-1CFB-4756-9BCC-E61AA077D6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909CBBF9-9858-4C3E-91DB-68AC12F79D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D20555BD-76E7-40F7-9909-B32291201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1087-C46C-4952-A237-9CC7B66E99CD}" type="datetimeFigureOut">
              <a:rPr lang="zh-TW" altLang="en-US" smtClean="0"/>
              <a:t>2017/10/18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833D026D-E66B-4191-B686-3C91CE58C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84C5559C-B6EA-43EC-BC9C-C327426D9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9D74A-CC58-4755-9CA2-D6AB4E27B7A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376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0560A22-D710-49B1-9B85-55667CBEE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A8E6EE5F-EB4B-45DC-B3D8-C88E194B09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85BA8A46-873D-4FC3-A822-8794238DC8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46733235-E275-499D-9C63-F17BD6A610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="" xmlns:a16="http://schemas.microsoft.com/office/drawing/2014/main" id="{C8E89023-A907-4DE4-B81E-1076DEBE9A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="" xmlns:a16="http://schemas.microsoft.com/office/drawing/2014/main" id="{30A58BD6-CE73-4A24-9D08-0B1B4EABA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1087-C46C-4952-A237-9CC7B66E99CD}" type="datetimeFigureOut">
              <a:rPr lang="zh-TW" altLang="en-US" smtClean="0"/>
              <a:t>2017/10/18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="" xmlns:a16="http://schemas.microsoft.com/office/drawing/2014/main" id="{6E2DC901-6D0A-441F-8493-84A948AD0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="" xmlns:a16="http://schemas.microsoft.com/office/drawing/2014/main" id="{DAFD9477-21A5-439A-9A44-4312E6211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9D74A-CC58-4755-9CA2-D6AB4E27B7A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3860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971B431-5705-4B39-9CF9-C7FAE29F4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="" xmlns:a16="http://schemas.microsoft.com/office/drawing/2014/main" id="{B2BD12A6-A2D4-45DF-809A-ECFD3CDA4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1087-C46C-4952-A237-9CC7B66E99CD}" type="datetimeFigureOut">
              <a:rPr lang="zh-TW" altLang="en-US" smtClean="0"/>
              <a:t>2017/10/18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="" xmlns:a16="http://schemas.microsoft.com/office/drawing/2014/main" id="{5CA4BA33-93FC-42D2-8178-BDB47C160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56CB09EF-75F0-4573-8C60-EBE8902E4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9D74A-CC58-4755-9CA2-D6AB4E27B7A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2457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="" xmlns:a16="http://schemas.microsoft.com/office/drawing/2014/main" id="{DAC8A6C4-AD00-4B15-9EA1-C35A3C512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1087-C46C-4952-A237-9CC7B66E99CD}" type="datetimeFigureOut">
              <a:rPr lang="zh-TW" altLang="en-US" smtClean="0"/>
              <a:t>2017/10/18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="" xmlns:a16="http://schemas.microsoft.com/office/drawing/2014/main" id="{FBB35DA6-F2C5-4B7A-A184-49CB18640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390F22D-C145-4FC5-83C3-780B77F45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9D74A-CC58-4755-9CA2-D6AB4E27B7A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6211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A9348BC3-2E65-4E6A-A4EF-438F0CE22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AF51E883-BB85-4936-BE12-A648C0B28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DAFD060B-10E7-48E3-9539-501D967BC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2F9EC477-046C-4AC5-AD12-9464852AC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1087-C46C-4952-A237-9CC7B66E99CD}" type="datetimeFigureOut">
              <a:rPr lang="zh-TW" altLang="en-US" smtClean="0"/>
              <a:t>2017/10/18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D9BB4E27-54F5-4707-9DFE-BA36143FD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39606372-AD92-4A92-AE1B-01B36F8FA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9D74A-CC58-4755-9CA2-D6AB4E27B7A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256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6E35695E-0EB7-4004-A59F-4BC545430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="" xmlns:a16="http://schemas.microsoft.com/office/drawing/2014/main" id="{64FF2811-6E89-47F6-9B9C-0205894284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8E1C759E-1DCE-485C-BEE3-DD79EF7EBB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F93CDB02-A9D7-4740-BA74-1A89F25A3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1087-C46C-4952-A237-9CC7B66E99CD}" type="datetimeFigureOut">
              <a:rPr lang="zh-TW" altLang="en-US" smtClean="0"/>
              <a:t>2017/10/18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8AE15B56-112E-4A4F-9347-E10A894B9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AB944225-E87A-48F2-A191-FC7354D8C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9D74A-CC58-4755-9CA2-D6AB4E27B7A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9657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="" xmlns:a16="http://schemas.microsoft.com/office/drawing/2014/main" id="{004FBDDD-A4DC-46DA-B2C2-BDA1CB996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BA5E6FB3-09C5-41DC-8F63-F71424605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1A6E3E90-85C3-44CA-B84F-8054D5889E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41087-C46C-4952-A237-9CC7B66E99CD}" type="datetimeFigureOut">
              <a:rPr lang="zh-TW" altLang="en-US" smtClean="0"/>
              <a:t>2017/10/18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D720E41F-3CD0-40C9-B193-20867C6F35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D51FC17C-3469-4C2A-BE1F-1561A1864C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D9D74A-CC58-4755-9CA2-D6AB4E27B7A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5459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sv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image" Target="../media/image21.png"/><Relationship Id="rId4" Type="http://schemas.openxmlformats.org/officeDocument/2006/relationships/image" Target="../media/image16.png"/><Relationship Id="rId9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2.png"/><Relationship Id="rId18" Type="http://schemas.openxmlformats.org/officeDocument/2006/relationships/image" Target="../media/image36.png"/><Relationship Id="rId26" Type="http://schemas.openxmlformats.org/officeDocument/2006/relationships/image" Target="../media/image41.png"/><Relationship Id="rId3" Type="http://schemas.openxmlformats.org/officeDocument/2006/relationships/image" Target="../media/image29.svg"/><Relationship Id="rId21" Type="http://schemas.openxmlformats.org/officeDocument/2006/relationships/image" Target="../media/image44.svg"/><Relationship Id="rId7" Type="http://schemas.openxmlformats.org/officeDocument/2006/relationships/image" Target="../media/image33.svg"/><Relationship Id="rId12" Type="http://schemas.openxmlformats.org/officeDocument/2006/relationships/image" Target="../media/image37.svg"/><Relationship Id="rId17" Type="http://schemas.openxmlformats.org/officeDocument/2006/relationships/image" Target="../media/image35.png"/><Relationship Id="rId25" Type="http://schemas.openxmlformats.org/officeDocument/2006/relationships/image" Target="../media/image40.png"/><Relationship Id="rId33" Type="http://schemas.openxmlformats.org/officeDocument/2006/relationships/image" Target="../media/image48.png"/><Relationship Id="rId2" Type="http://schemas.openxmlformats.org/officeDocument/2006/relationships/image" Target="../media/image26.png"/><Relationship Id="rId16" Type="http://schemas.openxmlformats.org/officeDocument/2006/relationships/image" Target="../media/image34.png"/><Relationship Id="rId20" Type="http://schemas.openxmlformats.org/officeDocument/2006/relationships/image" Target="../media/image37.png"/><Relationship Id="rId29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1.png"/><Relationship Id="rId24" Type="http://schemas.openxmlformats.org/officeDocument/2006/relationships/image" Target="../media/image47.svg"/><Relationship Id="rId32" Type="http://schemas.openxmlformats.org/officeDocument/2006/relationships/image" Target="../media/image47.png"/><Relationship Id="rId5" Type="http://schemas.openxmlformats.org/officeDocument/2006/relationships/image" Target="../media/image31.svg"/><Relationship Id="rId15" Type="http://schemas.openxmlformats.org/officeDocument/2006/relationships/image" Target="../media/image33.png"/><Relationship Id="rId23" Type="http://schemas.openxmlformats.org/officeDocument/2006/relationships/image" Target="../media/image39.png"/><Relationship Id="rId28" Type="http://schemas.openxmlformats.org/officeDocument/2006/relationships/image" Target="../media/image43.png"/><Relationship Id="rId10" Type="http://schemas.openxmlformats.org/officeDocument/2006/relationships/image" Target="../media/image35.svg"/><Relationship Id="rId19" Type="http://schemas.openxmlformats.org/officeDocument/2006/relationships/image" Target="../media/image42.svg"/><Relationship Id="rId31" Type="http://schemas.openxmlformats.org/officeDocument/2006/relationships/image" Target="../media/image46.png"/><Relationship Id="rId4" Type="http://schemas.openxmlformats.org/officeDocument/2006/relationships/image" Target="../media/image27.png"/><Relationship Id="rId9" Type="http://schemas.openxmlformats.org/officeDocument/2006/relationships/image" Target="../media/image30.png"/><Relationship Id="rId14" Type="http://schemas.openxmlformats.org/officeDocument/2006/relationships/image" Target="../media/image39.svg"/><Relationship Id="rId22" Type="http://schemas.openxmlformats.org/officeDocument/2006/relationships/image" Target="../media/image38.png"/><Relationship Id="rId27" Type="http://schemas.openxmlformats.org/officeDocument/2006/relationships/image" Target="../media/image42.png"/><Relationship Id="rId30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1">
            <a:extLst>
              <a:ext uri="{FF2B5EF4-FFF2-40B4-BE49-F238E27FC236}">
                <a16:creationId xmlns="" xmlns:a16="http://schemas.microsoft.com/office/drawing/2014/main" id="{ACBE1851-2230-47A9-B000-CE9046EA61B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3">
            <a:extLst>
              <a:ext uri="{FF2B5EF4-FFF2-40B4-BE49-F238E27FC236}">
                <a16:creationId xmlns="" xmlns:a16="http://schemas.microsoft.com/office/drawing/2014/main" id="{23B93832-6514-44F4-849B-5EE2C8A2337D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786679" y="3928939"/>
            <a:ext cx="393192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511E66F7-1A6B-48EA-BD16-BA1245655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3920" y="2512380"/>
            <a:ext cx="7635283" cy="2588127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59823D93-FE4C-4EEA-A15E-464CBFD69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06" y="4021738"/>
            <a:ext cx="5543891" cy="1468946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="" xmlns:a16="http://schemas.microsoft.com/office/drawing/2014/main" id="{0D4BE99D-BBD0-40B8-89C0-7171DAC9CC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53367" y="2438216"/>
            <a:ext cx="4368420" cy="177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09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1E248C2F-E311-43B4-BDC5-7FFBB4ABA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2" cy="68580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CC0F3865-E323-4250-B902-3F2FCE844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00127"/>
            <a:ext cx="4688230" cy="4657748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514AB664-7F00-4330-AE81-6F02A5D11D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4378" y="1"/>
            <a:ext cx="6424102" cy="685800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="" xmlns:a16="http://schemas.microsoft.com/office/drawing/2014/main" id="{D1367252-E97B-4312-917B-E8386D4E43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2496" y="429768"/>
            <a:ext cx="4331968" cy="221973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="" xmlns:a16="http://schemas.microsoft.com/office/drawing/2014/main" id="{6C1829ED-64F9-47F0-8B08-D31783B90E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9379" y="3079265"/>
            <a:ext cx="2657983" cy="2302102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="" xmlns:a16="http://schemas.microsoft.com/office/drawing/2014/main" id="{022993C1-B552-4867-9551-45F4300D3F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95354" y="4630472"/>
            <a:ext cx="3481118" cy="260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07708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8AC6B794-5A06-4671-B68E-1F6064C9167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86591" y="351571"/>
            <a:ext cx="9741319" cy="33082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B4AE94C9-44A9-42D0-B979-21FFE545BB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3620" y="3055587"/>
            <a:ext cx="3584759" cy="235326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="" xmlns:a16="http://schemas.microsoft.com/office/drawing/2014/main" id="{66D54759-9A13-477D-B807-7E60D3EB9A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1122" y="5092250"/>
            <a:ext cx="3968840" cy="1609483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="" xmlns:a16="http://schemas.microsoft.com/office/drawing/2014/main" id="{2A79D83C-F4C5-402E-8E48-4B82AA041B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6904" y="4160512"/>
            <a:ext cx="4730906" cy="1603387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="" xmlns:a16="http://schemas.microsoft.com/office/drawing/2014/main" id="{C152B660-919C-4493-99C3-43472C9BE4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22693" y="3095355"/>
            <a:ext cx="5492972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47268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0.00078 -0.3463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1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橢圓 11">
            <a:extLst>
              <a:ext uri="{FF2B5EF4-FFF2-40B4-BE49-F238E27FC236}">
                <a16:creationId xmlns="" xmlns:a16="http://schemas.microsoft.com/office/drawing/2014/main" id="{788148AE-84F6-4363-A74F-43523A5EB482}"/>
              </a:ext>
            </a:extLst>
          </p:cNvPr>
          <p:cNvSpPr>
            <a:spLocks/>
          </p:cNvSpPr>
          <p:nvPr/>
        </p:nvSpPr>
        <p:spPr>
          <a:xfrm>
            <a:off x="1488897" y="1961351"/>
            <a:ext cx="2160000" cy="2160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>
            <a:extLst>
              <a:ext uri="{FF2B5EF4-FFF2-40B4-BE49-F238E27FC236}">
                <a16:creationId xmlns="" xmlns:a16="http://schemas.microsoft.com/office/drawing/2014/main" id="{1A1D64E5-5764-4D10-8995-D883DF4A1808}"/>
              </a:ext>
            </a:extLst>
          </p:cNvPr>
          <p:cNvSpPr>
            <a:spLocks noChangeAspect="1"/>
          </p:cNvSpPr>
          <p:nvPr/>
        </p:nvSpPr>
        <p:spPr>
          <a:xfrm>
            <a:off x="2510288" y="3396522"/>
            <a:ext cx="2160000" cy="2160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橢圓 15">
            <a:extLst>
              <a:ext uri="{FF2B5EF4-FFF2-40B4-BE49-F238E27FC236}">
                <a16:creationId xmlns="" xmlns:a16="http://schemas.microsoft.com/office/drawing/2014/main" id="{2EC069D1-C507-4B4A-926D-AFDDF5C78369}"/>
              </a:ext>
            </a:extLst>
          </p:cNvPr>
          <p:cNvSpPr>
            <a:spLocks noChangeAspect="1"/>
          </p:cNvSpPr>
          <p:nvPr/>
        </p:nvSpPr>
        <p:spPr>
          <a:xfrm>
            <a:off x="467506" y="3372056"/>
            <a:ext cx="2160000" cy="2160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形 17" descr="筆記型電腦">
            <a:extLst>
              <a:ext uri="{FF2B5EF4-FFF2-40B4-BE49-F238E27FC236}">
                <a16:creationId xmlns="" xmlns:a16="http://schemas.microsoft.com/office/drawing/2014/main" id="{E3653ACD-A6F3-45BE-8E9B-AFE5A57F0B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08644" y="1083369"/>
            <a:ext cx="5198498" cy="5198498"/>
          </a:xfrm>
          <a:prstGeom prst="rect">
            <a:avLst/>
          </a:prstGeom>
        </p:spPr>
      </p:pic>
      <p:pic>
        <p:nvPicPr>
          <p:cNvPr id="90" name="圖片 89">
            <a:extLst>
              <a:ext uri="{FF2B5EF4-FFF2-40B4-BE49-F238E27FC236}">
                <a16:creationId xmlns="" xmlns:a16="http://schemas.microsoft.com/office/drawing/2014/main" id="{C285EAF8-B568-49D7-AEB0-7679B56FBF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4548" y="2271420"/>
            <a:ext cx="3706689" cy="2353260"/>
          </a:xfrm>
          <a:prstGeom prst="rect">
            <a:avLst/>
          </a:prstGeom>
        </p:spPr>
      </p:pic>
      <p:pic>
        <p:nvPicPr>
          <p:cNvPr id="91" name="圖片 90">
            <a:extLst>
              <a:ext uri="{FF2B5EF4-FFF2-40B4-BE49-F238E27FC236}">
                <a16:creationId xmlns="" xmlns:a16="http://schemas.microsoft.com/office/drawing/2014/main" id="{530DCDC3-68AD-4BA0-AE21-F5A7852AAB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2848" y="2536502"/>
            <a:ext cx="1944793" cy="969348"/>
          </a:xfrm>
          <a:prstGeom prst="rect">
            <a:avLst/>
          </a:prstGeom>
        </p:spPr>
      </p:pic>
      <p:pic>
        <p:nvPicPr>
          <p:cNvPr id="92" name="圖片 91">
            <a:extLst>
              <a:ext uri="{FF2B5EF4-FFF2-40B4-BE49-F238E27FC236}">
                <a16:creationId xmlns="" xmlns:a16="http://schemas.microsoft.com/office/drawing/2014/main" id="{449AD99F-D22E-4800-8D70-C7E52826C7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1696" y="3971673"/>
            <a:ext cx="2182557" cy="1518036"/>
          </a:xfrm>
          <a:prstGeom prst="rect">
            <a:avLst/>
          </a:prstGeom>
        </p:spPr>
      </p:pic>
      <p:pic>
        <p:nvPicPr>
          <p:cNvPr id="93" name="圖片 92">
            <a:extLst>
              <a:ext uri="{FF2B5EF4-FFF2-40B4-BE49-F238E27FC236}">
                <a16:creationId xmlns="" xmlns:a16="http://schemas.microsoft.com/office/drawing/2014/main" id="{0CA5E635-4EC8-482C-99B3-8B8337828F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23588" y="3906804"/>
            <a:ext cx="2042337" cy="1518036"/>
          </a:xfrm>
          <a:prstGeom prst="rect">
            <a:avLst/>
          </a:prstGeom>
        </p:spPr>
      </p:pic>
      <p:grpSp>
        <p:nvGrpSpPr>
          <p:cNvPr id="96" name="群組 95">
            <a:extLst>
              <a:ext uri="{FF2B5EF4-FFF2-40B4-BE49-F238E27FC236}">
                <a16:creationId xmlns="" xmlns:a16="http://schemas.microsoft.com/office/drawing/2014/main" id="{3E4AC49D-2B42-49E1-BAED-B6BF2049197E}"/>
              </a:ext>
            </a:extLst>
          </p:cNvPr>
          <p:cNvGrpSpPr/>
          <p:nvPr/>
        </p:nvGrpSpPr>
        <p:grpSpPr>
          <a:xfrm>
            <a:off x="4943607" y="2766316"/>
            <a:ext cx="2015387" cy="1832605"/>
            <a:chOff x="5055808" y="2897628"/>
            <a:chExt cx="2015387" cy="1832605"/>
          </a:xfrm>
        </p:grpSpPr>
        <p:pic>
          <p:nvPicPr>
            <p:cNvPr id="20" name="圖形 19" descr="單線箭號: 微彎曲線">
              <a:extLst>
                <a:ext uri="{FF2B5EF4-FFF2-40B4-BE49-F238E27FC236}">
                  <a16:creationId xmlns="" xmlns:a16="http://schemas.microsoft.com/office/drawing/2014/main" id="{C001369C-DEB5-4D16-A28E-BDBB611706D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055808" y="2897628"/>
              <a:ext cx="2015387" cy="1832605"/>
            </a:xfrm>
            <a:prstGeom prst="rect">
              <a:avLst/>
            </a:prstGeom>
          </p:spPr>
        </p:pic>
        <p:pic>
          <p:nvPicPr>
            <p:cNvPr id="95" name="圖片 94">
              <a:extLst>
                <a:ext uri="{FF2B5EF4-FFF2-40B4-BE49-F238E27FC236}">
                  <a16:creationId xmlns="" xmlns:a16="http://schemas.microsoft.com/office/drawing/2014/main" id="{52C2D7FF-B4D0-4A85-8B7F-6328E10F69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128466" y="2915053"/>
              <a:ext cx="1792379" cy="1176630"/>
            </a:xfrm>
            <a:prstGeom prst="rect">
              <a:avLst/>
            </a:prstGeom>
          </p:spPr>
        </p:pic>
      </p:grpSp>
      <p:pic>
        <p:nvPicPr>
          <p:cNvPr id="98" name="圖片 97">
            <a:extLst>
              <a:ext uri="{FF2B5EF4-FFF2-40B4-BE49-F238E27FC236}">
                <a16:creationId xmlns="" xmlns:a16="http://schemas.microsoft.com/office/drawing/2014/main" id="{CA5205D3-3F5A-478E-9DBD-9F3C8AD9CF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9791" y="373651"/>
            <a:ext cx="4730906" cy="17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81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715809CF-7FBC-4FC9-80CA-BC089A490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16" y="796467"/>
            <a:ext cx="10954513" cy="5242383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8C87A6F3-682E-451C-9BFB-E9E128EBB7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5188" y="995489"/>
            <a:ext cx="5199043" cy="177764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429AE7BD-E9E2-49CE-BA79-09F1EE774E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331066"/>
            <a:ext cx="12192000" cy="311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667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群組 42">
            <a:extLst>
              <a:ext uri="{FF2B5EF4-FFF2-40B4-BE49-F238E27FC236}">
                <a16:creationId xmlns="" xmlns:a16="http://schemas.microsoft.com/office/drawing/2014/main" id="{7D9D318E-B4AA-49E2-BB3E-CA31982F6652}"/>
              </a:ext>
            </a:extLst>
          </p:cNvPr>
          <p:cNvGrpSpPr/>
          <p:nvPr/>
        </p:nvGrpSpPr>
        <p:grpSpPr>
          <a:xfrm>
            <a:off x="5051531" y="527245"/>
            <a:ext cx="2520000" cy="1620000"/>
            <a:chOff x="4870881" y="700356"/>
            <a:chExt cx="2520000" cy="1620000"/>
          </a:xfrm>
        </p:grpSpPr>
        <p:pic>
          <p:nvPicPr>
            <p:cNvPr id="16" name="圖形 15" descr="印表機">
              <a:extLst>
                <a:ext uri="{FF2B5EF4-FFF2-40B4-BE49-F238E27FC236}">
                  <a16:creationId xmlns="" xmlns:a16="http://schemas.microsoft.com/office/drawing/2014/main" id="{55187216-033A-4708-9980-6E9C884BF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237303" y="1269913"/>
              <a:ext cx="914400" cy="914400"/>
            </a:xfrm>
            <a:prstGeom prst="rect">
              <a:avLst/>
            </a:prstGeom>
          </p:spPr>
        </p:pic>
        <p:sp>
          <p:nvSpPr>
            <p:cNvPr id="32" name="矩形: 圓角 31">
              <a:extLst>
                <a:ext uri="{FF2B5EF4-FFF2-40B4-BE49-F238E27FC236}">
                  <a16:creationId xmlns="" xmlns:a16="http://schemas.microsoft.com/office/drawing/2014/main" id="{EB7EAA73-9822-4FB4-A14A-A2F34BE19BE3}"/>
                </a:ext>
              </a:extLst>
            </p:cNvPr>
            <p:cNvSpPr/>
            <p:nvPr/>
          </p:nvSpPr>
          <p:spPr>
            <a:xfrm>
              <a:off x="4870881" y="700356"/>
              <a:ext cx="2520000" cy="16200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7" name="圖形 36" descr="螢幕">
              <a:extLst>
                <a:ext uri="{FF2B5EF4-FFF2-40B4-BE49-F238E27FC236}">
                  <a16:creationId xmlns="" xmlns:a16="http://schemas.microsoft.com/office/drawing/2014/main" id="{9FE57557-701E-41FD-A43D-8375591202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930476" y="789875"/>
              <a:ext cx="1128973" cy="1128973"/>
            </a:xfrm>
            <a:prstGeom prst="rect">
              <a:avLst/>
            </a:prstGeom>
          </p:spPr>
        </p:pic>
        <p:pic>
          <p:nvPicPr>
            <p:cNvPr id="35" name="圖形 34" descr="文件">
              <a:extLst>
                <a:ext uri="{FF2B5EF4-FFF2-40B4-BE49-F238E27FC236}">
                  <a16:creationId xmlns="" xmlns:a16="http://schemas.microsoft.com/office/drawing/2014/main" id="{016CF699-2EA0-43BA-9D2B-C3A4C040ECA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182038" y="955920"/>
              <a:ext cx="627985" cy="627985"/>
            </a:xfrm>
            <a:prstGeom prst="rect">
              <a:avLst/>
            </a:prstGeom>
          </p:spPr>
        </p:pic>
      </p:grpSp>
      <p:grpSp>
        <p:nvGrpSpPr>
          <p:cNvPr id="42" name="群組 41">
            <a:extLst>
              <a:ext uri="{FF2B5EF4-FFF2-40B4-BE49-F238E27FC236}">
                <a16:creationId xmlns="" xmlns:a16="http://schemas.microsoft.com/office/drawing/2014/main" id="{57DE9053-6E4A-415F-965A-4637B5DE1BE6}"/>
              </a:ext>
            </a:extLst>
          </p:cNvPr>
          <p:cNvGrpSpPr/>
          <p:nvPr/>
        </p:nvGrpSpPr>
        <p:grpSpPr>
          <a:xfrm>
            <a:off x="8848636" y="509422"/>
            <a:ext cx="2520000" cy="1620000"/>
            <a:chOff x="8701375" y="700356"/>
            <a:chExt cx="2520000" cy="1620000"/>
          </a:xfrm>
        </p:grpSpPr>
        <p:pic>
          <p:nvPicPr>
            <p:cNvPr id="18" name="圖形 17" descr="文件">
              <a:extLst>
                <a:ext uri="{FF2B5EF4-FFF2-40B4-BE49-F238E27FC236}">
                  <a16:creationId xmlns="" xmlns:a16="http://schemas.microsoft.com/office/drawing/2014/main" id="{4864E1FD-46A5-48F8-A384-27B5F5111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010021" y="1023068"/>
              <a:ext cx="1012684" cy="1012684"/>
            </a:xfrm>
            <a:prstGeom prst="rect">
              <a:avLst/>
            </a:prstGeom>
          </p:spPr>
        </p:pic>
        <p:pic>
          <p:nvPicPr>
            <p:cNvPr id="20" name="圖形 19" descr="使用者">
              <a:extLst>
                <a:ext uri="{FF2B5EF4-FFF2-40B4-BE49-F238E27FC236}">
                  <a16:creationId xmlns="" xmlns:a16="http://schemas.microsoft.com/office/drawing/2014/main" id="{CE1C6612-31E6-4C00-A22C-A7FADB770AF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810932" y="889867"/>
              <a:ext cx="1344163" cy="1344163"/>
            </a:xfrm>
            <a:prstGeom prst="rect">
              <a:avLst/>
            </a:prstGeom>
          </p:spPr>
        </p:pic>
        <p:sp>
          <p:nvSpPr>
            <p:cNvPr id="34" name="矩形: 圓角 33">
              <a:extLst>
                <a:ext uri="{FF2B5EF4-FFF2-40B4-BE49-F238E27FC236}">
                  <a16:creationId xmlns="" xmlns:a16="http://schemas.microsoft.com/office/drawing/2014/main" id="{E4314AA4-51E6-47DB-8753-127896D6685B}"/>
                </a:ext>
              </a:extLst>
            </p:cNvPr>
            <p:cNvSpPr/>
            <p:nvPr/>
          </p:nvSpPr>
          <p:spPr>
            <a:xfrm>
              <a:off x="8701375" y="700356"/>
              <a:ext cx="2520000" cy="16200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9" name="圖形 38" descr="勾選記號">
              <a:extLst>
                <a:ext uri="{FF2B5EF4-FFF2-40B4-BE49-F238E27FC236}">
                  <a16:creationId xmlns="" xmlns:a16="http://schemas.microsoft.com/office/drawing/2014/main" id="{FE151DE9-6963-44EE-B648-A5C40559A3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466504" y="1321748"/>
              <a:ext cx="639461" cy="639461"/>
            </a:xfrm>
            <a:prstGeom prst="rect">
              <a:avLst/>
            </a:prstGeom>
          </p:spPr>
        </p:pic>
        <p:sp>
          <p:nvSpPr>
            <p:cNvPr id="41" name="矩形 40">
              <a:extLst>
                <a:ext uri="{FF2B5EF4-FFF2-40B4-BE49-F238E27FC236}">
                  <a16:creationId xmlns="" xmlns:a16="http://schemas.microsoft.com/office/drawing/2014/main" id="{B1706D56-D396-4C11-A783-67A18217459F}"/>
                </a:ext>
              </a:extLst>
            </p:cNvPr>
            <p:cNvSpPr/>
            <p:nvPr/>
          </p:nvSpPr>
          <p:spPr>
            <a:xfrm>
              <a:off x="9031609" y="1560643"/>
              <a:ext cx="90281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2800" dirty="0">
                  <a:solidFill>
                    <a:schemeClr val="bg1"/>
                  </a:solidFill>
                  <a:latin typeface="華康鋼筆體W2" panose="03000209000000000000" pitchFamily="65" charset="-120"/>
                  <a:ea typeface="華康鋼筆體W2" panose="03000209000000000000" pitchFamily="65" charset="-120"/>
                </a:rPr>
                <a:t>主管</a:t>
              </a:r>
              <a:endParaRPr lang="zh-TW" altLang="en-US"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1" name="群組 50">
            <a:extLst>
              <a:ext uri="{FF2B5EF4-FFF2-40B4-BE49-F238E27FC236}">
                <a16:creationId xmlns="" xmlns:a16="http://schemas.microsoft.com/office/drawing/2014/main" id="{A006124A-CD51-4047-B4A4-25CD3C11468D}"/>
              </a:ext>
            </a:extLst>
          </p:cNvPr>
          <p:cNvGrpSpPr/>
          <p:nvPr/>
        </p:nvGrpSpPr>
        <p:grpSpPr>
          <a:xfrm>
            <a:off x="1250920" y="3211950"/>
            <a:ext cx="2523528" cy="1633838"/>
            <a:chOff x="874696" y="3265986"/>
            <a:chExt cx="2523528" cy="1633838"/>
          </a:xfrm>
        </p:grpSpPr>
        <p:pic>
          <p:nvPicPr>
            <p:cNvPr id="22" name="圖形 21" descr="電子郵件">
              <a:extLst>
                <a:ext uri="{FF2B5EF4-FFF2-40B4-BE49-F238E27FC236}">
                  <a16:creationId xmlns="" xmlns:a16="http://schemas.microsoft.com/office/drawing/2014/main" id="{9C80F3D6-91ED-44D9-8328-24288FFF5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874696" y="3432384"/>
              <a:ext cx="819124" cy="819124"/>
            </a:xfrm>
            <a:prstGeom prst="rect">
              <a:avLst/>
            </a:prstGeom>
          </p:spPr>
        </p:pic>
        <p:pic>
          <p:nvPicPr>
            <p:cNvPr id="24" name="圖形 23" descr="使用者">
              <a:extLst>
                <a:ext uri="{FF2B5EF4-FFF2-40B4-BE49-F238E27FC236}">
                  <a16:creationId xmlns="" xmlns:a16="http://schemas.microsoft.com/office/drawing/2014/main" id="{665A0830-0817-47F5-8EA9-F1A738AEE83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444346" y="3265986"/>
              <a:ext cx="1389831" cy="1389831"/>
            </a:xfrm>
            <a:prstGeom prst="rect">
              <a:avLst/>
            </a:prstGeom>
          </p:spPr>
        </p:pic>
        <p:sp>
          <p:nvSpPr>
            <p:cNvPr id="44" name="矩形: 圓角 43">
              <a:extLst>
                <a:ext uri="{FF2B5EF4-FFF2-40B4-BE49-F238E27FC236}">
                  <a16:creationId xmlns="" xmlns:a16="http://schemas.microsoft.com/office/drawing/2014/main" id="{195B725D-44C7-424C-B8E5-D678180FEC21}"/>
                </a:ext>
              </a:extLst>
            </p:cNvPr>
            <p:cNvSpPr/>
            <p:nvPr/>
          </p:nvSpPr>
          <p:spPr>
            <a:xfrm>
              <a:off x="877538" y="3279824"/>
              <a:ext cx="2520000" cy="16200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矩形 44">
              <a:extLst>
                <a:ext uri="{FF2B5EF4-FFF2-40B4-BE49-F238E27FC236}">
                  <a16:creationId xmlns="" xmlns:a16="http://schemas.microsoft.com/office/drawing/2014/main" id="{454DC660-3AF4-4949-9EDA-7B5AA7F90B33}"/>
                </a:ext>
              </a:extLst>
            </p:cNvPr>
            <p:cNvSpPr/>
            <p:nvPr/>
          </p:nvSpPr>
          <p:spPr>
            <a:xfrm>
              <a:off x="1658414" y="3911288"/>
              <a:ext cx="111919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3200" dirty="0">
                  <a:solidFill>
                    <a:schemeClr val="bg1"/>
                  </a:solidFill>
                  <a:latin typeface="華康鋼筆體W2" panose="03000209000000000000" pitchFamily="65" charset="-120"/>
                  <a:ea typeface="華康鋼筆體W2" panose="03000209000000000000" pitchFamily="65" charset="-120"/>
                </a:rPr>
                <a:t>貨主</a:t>
              </a:r>
              <a:endParaRPr lang="zh-TW" altLang="en-US" sz="3200" dirty="0">
                <a:solidFill>
                  <a:schemeClr val="bg1"/>
                </a:solidFill>
              </a:endParaRPr>
            </a:p>
          </p:txBody>
        </p:sp>
        <p:pic>
          <p:nvPicPr>
            <p:cNvPr id="46" name="圖形 45" descr="文件">
              <a:extLst>
                <a:ext uri="{FF2B5EF4-FFF2-40B4-BE49-F238E27FC236}">
                  <a16:creationId xmlns="" xmlns:a16="http://schemas.microsoft.com/office/drawing/2014/main" id="{CE2DE7CE-2516-4974-95D1-3A9A424EA7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575449" y="3902384"/>
              <a:ext cx="822775" cy="822775"/>
            </a:xfrm>
            <a:prstGeom prst="rect">
              <a:avLst/>
            </a:prstGeom>
          </p:spPr>
        </p:pic>
        <p:pic>
          <p:nvPicPr>
            <p:cNvPr id="47" name="圖形 46" descr="勾選記號">
              <a:extLst>
                <a:ext uri="{FF2B5EF4-FFF2-40B4-BE49-F238E27FC236}">
                  <a16:creationId xmlns="" xmlns:a16="http://schemas.microsoft.com/office/drawing/2014/main" id="{692CD83D-100E-4EF3-840F-A4BD31C082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864020" y="4170683"/>
              <a:ext cx="519543" cy="519543"/>
            </a:xfrm>
            <a:prstGeom prst="rect">
              <a:avLst/>
            </a:prstGeom>
          </p:spPr>
        </p:pic>
      </p:grpSp>
      <p:sp>
        <p:nvSpPr>
          <p:cNvPr id="14" name="矩形: 圓角 13">
            <a:extLst>
              <a:ext uri="{FF2B5EF4-FFF2-40B4-BE49-F238E27FC236}">
                <a16:creationId xmlns="" xmlns:a16="http://schemas.microsoft.com/office/drawing/2014/main" id="{2B1FC4CA-5A48-4D84-B06B-90E1A53A9E5E}"/>
              </a:ext>
            </a:extLst>
          </p:cNvPr>
          <p:cNvSpPr/>
          <p:nvPr/>
        </p:nvSpPr>
        <p:spPr>
          <a:xfrm>
            <a:off x="1246981" y="527245"/>
            <a:ext cx="2520000" cy="1620000"/>
          </a:xfrm>
          <a:prstGeom prst="roundRect">
            <a:avLst/>
          </a:prstGeom>
          <a:blipFill>
            <a:blip r:embed="rId1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4" name="群組 53">
            <a:extLst>
              <a:ext uri="{FF2B5EF4-FFF2-40B4-BE49-F238E27FC236}">
                <a16:creationId xmlns="" xmlns:a16="http://schemas.microsoft.com/office/drawing/2014/main" id="{9F168689-13FA-4471-95A7-5C589CDC273B}"/>
              </a:ext>
            </a:extLst>
          </p:cNvPr>
          <p:cNvGrpSpPr/>
          <p:nvPr/>
        </p:nvGrpSpPr>
        <p:grpSpPr>
          <a:xfrm>
            <a:off x="5056974" y="3162947"/>
            <a:ext cx="2529307" cy="1841152"/>
            <a:chOff x="4225835" y="3104988"/>
            <a:chExt cx="2529307" cy="1841152"/>
          </a:xfrm>
        </p:grpSpPr>
        <p:pic>
          <p:nvPicPr>
            <p:cNvPr id="26" name="圖形 25" descr="信封">
              <a:extLst>
                <a:ext uri="{FF2B5EF4-FFF2-40B4-BE49-F238E27FC236}">
                  <a16:creationId xmlns="" xmlns:a16="http://schemas.microsoft.com/office/drawing/2014/main" id="{09E549E7-5A8D-4E9F-B1BD-13C5E8A930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4331996" y="3337108"/>
              <a:ext cx="914400" cy="914400"/>
            </a:xfrm>
            <a:prstGeom prst="rect">
              <a:avLst/>
            </a:prstGeom>
          </p:spPr>
        </p:pic>
        <p:pic>
          <p:nvPicPr>
            <p:cNvPr id="28" name="圖形 27" descr="箭號: 微彎曲線">
              <a:extLst>
                <a:ext uri="{FF2B5EF4-FFF2-40B4-BE49-F238E27FC236}">
                  <a16:creationId xmlns="" xmlns:a16="http://schemas.microsoft.com/office/drawing/2014/main" id="{7B6DD6BB-3A2B-4786-81DE-93716D1FD5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4797457" y="3821902"/>
              <a:ext cx="914400" cy="914400"/>
            </a:xfrm>
            <a:prstGeom prst="rect">
              <a:avLst/>
            </a:prstGeom>
          </p:spPr>
        </p:pic>
        <p:sp>
          <p:nvSpPr>
            <p:cNvPr id="48" name="矩形: 圓角 47">
              <a:extLst>
                <a:ext uri="{FF2B5EF4-FFF2-40B4-BE49-F238E27FC236}">
                  <a16:creationId xmlns="" xmlns:a16="http://schemas.microsoft.com/office/drawing/2014/main" id="{DE95417F-2037-4AA1-9D3E-EDCD2C81915A}"/>
                </a:ext>
              </a:extLst>
            </p:cNvPr>
            <p:cNvSpPr/>
            <p:nvPr/>
          </p:nvSpPr>
          <p:spPr>
            <a:xfrm>
              <a:off x="4225835" y="3215564"/>
              <a:ext cx="2520000" cy="16200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53" name="圖片 52">
              <a:extLst>
                <a:ext uri="{FF2B5EF4-FFF2-40B4-BE49-F238E27FC236}">
                  <a16:creationId xmlns="" xmlns:a16="http://schemas.microsoft.com/office/drawing/2014/main" id="{ED719859-FAD7-4A89-9DAD-365FFAE6F8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5517547" y="3104988"/>
              <a:ext cx="1237595" cy="1841152"/>
            </a:xfrm>
            <a:prstGeom prst="rect">
              <a:avLst/>
            </a:prstGeom>
          </p:spPr>
        </p:pic>
      </p:grpSp>
      <p:grpSp>
        <p:nvGrpSpPr>
          <p:cNvPr id="58" name="群組 57">
            <a:extLst>
              <a:ext uri="{FF2B5EF4-FFF2-40B4-BE49-F238E27FC236}">
                <a16:creationId xmlns="" xmlns:a16="http://schemas.microsoft.com/office/drawing/2014/main" id="{5809D1B4-1528-4152-AB60-5410E5BA777F}"/>
              </a:ext>
            </a:extLst>
          </p:cNvPr>
          <p:cNvGrpSpPr/>
          <p:nvPr/>
        </p:nvGrpSpPr>
        <p:grpSpPr>
          <a:xfrm>
            <a:off x="8616900" y="3012081"/>
            <a:ext cx="2887197" cy="2142884"/>
            <a:chOff x="8186675" y="3084970"/>
            <a:chExt cx="2887197" cy="2142884"/>
          </a:xfrm>
        </p:grpSpPr>
        <p:pic>
          <p:nvPicPr>
            <p:cNvPr id="30" name="圖形 29" descr="演講">
              <a:extLst>
                <a:ext uri="{FF2B5EF4-FFF2-40B4-BE49-F238E27FC236}">
                  <a16:creationId xmlns="" xmlns:a16="http://schemas.microsoft.com/office/drawing/2014/main" id="{B7CF8540-C886-4F17-8ECE-D176BAF5E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8186675" y="3084970"/>
              <a:ext cx="2887197" cy="1887798"/>
            </a:xfrm>
            <a:prstGeom prst="rect">
              <a:avLst/>
            </a:prstGeom>
          </p:spPr>
        </p:pic>
        <p:sp>
          <p:nvSpPr>
            <p:cNvPr id="49" name="矩形: 圓角 48">
              <a:extLst>
                <a:ext uri="{FF2B5EF4-FFF2-40B4-BE49-F238E27FC236}">
                  <a16:creationId xmlns="" xmlns:a16="http://schemas.microsoft.com/office/drawing/2014/main" id="{04F8B71A-A9C5-4163-8475-7185AA155C30}"/>
                </a:ext>
              </a:extLst>
            </p:cNvPr>
            <p:cNvSpPr/>
            <p:nvPr/>
          </p:nvSpPr>
          <p:spPr>
            <a:xfrm>
              <a:off x="8492780" y="3332290"/>
              <a:ext cx="2520000" cy="16200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5" name="矩形 54">
              <a:extLst>
                <a:ext uri="{FF2B5EF4-FFF2-40B4-BE49-F238E27FC236}">
                  <a16:creationId xmlns="" xmlns:a16="http://schemas.microsoft.com/office/drawing/2014/main" id="{BAB34D12-9C98-434A-84A7-6CBDABF66790}"/>
                </a:ext>
              </a:extLst>
            </p:cNvPr>
            <p:cNvSpPr/>
            <p:nvPr/>
          </p:nvSpPr>
          <p:spPr>
            <a:xfrm>
              <a:off x="8732696" y="3274489"/>
              <a:ext cx="1569660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3600" dirty="0">
                  <a:solidFill>
                    <a:schemeClr val="bg1"/>
                  </a:solidFill>
                  <a:latin typeface="華康鋼筆體W2" panose="03000209000000000000" pitchFamily="65" charset="-120"/>
                  <a:ea typeface="華康鋼筆體W2" panose="03000209000000000000" pitchFamily="65" charset="-120"/>
                </a:rPr>
                <a:t>C1</a:t>
              </a:r>
              <a:r>
                <a:rPr lang="zh-TW" altLang="en-US" sz="3600" dirty="0">
                  <a:solidFill>
                    <a:schemeClr val="bg1"/>
                  </a:solidFill>
                  <a:latin typeface="華康鋼筆體W2" panose="03000209000000000000" pitchFamily="65" charset="-120"/>
                  <a:ea typeface="華康鋼筆體W2" panose="03000209000000000000" pitchFamily="65" charset="-120"/>
                </a:rPr>
                <a:t>、</a:t>
              </a:r>
              <a:r>
                <a:rPr lang="en-US" altLang="zh-TW" sz="3600" dirty="0">
                  <a:solidFill>
                    <a:schemeClr val="bg1"/>
                  </a:solidFill>
                  <a:latin typeface="華康鋼筆體W2" panose="03000209000000000000" pitchFamily="65" charset="-120"/>
                  <a:ea typeface="華康鋼筆體W2" panose="03000209000000000000" pitchFamily="65" charset="-120"/>
                </a:rPr>
                <a:t>C2</a:t>
              </a:r>
            </a:p>
            <a:p>
              <a:r>
                <a:rPr lang="zh-TW" altLang="en-US" sz="3600" dirty="0">
                  <a:solidFill>
                    <a:schemeClr val="bg1"/>
                  </a:solidFill>
                  <a:latin typeface="華康鋼筆體W2" panose="03000209000000000000" pitchFamily="65" charset="-120"/>
                  <a:ea typeface="華康鋼筆體W2" panose="03000209000000000000" pitchFamily="65" charset="-120"/>
                </a:rPr>
                <a:t>、</a:t>
              </a:r>
              <a:r>
                <a:rPr lang="en-US" altLang="zh-TW" sz="3600" dirty="0">
                  <a:solidFill>
                    <a:schemeClr val="bg1"/>
                  </a:solidFill>
                  <a:latin typeface="華康鋼筆體W2" panose="03000209000000000000" pitchFamily="65" charset="-120"/>
                  <a:ea typeface="華康鋼筆體W2" panose="03000209000000000000" pitchFamily="65" charset="-120"/>
                </a:rPr>
                <a:t>C3</a:t>
              </a:r>
              <a:endParaRPr lang="zh-TW" altLang="en-US" sz="3600" dirty="0">
                <a:solidFill>
                  <a:schemeClr val="bg1"/>
                </a:solidFill>
              </a:endParaRPr>
            </a:p>
          </p:txBody>
        </p:sp>
        <p:pic>
          <p:nvPicPr>
            <p:cNvPr id="56" name="圖片 55">
              <a:extLst>
                <a:ext uri="{FF2B5EF4-FFF2-40B4-BE49-F238E27FC236}">
                  <a16:creationId xmlns="" xmlns:a16="http://schemas.microsoft.com/office/drawing/2014/main" id="{AB0A3655-9946-4BC3-A029-C81D152842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9667741" y="4374340"/>
              <a:ext cx="1298561" cy="853514"/>
            </a:xfrm>
            <a:prstGeom prst="rect">
              <a:avLst/>
            </a:prstGeom>
          </p:spPr>
        </p:pic>
      </p:grpSp>
      <p:pic>
        <p:nvPicPr>
          <p:cNvPr id="59" name="圖片 58">
            <a:extLst>
              <a:ext uri="{FF2B5EF4-FFF2-40B4-BE49-F238E27FC236}">
                <a16:creationId xmlns="" xmlns:a16="http://schemas.microsoft.com/office/drawing/2014/main" id="{536F3DBF-CEF6-431D-8179-8A1D66DEEFBA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139029" y="1481037"/>
            <a:ext cx="1896856" cy="768554"/>
          </a:xfrm>
          <a:prstGeom prst="rect">
            <a:avLst/>
          </a:prstGeom>
        </p:spPr>
      </p:pic>
      <p:pic>
        <p:nvPicPr>
          <p:cNvPr id="60" name="圖片 59">
            <a:extLst>
              <a:ext uri="{FF2B5EF4-FFF2-40B4-BE49-F238E27FC236}">
                <a16:creationId xmlns="" xmlns:a16="http://schemas.microsoft.com/office/drawing/2014/main" id="{5F3DFD5D-6856-4E5E-83D2-4C6FD7A6923E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-89456" y="2224641"/>
            <a:ext cx="5206435" cy="944962"/>
          </a:xfrm>
          <a:prstGeom prst="rect">
            <a:avLst/>
          </a:prstGeom>
        </p:spPr>
      </p:pic>
      <p:pic>
        <p:nvPicPr>
          <p:cNvPr id="61" name="圖片 60">
            <a:extLst>
              <a:ext uri="{FF2B5EF4-FFF2-40B4-BE49-F238E27FC236}">
                <a16:creationId xmlns="" xmlns:a16="http://schemas.microsoft.com/office/drawing/2014/main" id="{937D81A7-8B27-4B3C-A2D9-A751DA12501E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170404" y="2176046"/>
            <a:ext cx="6541575" cy="944962"/>
          </a:xfrm>
          <a:prstGeom prst="rect">
            <a:avLst/>
          </a:prstGeom>
        </p:spPr>
      </p:pic>
      <p:pic>
        <p:nvPicPr>
          <p:cNvPr id="62" name="圖片 61">
            <a:extLst>
              <a:ext uri="{FF2B5EF4-FFF2-40B4-BE49-F238E27FC236}">
                <a16:creationId xmlns="" xmlns:a16="http://schemas.microsoft.com/office/drawing/2014/main" id="{FA7EF8FB-9382-47A4-A371-B2B2F60CBD68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288593" y="2251647"/>
            <a:ext cx="3877392" cy="944962"/>
          </a:xfrm>
          <a:prstGeom prst="rect">
            <a:avLst/>
          </a:prstGeom>
        </p:spPr>
      </p:pic>
      <p:pic>
        <p:nvPicPr>
          <p:cNvPr id="63" name="圖片 62">
            <a:extLst>
              <a:ext uri="{FF2B5EF4-FFF2-40B4-BE49-F238E27FC236}">
                <a16:creationId xmlns="" xmlns:a16="http://schemas.microsoft.com/office/drawing/2014/main" id="{2F55F0FC-2FEE-48A3-BA93-250DE373BEA1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2488" y="4873855"/>
            <a:ext cx="6279424" cy="1481456"/>
          </a:xfrm>
          <a:prstGeom prst="rect">
            <a:avLst/>
          </a:prstGeom>
        </p:spPr>
      </p:pic>
      <p:pic>
        <p:nvPicPr>
          <p:cNvPr id="65" name="圖片 64">
            <a:extLst>
              <a:ext uri="{FF2B5EF4-FFF2-40B4-BE49-F238E27FC236}">
                <a16:creationId xmlns="" xmlns:a16="http://schemas.microsoft.com/office/drawing/2014/main" id="{5AD98F8D-B445-462E-85E9-36390EEA4D4D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030930" y="5151938"/>
            <a:ext cx="4304149" cy="944962"/>
          </a:xfrm>
          <a:prstGeom prst="rect">
            <a:avLst/>
          </a:prstGeom>
        </p:spPr>
      </p:pic>
      <p:grpSp>
        <p:nvGrpSpPr>
          <p:cNvPr id="6" name="群組 5"/>
          <p:cNvGrpSpPr/>
          <p:nvPr/>
        </p:nvGrpSpPr>
        <p:grpSpPr>
          <a:xfrm>
            <a:off x="2733589" y="5083846"/>
            <a:ext cx="6687892" cy="951180"/>
            <a:chOff x="2733589" y="5083846"/>
            <a:chExt cx="6687892" cy="951180"/>
          </a:xfrm>
        </p:grpSpPr>
        <p:pic>
          <p:nvPicPr>
            <p:cNvPr id="64" name="圖片 63">
              <a:extLst>
                <a:ext uri="{FF2B5EF4-FFF2-40B4-BE49-F238E27FC236}">
                  <a16:creationId xmlns="" xmlns:a16="http://schemas.microsoft.com/office/drawing/2014/main" id="{518A8400-26B8-4685-A912-903916D677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2733589" y="5090064"/>
              <a:ext cx="6687892" cy="944962"/>
            </a:xfrm>
            <a:prstGeom prst="rect">
              <a:avLst/>
            </a:prstGeom>
          </p:spPr>
        </p:pic>
        <p:pic>
          <p:nvPicPr>
            <p:cNvPr id="5" name="圖片 4"/>
            <p:cNvPicPr>
              <a:picLocks noChangeAspect="1"/>
            </p:cNvPicPr>
            <p:nvPr/>
          </p:nvPicPr>
          <p:blipFill rotWithShape="1">
            <a:blip r:embed="rId33"/>
            <a:srcRect l="17734" r="19044"/>
            <a:stretch/>
          </p:blipFill>
          <p:spPr>
            <a:xfrm>
              <a:off x="4537495" y="5083846"/>
              <a:ext cx="905773" cy="9449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5173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82" y="0"/>
            <a:ext cx="2700762" cy="177409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1234" y="681487"/>
            <a:ext cx="5474036" cy="3593499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1004" y="580490"/>
            <a:ext cx="3584759" cy="3694496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5023" y="3505305"/>
            <a:ext cx="5816088" cy="3694496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433" y="3429000"/>
            <a:ext cx="4700423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8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0263D3B0-3346-45DF-B810-90A5C7874D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</a:blip>
          <a:srcRect b="6285"/>
          <a:stretch/>
        </p:blipFill>
        <p:spPr>
          <a:xfrm>
            <a:off x="2238375" y="881063"/>
            <a:ext cx="7733408" cy="4805362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0C431141-7CCC-4492-97FB-ED02C05696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508" y="1651062"/>
            <a:ext cx="9760542" cy="443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3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宣紙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7</Words>
  <Application>Microsoft Office PowerPoint</Application>
  <PresentationFormat>寬螢幕</PresentationFormat>
  <Paragraphs>4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華康鋼筆體W2</vt:lpstr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大順報關行</dc:title>
  <dc:creator>林郁娸</dc:creator>
  <cp:lastModifiedBy>林郁娸</cp:lastModifiedBy>
  <cp:revision>27</cp:revision>
  <dcterms:created xsi:type="dcterms:W3CDTF">2017-10-14T06:49:03Z</dcterms:created>
  <dcterms:modified xsi:type="dcterms:W3CDTF">2017-10-18T03:54:22Z</dcterms:modified>
</cp:coreProperties>
</file>