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1" y="2222624"/>
            <a:ext cx="5917677" cy="2554758"/>
          </a:xfrm>
        </p:spPr>
        <p:txBody>
          <a:bodyPr anchor="b"/>
          <a:lstStyle>
            <a:lvl1pPr>
              <a:defRPr sz="4800">
                <a:solidFill>
                  <a:schemeClr val="bg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866441" y="4777380"/>
            <a:ext cx="5917677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7419" y="1824010"/>
            <a:ext cx="990599" cy="240258"/>
          </a:xfrm>
        </p:spPr>
        <p:txBody>
          <a:bodyPr/>
          <a:lstStyle>
            <a:lvl1pPr algn="l">
              <a:defRPr sz="900" b="0" i="0">
                <a:solidFill>
                  <a:schemeClr val="bg1"/>
                </a:solidFill>
              </a:defRPr>
            </a:lvl1pPr>
          </a:lstStyle>
          <a:p>
            <a:fld id="{E9462EF3-3C4F-43EE-ACEE-D4B806740EA3}" type="datetimeFigureOut">
              <a:rPr lang="en-US" smtClean="0"/>
              <a:pPr/>
              <a:t>10/18/2017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46568" y="3264407"/>
            <a:ext cx="3859795" cy="228659"/>
          </a:xfrm>
        </p:spPr>
        <p:txBody>
          <a:bodyPr/>
          <a:lstStyle>
            <a:lvl1pPr>
              <a:defRPr sz="900" b="0" i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912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Rectangle 14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961453"/>
            <a:ext cx="6422002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3" y="5528191"/>
            <a:ext cx="6422003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43B39-165A-4B68-AA5C-581F5336313C}" type="datetimeFigureOut">
              <a:rPr lang="en-US" smtClean="0"/>
              <a:t>10/18/2017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7745644" y="-7177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654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3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27101"/>
            <a:ext cx="6422004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13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8C57-33F9-4259-AC4F-0E3F5BEC9B94}" type="datetimeFigureOut">
              <a:rPr lang="en-US" smtClean="0"/>
              <a:t>10/18/2017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7745644" y="-7177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825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2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11" name="TextBox 10"/>
          <p:cNvSpPr txBox="1"/>
          <p:nvPr/>
        </p:nvSpPr>
        <p:spPr bwMode="gray">
          <a:xfrm>
            <a:off x="7033421" y="2893960"/>
            <a:ext cx="679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80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10" name="TextBox 9"/>
          <p:cNvSpPr txBox="1"/>
          <p:nvPr/>
        </p:nvSpPr>
        <p:spPr bwMode="gray">
          <a:xfrm>
            <a:off x="625840" y="590998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80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0763" y="914400"/>
            <a:ext cx="6177681" cy="28846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9" y="3809278"/>
            <a:ext cx="5646142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870" y="5000815"/>
            <a:ext cx="6422005" cy="101817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72B-8FA2-401F-A0A1-A59855EDBC3E}" type="datetimeFigureOut">
              <a:rPr lang="en-US" smtClean="0"/>
              <a:t>10/18/2017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7745644" y="-7177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9322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2057400"/>
            <a:ext cx="6422004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159399"/>
            <a:ext cx="6422004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D5BDE-5A90-4611-82E9-0FC5746D30C5}" type="datetimeFigureOut">
              <a:rPr lang="en-US" smtClean="0"/>
              <a:t>10/18/2017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744507" y="39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897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4852" y="921453"/>
            <a:ext cx="6423592" cy="715512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1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2"/>
            <a:ext cx="2313431" cy="2877717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8471" y="2485332"/>
            <a:ext cx="2326750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2"/>
            <a:ext cx="2326750" cy="2888367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63820" y="2489200"/>
            <a:ext cx="2313740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3820" y="3147162"/>
            <a:ext cx="2313740" cy="2877717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87101" y="2489200"/>
            <a:ext cx="0" cy="3535679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622" y="2489200"/>
            <a:ext cx="0" cy="3535679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DA17D-0BEA-4E76-A7FC-F7C188BC48D1}" type="datetimeFigureOut">
              <a:rPr lang="en-US" smtClean="0"/>
              <a:t>10/18/2017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8854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27101"/>
            <a:ext cx="6423592" cy="70986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390" y="4179595"/>
            <a:ext cx="2295329" cy="657961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21261" y="2489200"/>
            <a:ext cx="2012937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48208"/>
            <a:ext cx="2309279" cy="1176672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30434" y="4179594"/>
            <a:ext cx="2291674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16"/>
          </p:nvPr>
        </p:nvSpPr>
        <p:spPr>
          <a:xfrm>
            <a:off x="3550622" y="2486834"/>
            <a:ext cx="2025182" cy="144970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04318" y="4848209"/>
            <a:ext cx="2317790" cy="1188374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63820" y="4166523"/>
            <a:ext cx="2304671" cy="681684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17"/>
          </p:nvPr>
        </p:nvSpPr>
        <p:spPr>
          <a:xfrm>
            <a:off x="6104946" y="2489200"/>
            <a:ext cx="2018838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63820" y="4848209"/>
            <a:ext cx="2304671" cy="1189427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441" y="2489200"/>
            <a:ext cx="0" cy="3535679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622" y="2489200"/>
            <a:ext cx="0" cy="3548436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AC7D-18CA-4236-82B9-D75EB1D66EAE}" type="datetimeFigureOut">
              <a:rPr lang="en-US" smtClean="0"/>
              <a:t>10/18/2017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2757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64852" y="921453"/>
            <a:ext cx="6423592" cy="715512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00E-C023-45CD-A0BE-EDB7A8C6EA8B}" type="datetimeFigureOut">
              <a:rPr lang="en-US" smtClean="0"/>
              <a:t>10/18/2017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0565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414867" y="402165"/>
              <a:ext cx="46105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7"/>
            <p:cNvSpPr/>
            <p:nvPr/>
          </p:nvSpPr>
          <p:spPr bwMode="gray">
            <a:xfrm rot="5400000">
              <a:off x="1299309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68970" y="1447799"/>
            <a:ext cx="1119474" cy="4571999"/>
          </a:xfrm>
        </p:spPr>
        <p:txBody>
          <a:bodyPr vert="eaVert" anchor="ctr" anchorCtr="0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440" y="1447799"/>
            <a:ext cx="4417234" cy="45720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20EAD-E369-4933-8469-ED7764B56A1B}" type="datetimeFigureOut">
              <a:rPr lang="en-US" smtClean="0"/>
              <a:t>10/18/2017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7744507" y="39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583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C0EF2-9919-473B-8215-8616BAF10692}" type="datetimeFigureOut">
              <a:rPr lang="en-US" smtClean="0"/>
              <a:t>10/18/2017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30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66443" y="2257588"/>
            <a:ext cx="3101763" cy="3020343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third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267"/>
            <a:ext cx="3054653" cy="3020345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472EB-AC54-4713-BFC2-BEB621108C63}" type="datetimeFigureOut">
              <a:rPr lang="en-US" smtClean="0"/>
              <a:t>10/18/2017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7745644" y="39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470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199"/>
            <a:ext cx="3636979" cy="353060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489199"/>
            <a:ext cx="3636981" cy="3553245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5A0C-791E-4545-B787-F98AD45CD761}" type="datetimeFigureOut">
              <a:rPr lang="en-US" smtClean="0"/>
              <a:t>10/18/2017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213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3636979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1" y="3248040"/>
            <a:ext cx="3636978" cy="2771761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0" y="2488750"/>
            <a:ext cx="3636980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8040"/>
            <a:ext cx="3636980" cy="2773909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6B77-F4F4-4427-AC4F-9A623798AD82}" type="datetimeFigureOut">
              <a:rPr lang="en-US" smtClean="0"/>
              <a:t>10/18/2017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757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790C-34EB-4565-8437-CACF4CDB7822}" type="datetimeFigureOut">
              <a:rPr lang="en-US" smtClean="0"/>
              <a:t>10/18/2017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787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4C11-22B8-4A4E-8126-B3AF6B948A8E}" type="datetimeFigureOut">
              <a:rPr lang="en-US" smtClean="0"/>
              <a:t>10/18/2017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745644" y="-1404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387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8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52881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3086845"/>
            <a:ext cx="2712590" cy="2938036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D06B6-C816-4861-964D-15A98395707D}" type="datetimeFigureOut">
              <a:rPr lang="en-US" smtClean="0"/>
              <a:t>10/18/2017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7745644" y="-1404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062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21" name="Rectangle 2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Oval 25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8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7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591" y="1343112"/>
            <a:ext cx="3001938" cy="1613085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51592" y="3086100"/>
            <a:ext cx="3001938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A8AB-EA7C-4B1B-9D73-E2551851FABE}" type="datetimeFigureOut">
              <a:rPr lang="en-US" smtClean="0"/>
              <a:t>10/18/2017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7745644" y="-1404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386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9" name="Rectangle 18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6" name="Freeform 25"/>
            <p:cNvSpPr/>
            <p:nvPr/>
          </p:nvSpPr>
          <p:spPr bwMode="gray">
            <a:xfrm>
              <a:off x="485023" y="1856958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7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1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2489201"/>
            <a:ext cx="6345260" cy="3530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60111" y="6377097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90786BE5-D2A3-4BF0-8B30-D7403E61B3DC}" type="datetimeFigureOut">
              <a:rPr lang="en-US" smtClean="0"/>
              <a:t>10/18/2017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2" y="6373195"/>
            <a:ext cx="3859795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3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244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66440" y="1256708"/>
            <a:ext cx="7749526" cy="2554758"/>
          </a:xfrm>
        </p:spPr>
        <p:txBody>
          <a:bodyPr/>
          <a:lstStyle/>
          <a:p>
            <a:r>
              <a:rPr lang="zh-TW" altLang="en-US" sz="8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暑期實習分享</a:t>
            </a:r>
            <a:endParaRPr lang="zh-TW" altLang="en-US" sz="8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66440" y="4880411"/>
            <a:ext cx="5917677" cy="861420"/>
          </a:xfrm>
        </p:spPr>
        <p:txBody>
          <a:bodyPr>
            <a:noAutofit/>
          </a:bodyPr>
          <a:lstStyle/>
          <a:p>
            <a:r>
              <a:rPr lang="zh-TW" altLang="en-US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指導老師</a:t>
            </a:r>
            <a:r>
              <a:rPr lang="en-US" altLang="zh-TW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邱素麗</a:t>
            </a:r>
            <a:endParaRPr lang="en-US" altLang="zh-TW" sz="2400" dirty="0" smtClean="0">
              <a:solidFill>
                <a:schemeClr val="tx2">
                  <a:lumMod val="20000"/>
                  <a:lumOff val="8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學生</a:t>
            </a:r>
            <a:r>
              <a:rPr lang="en-US" altLang="zh-TW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蘇姿靜</a:t>
            </a:r>
            <a:endParaRPr lang="zh-TW" altLang="en-US" sz="2400" dirty="0">
              <a:solidFill>
                <a:schemeClr val="tx2">
                  <a:lumMod val="20000"/>
                  <a:lumOff val="8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7268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公司介紹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196" y="2508520"/>
            <a:ext cx="8522258" cy="4182055"/>
          </a:xfrm>
        </p:spPr>
        <p:txBody>
          <a:bodyPr>
            <a:norm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公司名稱：怡良電機有限公司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公司地址：高雄市</a:t>
            </a:r>
            <a:r>
              <a:rPr lang="zh-TW" altLang="en-US" sz="2800">
                <a:latin typeface="標楷體" panose="03000509000000000000" pitchFamily="65" charset="-120"/>
                <a:ea typeface="標楷體" panose="03000509000000000000" pitchFamily="65" charset="-120"/>
              </a:rPr>
              <a:t>苓雅區</a:t>
            </a:r>
            <a:r>
              <a:rPr lang="zh-TW" altLang="en-US" sz="2800" smtClean="0">
                <a:latin typeface="標楷體" panose="03000509000000000000" pitchFamily="65" charset="-120"/>
                <a:ea typeface="標楷體" panose="03000509000000000000" pitchFamily="65" charset="-120"/>
              </a:rPr>
              <a:t>武廟路６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６號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公司營業項目：電機類電材、自動化設備等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以代理商和貿易商的角度作為公司內銷和外銷的主體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1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43" y="5009573"/>
            <a:ext cx="2856652" cy="43935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964" y="5128701"/>
            <a:ext cx="1935092" cy="145131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9" t="27115" r="3970" b="19931"/>
          <a:stretch/>
        </p:blipFill>
        <p:spPr>
          <a:xfrm>
            <a:off x="399017" y="5554148"/>
            <a:ext cx="2939671" cy="1171501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9" t="23694" r="13319" b="22672"/>
          <a:stretch/>
        </p:blipFill>
        <p:spPr>
          <a:xfrm>
            <a:off x="3838484" y="4789391"/>
            <a:ext cx="2105694" cy="1154736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" t="18235" r="1443" b="17937"/>
          <a:stretch/>
        </p:blipFill>
        <p:spPr>
          <a:xfrm>
            <a:off x="3558581" y="6019518"/>
            <a:ext cx="2605490" cy="56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37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公司介紹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228" y="2110611"/>
            <a:ext cx="3039244" cy="2870397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122" y="2331371"/>
            <a:ext cx="2571750" cy="242887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57" y="2110611"/>
            <a:ext cx="2837021" cy="267940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471" y="4429125"/>
            <a:ext cx="2571750" cy="242887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88" y="4527983"/>
            <a:ext cx="2362401" cy="2231157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855" y="4429123"/>
            <a:ext cx="2571750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732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工作內容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66441" y="2489201"/>
            <a:ext cx="7788162" cy="3530599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阿里巴巴官網為主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協助上架產品、製作影片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回覆信件（詢價信、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RFQ 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、訪客營銷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接國外訂單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QDM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FB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、蝦皮官網管理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39071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5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工作環境</a:t>
            </a:r>
          </a:p>
        </p:txBody>
      </p:sp>
      <p:sp>
        <p:nvSpPr>
          <p:cNvPr id="15" name="矩形 14"/>
          <p:cNvSpPr/>
          <p:nvPr/>
        </p:nvSpPr>
        <p:spPr>
          <a:xfrm>
            <a:off x="0" y="0"/>
            <a:ext cx="8834907" cy="6375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102" y="0"/>
            <a:ext cx="5217795" cy="6858000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071" y="0"/>
            <a:ext cx="5643521" cy="6858000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4395"/>
            <a:ext cx="9144000" cy="6922395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4396"/>
            <a:ext cx="9238147" cy="6922395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4397"/>
            <a:ext cx="9238148" cy="6922396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6" t="186" r="5095" b="-186"/>
          <a:stretch/>
        </p:blipFill>
        <p:spPr>
          <a:xfrm>
            <a:off x="0" y="-67620"/>
            <a:ext cx="9221273" cy="692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442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收穫</a:t>
            </a:r>
            <a:r>
              <a:rPr lang="en-US" altLang="zh-TW" sz="5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&amp;</a:t>
            </a:r>
            <a:r>
              <a:rPr lang="zh-TW" altLang="en-US" sz="5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心得</a:t>
            </a:r>
            <a:endParaRPr lang="zh-TW" altLang="en-US" sz="5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66441" y="2489201"/>
            <a:ext cx="7556342" cy="4001751"/>
          </a:xfrm>
        </p:spPr>
        <p:txBody>
          <a:bodyPr>
            <a:normAutofit/>
          </a:bodyPr>
          <a:lstStyle/>
          <a:p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學習要如何跟客戶交談應對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學習自己接單，打報價單、打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INVOICE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、尋問國際快遞運費、等等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</a:p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內部課程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產品認識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外界課程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經濟部的網路行銷、</a:t>
            </a:r>
            <a:r>
              <a:rPr lang="en-US" altLang="zh-TW" sz="28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Alibaba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內部跟外部課程訓練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17327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1033866" y="2158229"/>
            <a:ext cx="5917677" cy="2554758"/>
          </a:xfrm>
        </p:spPr>
        <p:txBody>
          <a:bodyPr/>
          <a:lstStyle/>
          <a:p>
            <a:r>
              <a:rPr lang="en-US" altLang="zh-TW" sz="8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華康娃娃體W7(P)" panose="040B0700000000000000" pitchFamily="82" charset="-120"/>
                <a:ea typeface="華康娃娃體W7(P)" panose="040B0700000000000000" pitchFamily="82" charset="-120"/>
              </a:rPr>
              <a:t>Thank You</a:t>
            </a:r>
            <a:endParaRPr lang="zh-TW" altLang="en-US" sz="8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華康娃娃體W7(P)" panose="040B0700000000000000" pitchFamily="82" charset="-120"/>
              <a:ea typeface="華康娃娃體W7(P)" panose="040B0700000000000000" pitchFamily="8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7459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離子會議室">
  <a:themeElements>
    <a:clrScheme name="離子會議室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離子會議室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離子會議室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185</TotalTime>
  <Words>154</Words>
  <Application>Microsoft Office PowerPoint</Application>
  <PresentationFormat>如螢幕大小 (4:3)</PresentationFormat>
  <Paragraphs>22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5" baseType="lpstr">
      <vt:lpstr>華康娃娃體W7(P)</vt:lpstr>
      <vt:lpstr>新細明體</vt:lpstr>
      <vt:lpstr>標楷體</vt:lpstr>
      <vt:lpstr>Arial</vt:lpstr>
      <vt:lpstr>Century Gothic</vt:lpstr>
      <vt:lpstr>Wingdings</vt:lpstr>
      <vt:lpstr>Wingdings 3</vt:lpstr>
      <vt:lpstr>離子會議室</vt:lpstr>
      <vt:lpstr>暑期實習分享</vt:lpstr>
      <vt:lpstr>公司介紹</vt:lpstr>
      <vt:lpstr>公司介紹</vt:lpstr>
      <vt:lpstr>工作內容</vt:lpstr>
      <vt:lpstr>工作環境</vt:lpstr>
      <vt:lpstr>收穫&amp;心得</vt:lpstr>
      <vt:lpstr>Thank You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實習介紹</dc:title>
  <dc:creator>蘇姿靜</dc:creator>
  <cp:lastModifiedBy>蘇姿靜</cp:lastModifiedBy>
  <cp:revision>15</cp:revision>
  <dcterms:created xsi:type="dcterms:W3CDTF">2017-10-11T07:01:03Z</dcterms:created>
  <dcterms:modified xsi:type="dcterms:W3CDTF">2017-10-18T12:45:27Z</dcterms:modified>
</cp:coreProperties>
</file>